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32A_7E2F4E0B.xml" ContentType="application/vnd.ms-powerpoint.comments+xml"/>
  <Override PartName="/ppt/notesSlides/notesSlide11.xml" ContentType="application/vnd.openxmlformats-officedocument.presentationml.notesSlide+xml"/>
  <Override PartName="/ppt/comments/modernComment_32C_CE2FEDC5.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0" r:id="rId5"/>
    <p:sldMasterId id="2147483688" r:id="rId6"/>
    <p:sldMasterId id="2147483707" r:id="rId7"/>
    <p:sldMasterId id="2147483746" r:id="rId8"/>
    <p:sldMasterId id="2147483758" r:id="rId9"/>
    <p:sldMasterId id="2147483762" r:id="rId10"/>
    <p:sldMasterId id="2147483765" r:id="rId11"/>
  </p:sldMasterIdLst>
  <p:notesMasterIdLst>
    <p:notesMasterId r:id="rId40"/>
  </p:notesMasterIdLst>
  <p:sldIdLst>
    <p:sldId id="1154106996" r:id="rId12"/>
    <p:sldId id="1154106997" r:id="rId13"/>
    <p:sldId id="1154106998" r:id="rId14"/>
    <p:sldId id="1154106999" r:id="rId15"/>
    <p:sldId id="1154107000" r:id="rId16"/>
    <p:sldId id="1154107029" r:id="rId17"/>
    <p:sldId id="1154107031" r:id="rId18"/>
    <p:sldId id="256" r:id="rId19"/>
    <p:sldId id="774" r:id="rId20"/>
    <p:sldId id="781" r:id="rId21"/>
    <p:sldId id="796" r:id="rId22"/>
    <p:sldId id="833" r:id="rId23"/>
    <p:sldId id="809" r:id="rId24"/>
    <p:sldId id="810" r:id="rId25"/>
    <p:sldId id="812" r:id="rId26"/>
    <p:sldId id="733" r:id="rId27"/>
    <p:sldId id="2147470908" r:id="rId28"/>
    <p:sldId id="834" r:id="rId29"/>
    <p:sldId id="813" r:id="rId30"/>
    <p:sldId id="259" r:id="rId31"/>
    <p:sldId id="1154106973" r:id="rId32"/>
    <p:sldId id="1154107036" r:id="rId33"/>
    <p:sldId id="1154106986" r:id="rId34"/>
    <p:sldId id="2147470909" r:id="rId35"/>
    <p:sldId id="2147470911" r:id="rId36"/>
    <p:sldId id="1154107027" r:id="rId37"/>
    <p:sldId id="1154107041" r:id="rId38"/>
    <p:sldId id="115410702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257771-95A3-4AA8-ECDE-299A5BC8A5C6}" name="Fiona Quigley" initials="FQ" userId="S::fiona.quigley@westvicphn.com.au::237aeb2c-cd44-4ad8-8a2a-6b5b10b793d7" providerId="AD"/>
  <p188:author id="{AF621DA0-64BE-2F0B-1231-77714C6CCAEA}" name="Katrina Martin" initials="KM" userId="S::katrina.martin@westvicphn.com.au::597c9010-c110-423e-b47e-e0510c7a29bd" providerId="AD"/>
  <p188:author id="{155932E8-DBEA-FC50-B177-6FCEC6F8CDD7}" name="Naomi White" initials="NW" userId="S::naomi.white@westvicphn.com.au::62327c8a-716e-4fb8-9a06-66d9f0b2b578" providerId="AD"/>
  <p188:author id="{CA9265F2-21BC-AFD8-534A-D4328923CD73}" name="Rachel Heenan (Health)" initials="RH(" userId="S::rachel.heenan@health.vic.gov.au::a7ff3694-1d0a-4621-b73e-737f3533977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rina Martin" initials="KM" lastIdx="1" clrIdx="0">
    <p:extLst>
      <p:ext uri="{19B8F6BF-5375-455C-9EA6-DF929625EA0E}">
        <p15:presenceInfo xmlns:p15="http://schemas.microsoft.com/office/powerpoint/2012/main" userId="S::katrina.martin@westvicphn.com.au::597c9010-c110-423e-b47e-e0510c7a29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03864"/>
    <a:srgbClr val="FFFF00"/>
    <a:srgbClr val="F77CD4"/>
    <a:srgbClr val="73BCC2"/>
    <a:srgbClr val="003D64"/>
    <a:srgbClr val="00B17A"/>
    <a:srgbClr val="000000"/>
    <a:srgbClr val="36C1BA"/>
    <a:srgbClr val="004169"/>
    <a:srgbClr val="00B0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920483-9720-45F0-BF48-1B7E02026884}" v="1" dt="2024-04-12T05:27:21.7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51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viewProps" Target="viewProps.xml"/></Relationships>
</file>

<file path=ppt/comments/modernComment_32A_7E2F4E0B.xml><?xml version="1.0" encoding="utf-8"?>
<p188:cmLst xmlns:a="http://schemas.openxmlformats.org/drawingml/2006/main" xmlns:r="http://schemas.openxmlformats.org/officeDocument/2006/relationships" xmlns:p188="http://schemas.microsoft.com/office/powerpoint/2018/8/main">
  <p188:cm id="{19928DFF-D0E2-4BEB-B3B2-2258618BA5C3}" authorId="{CA9265F2-21BC-AFD8-534A-D4328923CD73}" status="resolved" created="2022-09-09T01:19:24.020">
    <pc:sldMkLst xmlns:pc="http://schemas.microsoft.com/office/powerpoint/2013/main/command">
      <pc:docMk/>
      <pc:sldMk cId="2117029387" sldId="810"/>
    </pc:sldMkLst>
    <p188:txBody>
      <a:bodyPr/>
      <a:lstStyle/>
      <a:p>
        <a:r>
          <a:rPr lang="en-AU"/>
          <a:t>[@Min-Ho Jung (Health)] - Could you potentially chase up a few more images for this page? I'm thinking e.g., mosquito control activities (ask Rebecca Feldman)?
I've also asked Stuart Adcock for photos of disinfecting cooling towers (for legionella) but haven't heard back</a:t>
        </a:r>
      </a:p>
    </p188:txBody>
  </p188:cm>
</p188:cmLst>
</file>

<file path=ppt/comments/modernComment_32C_CE2FEDC5.xml><?xml version="1.0" encoding="utf-8"?>
<p188:cmLst xmlns:a="http://schemas.openxmlformats.org/drawingml/2006/main" xmlns:r="http://schemas.openxmlformats.org/officeDocument/2006/relationships" xmlns:p188="http://schemas.microsoft.com/office/powerpoint/2018/8/main">
  <p188:cm id="{A216E9ED-AA31-48F0-8817-6A19226D38A1}" authorId="{CA9265F2-21BC-AFD8-534A-D4328923CD73}" status="resolved" created="2022-09-08T23:50:57.610">
    <ac:deMkLst xmlns:ac="http://schemas.microsoft.com/office/drawing/2013/main/command">
      <pc:docMk xmlns:pc="http://schemas.microsoft.com/office/powerpoint/2013/main/command"/>
      <pc:sldMk xmlns:pc="http://schemas.microsoft.com/office/powerpoint/2013/main/command" cId="938447609" sldId="733"/>
      <ac:grpSpMk id="7" creationId="{68FAD623-CF1C-4038-AEC6-8D1C42D4724D}"/>
    </ac:deMkLst>
    <p188:txBody>
      <a:bodyPr/>
      <a:lstStyle/>
      <a:p>
        <a:r>
          <a:rPr lang="en-AU"/>
          <a:t>[@Min-Ho Jung (Health)] - Would you mind please having a look for an updated version of this?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2A3730-5501-4DD9-8C5E-03BCD822179F}"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AU"/>
        </a:p>
      </dgm:t>
    </dgm:pt>
    <dgm:pt modelId="{DD4AC331-88FE-4DEE-957B-D5B0CC21575C}">
      <dgm:prSet phldrT="[Text]">
        <dgm:style>
          <a:lnRef idx="1">
            <a:schemeClr val="accent5"/>
          </a:lnRef>
          <a:fillRef idx="3">
            <a:schemeClr val="accent5"/>
          </a:fillRef>
          <a:effectRef idx="2">
            <a:schemeClr val="accent5"/>
          </a:effectRef>
          <a:fontRef idx="minor">
            <a:schemeClr val="lt1"/>
          </a:fontRef>
        </dgm:style>
      </dgm:prSet>
      <dgm:spPr/>
      <dgm:t>
        <a:bodyPr/>
        <a:lstStyle/>
        <a:p>
          <a:r>
            <a:rPr lang="en-AU">
              <a:solidFill>
                <a:schemeClr val="tx1"/>
              </a:solidFill>
            </a:rPr>
            <a:t>Agent</a:t>
          </a:r>
        </a:p>
      </dgm:t>
    </dgm:pt>
    <dgm:pt modelId="{FCE1C00C-2646-4B98-B4B0-060411E99674}" type="parTrans" cxnId="{568EAD2A-BFF0-4CC2-ACB9-6B28816A0305}">
      <dgm:prSet/>
      <dgm:spPr/>
      <dgm:t>
        <a:bodyPr/>
        <a:lstStyle/>
        <a:p>
          <a:endParaRPr lang="en-AU"/>
        </a:p>
      </dgm:t>
    </dgm:pt>
    <dgm:pt modelId="{5A25233C-15C1-4BE2-9456-131396796FAE}" type="sibTrans" cxnId="{568EAD2A-BFF0-4CC2-ACB9-6B28816A0305}">
      <dgm:prSet/>
      <dgm:spPr>
        <a:ln w="25400"/>
      </dgm:spPr>
      <dgm:t>
        <a:bodyPr/>
        <a:lstStyle/>
        <a:p>
          <a:endParaRPr lang="en-AU"/>
        </a:p>
      </dgm:t>
    </dgm:pt>
    <dgm:pt modelId="{E7AE249E-4C71-4471-8006-E9F28D5A8B42}">
      <dgm:prSet phldrT="[Text]">
        <dgm:style>
          <a:lnRef idx="1">
            <a:schemeClr val="accent5"/>
          </a:lnRef>
          <a:fillRef idx="3">
            <a:schemeClr val="accent5"/>
          </a:fillRef>
          <a:effectRef idx="2">
            <a:schemeClr val="accent5"/>
          </a:effectRef>
          <a:fontRef idx="minor">
            <a:schemeClr val="lt1"/>
          </a:fontRef>
        </dgm:style>
      </dgm:prSet>
      <dgm:spPr/>
      <dgm:t>
        <a:bodyPr/>
        <a:lstStyle/>
        <a:p>
          <a:r>
            <a:rPr lang="en-AU">
              <a:solidFill>
                <a:schemeClr val="tx1"/>
              </a:solidFill>
            </a:rPr>
            <a:t>Environment</a:t>
          </a:r>
        </a:p>
      </dgm:t>
    </dgm:pt>
    <dgm:pt modelId="{DB8F3C0F-9FA6-48B2-875B-A2F19F076657}" type="parTrans" cxnId="{9CBDA770-F359-47D3-AF4B-29447E40F2F8}">
      <dgm:prSet/>
      <dgm:spPr/>
      <dgm:t>
        <a:bodyPr/>
        <a:lstStyle/>
        <a:p>
          <a:endParaRPr lang="en-AU"/>
        </a:p>
      </dgm:t>
    </dgm:pt>
    <dgm:pt modelId="{39D6DE7D-72B3-49E8-88BE-DF6B992041D6}" type="sibTrans" cxnId="{9CBDA770-F359-47D3-AF4B-29447E40F2F8}">
      <dgm:prSet/>
      <dgm:spPr>
        <a:ln w="25400"/>
      </dgm:spPr>
      <dgm:t>
        <a:bodyPr/>
        <a:lstStyle/>
        <a:p>
          <a:endParaRPr lang="en-AU"/>
        </a:p>
      </dgm:t>
    </dgm:pt>
    <dgm:pt modelId="{58E95897-78BF-4639-B58C-4499EC9B3A15}">
      <dgm:prSet phldrT="[Text]">
        <dgm:style>
          <a:lnRef idx="1">
            <a:schemeClr val="accent5"/>
          </a:lnRef>
          <a:fillRef idx="3">
            <a:schemeClr val="accent5"/>
          </a:fillRef>
          <a:effectRef idx="2">
            <a:schemeClr val="accent5"/>
          </a:effectRef>
          <a:fontRef idx="minor">
            <a:schemeClr val="lt1"/>
          </a:fontRef>
        </dgm:style>
      </dgm:prSet>
      <dgm:spPr/>
      <dgm:t>
        <a:bodyPr/>
        <a:lstStyle/>
        <a:p>
          <a:r>
            <a:rPr lang="en-AU">
              <a:solidFill>
                <a:schemeClr val="tx1"/>
              </a:solidFill>
            </a:rPr>
            <a:t>Host</a:t>
          </a:r>
        </a:p>
      </dgm:t>
    </dgm:pt>
    <dgm:pt modelId="{9907B555-E6BE-44E1-8DAA-7EEB4CC15817}" type="parTrans" cxnId="{2BADFB47-AA7D-490B-B231-938220FAA2C0}">
      <dgm:prSet/>
      <dgm:spPr/>
      <dgm:t>
        <a:bodyPr/>
        <a:lstStyle/>
        <a:p>
          <a:endParaRPr lang="en-AU"/>
        </a:p>
      </dgm:t>
    </dgm:pt>
    <dgm:pt modelId="{FB00E3B2-7522-4B27-926B-096BAA664F88}" type="sibTrans" cxnId="{2BADFB47-AA7D-490B-B231-938220FAA2C0}">
      <dgm:prSet/>
      <dgm:spPr>
        <a:ln w="25400"/>
      </dgm:spPr>
      <dgm:t>
        <a:bodyPr/>
        <a:lstStyle/>
        <a:p>
          <a:endParaRPr lang="en-AU"/>
        </a:p>
      </dgm:t>
    </dgm:pt>
    <dgm:pt modelId="{18D00261-8AD2-43CB-9674-8966B9D07907}" type="pres">
      <dgm:prSet presAssocID="{982A3730-5501-4DD9-8C5E-03BCD822179F}" presName="cycle" presStyleCnt="0">
        <dgm:presLayoutVars>
          <dgm:dir/>
          <dgm:resizeHandles val="exact"/>
        </dgm:presLayoutVars>
      </dgm:prSet>
      <dgm:spPr/>
    </dgm:pt>
    <dgm:pt modelId="{349C648C-238A-4FB6-997D-1D65011BB509}" type="pres">
      <dgm:prSet presAssocID="{DD4AC331-88FE-4DEE-957B-D5B0CC21575C}" presName="node" presStyleLbl="node1" presStyleIdx="0" presStyleCnt="3" custRadScaleRad="100116">
        <dgm:presLayoutVars>
          <dgm:bulletEnabled val="1"/>
        </dgm:presLayoutVars>
      </dgm:prSet>
      <dgm:spPr/>
    </dgm:pt>
    <dgm:pt modelId="{BE279B10-C7E9-4751-9109-F1F725DF7409}" type="pres">
      <dgm:prSet presAssocID="{DD4AC331-88FE-4DEE-957B-D5B0CC21575C}" presName="spNode" presStyleCnt="0"/>
      <dgm:spPr/>
    </dgm:pt>
    <dgm:pt modelId="{54307573-AD1F-4756-868C-DFD9F8A0A718}" type="pres">
      <dgm:prSet presAssocID="{5A25233C-15C1-4BE2-9456-131396796FAE}" presName="sibTrans" presStyleLbl="sibTrans1D1" presStyleIdx="0" presStyleCnt="3"/>
      <dgm:spPr/>
    </dgm:pt>
    <dgm:pt modelId="{23417A45-8B05-47BF-9C47-CD83DB05F541}" type="pres">
      <dgm:prSet presAssocID="{E7AE249E-4C71-4471-8006-E9F28D5A8B42}" presName="node" presStyleLbl="node1" presStyleIdx="1" presStyleCnt="3">
        <dgm:presLayoutVars>
          <dgm:bulletEnabled val="1"/>
        </dgm:presLayoutVars>
      </dgm:prSet>
      <dgm:spPr/>
    </dgm:pt>
    <dgm:pt modelId="{078D7648-DF77-4AC8-87FD-F757DA75459E}" type="pres">
      <dgm:prSet presAssocID="{E7AE249E-4C71-4471-8006-E9F28D5A8B42}" presName="spNode" presStyleCnt="0"/>
      <dgm:spPr/>
    </dgm:pt>
    <dgm:pt modelId="{B99E67F6-76E4-468D-B88F-3187CE4766D3}" type="pres">
      <dgm:prSet presAssocID="{39D6DE7D-72B3-49E8-88BE-DF6B992041D6}" presName="sibTrans" presStyleLbl="sibTrans1D1" presStyleIdx="1" presStyleCnt="3"/>
      <dgm:spPr/>
    </dgm:pt>
    <dgm:pt modelId="{304324B7-6353-4EC2-BEBF-6C4D74096FE1}" type="pres">
      <dgm:prSet presAssocID="{58E95897-78BF-4639-B58C-4499EC9B3A15}" presName="node" presStyleLbl="node1" presStyleIdx="2" presStyleCnt="3">
        <dgm:presLayoutVars>
          <dgm:bulletEnabled val="1"/>
        </dgm:presLayoutVars>
      </dgm:prSet>
      <dgm:spPr/>
    </dgm:pt>
    <dgm:pt modelId="{912F234A-27F5-45D7-B0F9-3F5863FC5B0F}" type="pres">
      <dgm:prSet presAssocID="{58E95897-78BF-4639-B58C-4499EC9B3A15}" presName="spNode" presStyleCnt="0"/>
      <dgm:spPr/>
    </dgm:pt>
    <dgm:pt modelId="{F2904E0B-1186-484D-8B1B-09FC0E4E1192}" type="pres">
      <dgm:prSet presAssocID="{FB00E3B2-7522-4B27-926B-096BAA664F88}" presName="sibTrans" presStyleLbl="sibTrans1D1" presStyleIdx="2" presStyleCnt="3"/>
      <dgm:spPr/>
    </dgm:pt>
  </dgm:ptLst>
  <dgm:cxnLst>
    <dgm:cxn modelId="{1265A80E-0880-406E-981F-274428F666DF}" type="presOf" srcId="{58E95897-78BF-4639-B58C-4499EC9B3A15}" destId="{304324B7-6353-4EC2-BEBF-6C4D74096FE1}" srcOrd="0" destOrd="0" presId="urn:microsoft.com/office/officeart/2005/8/layout/cycle6"/>
    <dgm:cxn modelId="{568EAD2A-BFF0-4CC2-ACB9-6B28816A0305}" srcId="{982A3730-5501-4DD9-8C5E-03BCD822179F}" destId="{DD4AC331-88FE-4DEE-957B-D5B0CC21575C}" srcOrd="0" destOrd="0" parTransId="{FCE1C00C-2646-4B98-B4B0-060411E99674}" sibTransId="{5A25233C-15C1-4BE2-9456-131396796FAE}"/>
    <dgm:cxn modelId="{2BADFB47-AA7D-490B-B231-938220FAA2C0}" srcId="{982A3730-5501-4DD9-8C5E-03BCD822179F}" destId="{58E95897-78BF-4639-B58C-4499EC9B3A15}" srcOrd="2" destOrd="0" parTransId="{9907B555-E6BE-44E1-8DAA-7EEB4CC15817}" sibTransId="{FB00E3B2-7522-4B27-926B-096BAA664F88}"/>
    <dgm:cxn modelId="{9CBDA770-F359-47D3-AF4B-29447E40F2F8}" srcId="{982A3730-5501-4DD9-8C5E-03BCD822179F}" destId="{E7AE249E-4C71-4471-8006-E9F28D5A8B42}" srcOrd="1" destOrd="0" parTransId="{DB8F3C0F-9FA6-48B2-875B-A2F19F076657}" sibTransId="{39D6DE7D-72B3-49E8-88BE-DF6B992041D6}"/>
    <dgm:cxn modelId="{A3379E7F-B395-480E-A9B8-191C2CB9B18F}" type="presOf" srcId="{5A25233C-15C1-4BE2-9456-131396796FAE}" destId="{54307573-AD1F-4756-868C-DFD9F8A0A718}" srcOrd="0" destOrd="0" presId="urn:microsoft.com/office/officeart/2005/8/layout/cycle6"/>
    <dgm:cxn modelId="{68E1668E-C321-447B-91CD-DF68A364DE90}" type="presOf" srcId="{FB00E3B2-7522-4B27-926B-096BAA664F88}" destId="{F2904E0B-1186-484D-8B1B-09FC0E4E1192}" srcOrd="0" destOrd="0" presId="urn:microsoft.com/office/officeart/2005/8/layout/cycle6"/>
    <dgm:cxn modelId="{1F6D1592-91BF-41C8-9EB1-BF47AE890DAE}" type="presOf" srcId="{E7AE249E-4C71-4471-8006-E9F28D5A8B42}" destId="{23417A45-8B05-47BF-9C47-CD83DB05F541}" srcOrd="0" destOrd="0" presId="urn:microsoft.com/office/officeart/2005/8/layout/cycle6"/>
    <dgm:cxn modelId="{AD4BAEB4-58F1-4CB8-BB61-B9416CAF3A46}" type="presOf" srcId="{982A3730-5501-4DD9-8C5E-03BCD822179F}" destId="{18D00261-8AD2-43CB-9674-8966B9D07907}" srcOrd="0" destOrd="0" presId="urn:microsoft.com/office/officeart/2005/8/layout/cycle6"/>
    <dgm:cxn modelId="{8237B1CB-F409-49FF-903A-A057B56E2BD9}" type="presOf" srcId="{DD4AC331-88FE-4DEE-957B-D5B0CC21575C}" destId="{349C648C-238A-4FB6-997D-1D65011BB509}" srcOrd="0" destOrd="0" presId="urn:microsoft.com/office/officeart/2005/8/layout/cycle6"/>
    <dgm:cxn modelId="{31B3A3DB-F564-48C1-B7F9-F0BEAB4CC41A}" type="presOf" srcId="{39D6DE7D-72B3-49E8-88BE-DF6B992041D6}" destId="{B99E67F6-76E4-468D-B88F-3187CE4766D3}" srcOrd="0" destOrd="0" presId="urn:microsoft.com/office/officeart/2005/8/layout/cycle6"/>
    <dgm:cxn modelId="{7024EA32-62D9-4C0C-9E32-C9ACB0194451}" type="presParOf" srcId="{18D00261-8AD2-43CB-9674-8966B9D07907}" destId="{349C648C-238A-4FB6-997D-1D65011BB509}" srcOrd="0" destOrd="0" presId="urn:microsoft.com/office/officeart/2005/8/layout/cycle6"/>
    <dgm:cxn modelId="{FA6698C5-1216-45E6-B4BA-04566B14C6EC}" type="presParOf" srcId="{18D00261-8AD2-43CB-9674-8966B9D07907}" destId="{BE279B10-C7E9-4751-9109-F1F725DF7409}" srcOrd="1" destOrd="0" presId="urn:microsoft.com/office/officeart/2005/8/layout/cycle6"/>
    <dgm:cxn modelId="{9315059B-A203-49EE-9C23-A5953DCEA58B}" type="presParOf" srcId="{18D00261-8AD2-43CB-9674-8966B9D07907}" destId="{54307573-AD1F-4756-868C-DFD9F8A0A718}" srcOrd="2" destOrd="0" presId="urn:microsoft.com/office/officeart/2005/8/layout/cycle6"/>
    <dgm:cxn modelId="{D5854248-85A8-46C6-8431-7C4753C7A49C}" type="presParOf" srcId="{18D00261-8AD2-43CB-9674-8966B9D07907}" destId="{23417A45-8B05-47BF-9C47-CD83DB05F541}" srcOrd="3" destOrd="0" presId="urn:microsoft.com/office/officeart/2005/8/layout/cycle6"/>
    <dgm:cxn modelId="{1D281641-9526-47E1-8E07-BBD31ABA080B}" type="presParOf" srcId="{18D00261-8AD2-43CB-9674-8966B9D07907}" destId="{078D7648-DF77-4AC8-87FD-F757DA75459E}" srcOrd="4" destOrd="0" presId="urn:microsoft.com/office/officeart/2005/8/layout/cycle6"/>
    <dgm:cxn modelId="{E1292437-49EF-4915-BCF1-B93CD0C2C309}" type="presParOf" srcId="{18D00261-8AD2-43CB-9674-8966B9D07907}" destId="{B99E67F6-76E4-468D-B88F-3187CE4766D3}" srcOrd="5" destOrd="0" presId="urn:microsoft.com/office/officeart/2005/8/layout/cycle6"/>
    <dgm:cxn modelId="{725EBD46-47B5-4F81-B96D-53CE589F1638}" type="presParOf" srcId="{18D00261-8AD2-43CB-9674-8966B9D07907}" destId="{304324B7-6353-4EC2-BEBF-6C4D74096FE1}" srcOrd="6" destOrd="0" presId="urn:microsoft.com/office/officeart/2005/8/layout/cycle6"/>
    <dgm:cxn modelId="{5887B550-0E8B-43C2-B776-028ED8D467D7}" type="presParOf" srcId="{18D00261-8AD2-43CB-9674-8966B9D07907}" destId="{912F234A-27F5-45D7-B0F9-3F5863FC5B0F}" srcOrd="7" destOrd="0" presId="urn:microsoft.com/office/officeart/2005/8/layout/cycle6"/>
    <dgm:cxn modelId="{C9E3A158-3CDA-433F-838B-250586EB02CA}" type="presParOf" srcId="{18D00261-8AD2-43CB-9674-8966B9D07907}" destId="{F2904E0B-1186-484D-8B1B-09FC0E4E1192}"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592747-F3F2-4CAC-A4E4-509D40820F3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AU"/>
        </a:p>
      </dgm:t>
    </dgm:pt>
    <dgm:pt modelId="{40D35298-98D9-4C9B-B89B-E9580626035C}">
      <dgm:prSet phldrT="[Text]"/>
      <dgm:spPr/>
      <dgm:t>
        <a:bodyPr/>
        <a:lstStyle/>
        <a:p>
          <a:r>
            <a:rPr lang="en-AU"/>
            <a:t>Eradicate </a:t>
          </a:r>
        </a:p>
      </dgm:t>
    </dgm:pt>
    <dgm:pt modelId="{86872E99-D996-4192-B779-0EADCCCC00E9}" type="parTrans" cxnId="{97B676D3-82B2-4406-BC66-26B481021C0E}">
      <dgm:prSet/>
      <dgm:spPr/>
      <dgm:t>
        <a:bodyPr/>
        <a:lstStyle/>
        <a:p>
          <a:endParaRPr lang="en-AU"/>
        </a:p>
      </dgm:t>
    </dgm:pt>
    <dgm:pt modelId="{8915C0E5-DF61-43FB-8AE6-E9153319F7C5}" type="sibTrans" cxnId="{97B676D3-82B2-4406-BC66-26B481021C0E}">
      <dgm:prSet/>
      <dgm:spPr/>
      <dgm:t>
        <a:bodyPr/>
        <a:lstStyle/>
        <a:p>
          <a:endParaRPr lang="en-AU"/>
        </a:p>
      </dgm:t>
    </dgm:pt>
    <dgm:pt modelId="{97437146-87F5-454D-9A7D-0C3A698191C8}">
      <dgm:prSet phldrT="[Text]"/>
      <dgm:spPr/>
      <dgm:t>
        <a:bodyPr/>
        <a:lstStyle/>
        <a:p>
          <a:r>
            <a:rPr lang="en-AU"/>
            <a:t>Control</a:t>
          </a:r>
        </a:p>
      </dgm:t>
    </dgm:pt>
    <dgm:pt modelId="{41E1665E-359C-4C84-B7F7-66AE22CEDBE4}" type="parTrans" cxnId="{619B67B6-26C4-41AB-9C75-942E9EFC0A0F}">
      <dgm:prSet/>
      <dgm:spPr/>
      <dgm:t>
        <a:bodyPr/>
        <a:lstStyle/>
        <a:p>
          <a:endParaRPr lang="en-AU"/>
        </a:p>
      </dgm:t>
    </dgm:pt>
    <dgm:pt modelId="{F363043D-0B4A-4F53-A883-34CFD5CD95B0}" type="sibTrans" cxnId="{619B67B6-26C4-41AB-9C75-942E9EFC0A0F}">
      <dgm:prSet/>
      <dgm:spPr/>
      <dgm:t>
        <a:bodyPr/>
        <a:lstStyle/>
        <a:p>
          <a:endParaRPr lang="en-AU"/>
        </a:p>
      </dgm:t>
    </dgm:pt>
    <dgm:pt modelId="{C86CDCA7-AB1F-4F51-B871-083B6AE8EC07}">
      <dgm:prSet phldrT="[Text]"/>
      <dgm:spPr/>
      <dgm:t>
        <a:bodyPr/>
        <a:lstStyle/>
        <a:p>
          <a:r>
            <a:rPr lang="en-AU"/>
            <a:t>Eliminate</a:t>
          </a:r>
        </a:p>
      </dgm:t>
    </dgm:pt>
    <dgm:pt modelId="{11BA1E32-52B5-4958-976B-B3044D067337}" type="parTrans" cxnId="{30166333-07C2-4B35-A975-BBFE75E56DF2}">
      <dgm:prSet/>
      <dgm:spPr/>
      <dgm:t>
        <a:bodyPr/>
        <a:lstStyle/>
        <a:p>
          <a:endParaRPr lang="en-AU"/>
        </a:p>
      </dgm:t>
    </dgm:pt>
    <dgm:pt modelId="{485A196A-DC37-4250-B827-DA2ADB8D9124}" type="sibTrans" cxnId="{30166333-07C2-4B35-A975-BBFE75E56DF2}">
      <dgm:prSet/>
      <dgm:spPr/>
      <dgm:t>
        <a:bodyPr/>
        <a:lstStyle/>
        <a:p>
          <a:endParaRPr lang="en-AU"/>
        </a:p>
      </dgm:t>
    </dgm:pt>
    <dgm:pt modelId="{1A199D4C-1FC5-4D1E-BEF6-A334F802BE8C}" type="pres">
      <dgm:prSet presAssocID="{75592747-F3F2-4CAC-A4E4-509D40820F31}" presName="cycle" presStyleCnt="0">
        <dgm:presLayoutVars>
          <dgm:dir/>
          <dgm:resizeHandles val="exact"/>
        </dgm:presLayoutVars>
      </dgm:prSet>
      <dgm:spPr/>
    </dgm:pt>
    <dgm:pt modelId="{6EBDF0D2-C21D-4EA7-886B-87947BC74E0D}" type="pres">
      <dgm:prSet presAssocID="{40D35298-98D9-4C9B-B89B-E9580626035C}" presName="node" presStyleLbl="node1" presStyleIdx="0" presStyleCnt="3">
        <dgm:presLayoutVars>
          <dgm:bulletEnabled val="1"/>
        </dgm:presLayoutVars>
      </dgm:prSet>
      <dgm:spPr/>
    </dgm:pt>
    <dgm:pt modelId="{434C9113-AFFD-41D3-9B61-3FD613AB6A16}" type="pres">
      <dgm:prSet presAssocID="{40D35298-98D9-4C9B-B89B-E9580626035C}" presName="spNode" presStyleCnt="0"/>
      <dgm:spPr/>
    </dgm:pt>
    <dgm:pt modelId="{ECE9DF33-15F2-4BBD-9511-5074A232E6E4}" type="pres">
      <dgm:prSet presAssocID="{8915C0E5-DF61-43FB-8AE6-E9153319F7C5}" presName="sibTrans" presStyleLbl="sibTrans1D1" presStyleIdx="0" presStyleCnt="3"/>
      <dgm:spPr/>
    </dgm:pt>
    <dgm:pt modelId="{3DF9EE72-D493-4248-872D-E0CCA3201133}" type="pres">
      <dgm:prSet presAssocID="{97437146-87F5-454D-9A7D-0C3A698191C8}" presName="node" presStyleLbl="node1" presStyleIdx="1" presStyleCnt="3">
        <dgm:presLayoutVars>
          <dgm:bulletEnabled val="1"/>
        </dgm:presLayoutVars>
      </dgm:prSet>
      <dgm:spPr/>
    </dgm:pt>
    <dgm:pt modelId="{C22C29DA-A519-4E2B-8DF8-F2D228EC5C57}" type="pres">
      <dgm:prSet presAssocID="{97437146-87F5-454D-9A7D-0C3A698191C8}" presName="spNode" presStyleCnt="0"/>
      <dgm:spPr/>
    </dgm:pt>
    <dgm:pt modelId="{FBB58F39-6BD7-41F0-8881-BBC1E0924DE6}" type="pres">
      <dgm:prSet presAssocID="{F363043D-0B4A-4F53-A883-34CFD5CD95B0}" presName="sibTrans" presStyleLbl="sibTrans1D1" presStyleIdx="1" presStyleCnt="3"/>
      <dgm:spPr/>
    </dgm:pt>
    <dgm:pt modelId="{A9543DBF-C5EE-4E60-BD2C-9ECB6894CC8B}" type="pres">
      <dgm:prSet presAssocID="{C86CDCA7-AB1F-4F51-B871-083B6AE8EC07}" presName="node" presStyleLbl="node1" presStyleIdx="2" presStyleCnt="3">
        <dgm:presLayoutVars>
          <dgm:bulletEnabled val="1"/>
        </dgm:presLayoutVars>
      </dgm:prSet>
      <dgm:spPr/>
    </dgm:pt>
    <dgm:pt modelId="{E466762E-0D9A-411D-8250-DAA93AB02062}" type="pres">
      <dgm:prSet presAssocID="{C86CDCA7-AB1F-4F51-B871-083B6AE8EC07}" presName="spNode" presStyleCnt="0"/>
      <dgm:spPr/>
    </dgm:pt>
    <dgm:pt modelId="{AB1C8355-798B-42C9-B3A7-C82658AEE51D}" type="pres">
      <dgm:prSet presAssocID="{485A196A-DC37-4250-B827-DA2ADB8D9124}" presName="sibTrans" presStyleLbl="sibTrans1D1" presStyleIdx="2" presStyleCnt="3"/>
      <dgm:spPr/>
    </dgm:pt>
  </dgm:ptLst>
  <dgm:cxnLst>
    <dgm:cxn modelId="{9ACD0A06-AA87-4ED2-B3B1-572EBB8D75BB}" type="presOf" srcId="{97437146-87F5-454D-9A7D-0C3A698191C8}" destId="{3DF9EE72-D493-4248-872D-E0CCA3201133}" srcOrd="0" destOrd="0" presId="urn:microsoft.com/office/officeart/2005/8/layout/cycle6"/>
    <dgm:cxn modelId="{6D8F051D-3CB9-4FBA-8887-381D86509C3F}" type="presOf" srcId="{8915C0E5-DF61-43FB-8AE6-E9153319F7C5}" destId="{ECE9DF33-15F2-4BBD-9511-5074A232E6E4}" srcOrd="0" destOrd="0" presId="urn:microsoft.com/office/officeart/2005/8/layout/cycle6"/>
    <dgm:cxn modelId="{70839E27-4CD6-4C99-96A2-170DE1DF023D}" type="presOf" srcId="{485A196A-DC37-4250-B827-DA2ADB8D9124}" destId="{AB1C8355-798B-42C9-B3A7-C82658AEE51D}" srcOrd="0" destOrd="0" presId="urn:microsoft.com/office/officeart/2005/8/layout/cycle6"/>
    <dgm:cxn modelId="{30166333-07C2-4B35-A975-BBFE75E56DF2}" srcId="{75592747-F3F2-4CAC-A4E4-509D40820F31}" destId="{C86CDCA7-AB1F-4F51-B871-083B6AE8EC07}" srcOrd="2" destOrd="0" parTransId="{11BA1E32-52B5-4958-976B-B3044D067337}" sibTransId="{485A196A-DC37-4250-B827-DA2ADB8D9124}"/>
    <dgm:cxn modelId="{9DE7B172-BA8F-4EE2-B038-85185FD5D9C4}" type="presOf" srcId="{C86CDCA7-AB1F-4F51-B871-083B6AE8EC07}" destId="{A9543DBF-C5EE-4E60-BD2C-9ECB6894CC8B}" srcOrd="0" destOrd="0" presId="urn:microsoft.com/office/officeart/2005/8/layout/cycle6"/>
    <dgm:cxn modelId="{1D33007C-38FC-429E-9C8A-66B8917112CA}" type="presOf" srcId="{F363043D-0B4A-4F53-A883-34CFD5CD95B0}" destId="{FBB58F39-6BD7-41F0-8881-BBC1E0924DE6}" srcOrd="0" destOrd="0" presId="urn:microsoft.com/office/officeart/2005/8/layout/cycle6"/>
    <dgm:cxn modelId="{619B67B6-26C4-41AB-9C75-942E9EFC0A0F}" srcId="{75592747-F3F2-4CAC-A4E4-509D40820F31}" destId="{97437146-87F5-454D-9A7D-0C3A698191C8}" srcOrd="1" destOrd="0" parTransId="{41E1665E-359C-4C84-B7F7-66AE22CEDBE4}" sibTransId="{F363043D-0B4A-4F53-A883-34CFD5CD95B0}"/>
    <dgm:cxn modelId="{6C189BCF-78FB-4D42-94BF-05ED039BE6A4}" type="presOf" srcId="{40D35298-98D9-4C9B-B89B-E9580626035C}" destId="{6EBDF0D2-C21D-4EA7-886B-87947BC74E0D}" srcOrd="0" destOrd="0" presId="urn:microsoft.com/office/officeart/2005/8/layout/cycle6"/>
    <dgm:cxn modelId="{97B676D3-82B2-4406-BC66-26B481021C0E}" srcId="{75592747-F3F2-4CAC-A4E4-509D40820F31}" destId="{40D35298-98D9-4C9B-B89B-E9580626035C}" srcOrd="0" destOrd="0" parTransId="{86872E99-D996-4192-B779-0EADCCCC00E9}" sibTransId="{8915C0E5-DF61-43FB-8AE6-E9153319F7C5}"/>
    <dgm:cxn modelId="{D9FC72F1-EDCE-4303-BBB5-5CCF21281F40}" type="presOf" srcId="{75592747-F3F2-4CAC-A4E4-509D40820F31}" destId="{1A199D4C-1FC5-4D1E-BEF6-A334F802BE8C}" srcOrd="0" destOrd="0" presId="urn:microsoft.com/office/officeart/2005/8/layout/cycle6"/>
    <dgm:cxn modelId="{2EA52A6B-7F89-42AA-BF48-19E84840566E}" type="presParOf" srcId="{1A199D4C-1FC5-4D1E-BEF6-A334F802BE8C}" destId="{6EBDF0D2-C21D-4EA7-886B-87947BC74E0D}" srcOrd="0" destOrd="0" presId="urn:microsoft.com/office/officeart/2005/8/layout/cycle6"/>
    <dgm:cxn modelId="{22A37F84-7965-4D42-A94F-4D9CDC044B4D}" type="presParOf" srcId="{1A199D4C-1FC5-4D1E-BEF6-A334F802BE8C}" destId="{434C9113-AFFD-41D3-9B61-3FD613AB6A16}" srcOrd="1" destOrd="0" presId="urn:microsoft.com/office/officeart/2005/8/layout/cycle6"/>
    <dgm:cxn modelId="{8AE42707-7876-4CE1-81D7-BFD28D74DAEF}" type="presParOf" srcId="{1A199D4C-1FC5-4D1E-BEF6-A334F802BE8C}" destId="{ECE9DF33-15F2-4BBD-9511-5074A232E6E4}" srcOrd="2" destOrd="0" presId="urn:microsoft.com/office/officeart/2005/8/layout/cycle6"/>
    <dgm:cxn modelId="{C0D57B02-1027-42E1-AD3D-0603550034AB}" type="presParOf" srcId="{1A199D4C-1FC5-4D1E-BEF6-A334F802BE8C}" destId="{3DF9EE72-D493-4248-872D-E0CCA3201133}" srcOrd="3" destOrd="0" presId="urn:microsoft.com/office/officeart/2005/8/layout/cycle6"/>
    <dgm:cxn modelId="{30D8E43B-8F54-4F8A-A611-6A97B565C14C}" type="presParOf" srcId="{1A199D4C-1FC5-4D1E-BEF6-A334F802BE8C}" destId="{C22C29DA-A519-4E2B-8DF8-F2D228EC5C57}" srcOrd="4" destOrd="0" presId="urn:microsoft.com/office/officeart/2005/8/layout/cycle6"/>
    <dgm:cxn modelId="{D2D348A4-840F-4F35-8E90-8A4A4A29A934}" type="presParOf" srcId="{1A199D4C-1FC5-4D1E-BEF6-A334F802BE8C}" destId="{FBB58F39-6BD7-41F0-8881-BBC1E0924DE6}" srcOrd="5" destOrd="0" presId="urn:microsoft.com/office/officeart/2005/8/layout/cycle6"/>
    <dgm:cxn modelId="{9F1F0671-C5EE-4855-A4AE-DB2D7AE5EEA3}" type="presParOf" srcId="{1A199D4C-1FC5-4D1E-BEF6-A334F802BE8C}" destId="{A9543DBF-C5EE-4E60-BD2C-9ECB6894CC8B}" srcOrd="6" destOrd="0" presId="urn:microsoft.com/office/officeart/2005/8/layout/cycle6"/>
    <dgm:cxn modelId="{C971DC3E-1379-4360-8BB1-4DB73ABE510E}" type="presParOf" srcId="{1A199D4C-1FC5-4D1E-BEF6-A334F802BE8C}" destId="{E466762E-0D9A-411D-8250-DAA93AB02062}" srcOrd="7" destOrd="0" presId="urn:microsoft.com/office/officeart/2005/8/layout/cycle6"/>
    <dgm:cxn modelId="{82F402CF-3F21-41FB-B89E-D0F174C4BCA2}" type="presParOf" srcId="{1A199D4C-1FC5-4D1E-BEF6-A334F802BE8C}" destId="{AB1C8355-798B-42C9-B3A7-C82658AEE51D}" srcOrd="8"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5C691E-243C-DF4B-829E-DE13398635EF}" type="doc">
      <dgm:prSet loTypeId="urn:microsoft.com/office/officeart/2005/8/layout/cycle1" loCatId="" qsTypeId="urn:microsoft.com/office/officeart/2005/8/quickstyle/simple1" qsCatId="simple" csTypeId="urn:microsoft.com/office/officeart/2005/8/colors/accent1_1" csCatId="accent1" phldr="1"/>
      <dgm:spPr/>
      <dgm:t>
        <a:bodyPr/>
        <a:lstStyle/>
        <a:p>
          <a:endParaRPr lang="en-GB"/>
        </a:p>
      </dgm:t>
    </dgm:pt>
    <dgm:pt modelId="{9F0687B9-5798-6A46-8DDB-D2881B0FBCA2}">
      <dgm:prSet phldrT="[Text]" custT="1"/>
      <dgm:spPr/>
      <dgm:t>
        <a:bodyPr/>
        <a:lstStyle/>
        <a:p>
          <a:r>
            <a:rPr lang="en-GB" sz="4000">
              <a:solidFill>
                <a:schemeClr val="bg1">
                  <a:lumMod val="85000"/>
                </a:schemeClr>
              </a:solidFill>
            </a:rPr>
            <a:t>K2P</a:t>
          </a:r>
        </a:p>
        <a:p>
          <a:r>
            <a:rPr lang="en-GB" sz="1200">
              <a:solidFill>
                <a:schemeClr val="bg1">
                  <a:lumMod val="85000"/>
                </a:schemeClr>
              </a:solidFill>
            </a:rPr>
            <a:t>Knowledge to Practice</a:t>
          </a:r>
        </a:p>
      </dgm:t>
    </dgm:pt>
    <dgm:pt modelId="{79973E93-AD33-074C-B204-AF719F7C1225}" type="parTrans" cxnId="{485974E1-1677-BB41-A24B-1BCCAC669E74}">
      <dgm:prSet/>
      <dgm:spPr/>
      <dgm:t>
        <a:bodyPr/>
        <a:lstStyle/>
        <a:p>
          <a:endParaRPr lang="en-GB"/>
        </a:p>
      </dgm:t>
    </dgm:pt>
    <dgm:pt modelId="{EDA1160D-8C7D-E94C-A770-3A9E193CC9A3}" type="sibTrans" cxnId="{485974E1-1677-BB41-A24B-1BCCAC669E74}">
      <dgm:prSet/>
      <dgm:spPr>
        <a:solidFill>
          <a:schemeClr val="accent1">
            <a:lumMod val="20000"/>
            <a:lumOff val="80000"/>
          </a:schemeClr>
        </a:solidFill>
        <a:ln>
          <a:noFill/>
        </a:ln>
      </dgm:spPr>
      <dgm:t>
        <a:bodyPr/>
        <a:lstStyle/>
        <a:p>
          <a:endParaRPr lang="en-GB"/>
        </a:p>
      </dgm:t>
    </dgm:pt>
    <dgm:pt modelId="{BE313DC1-9381-8648-A283-C42E7668EB49}">
      <dgm:prSet phldrT="[Text]" custT="1"/>
      <dgm:spPr/>
      <dgm:t>
        <a:bodyPr/>
        <a:lstStyle/>
        <a:p>
          <a:r>
            <a:rPr lang="en-GB" sz="4000">
              <a:solidFill>
                <a:schemeClr val="bg1">
                  <a:lumMod val="85000"/>
                </a:schemeClr>
              </a:solidFill>
            </a:rPr>
            <a:t>P2D</a:t>
          </a:r>
        </a:p>
        <a:p>
          <a:r>
            <a:rPr lang="en-GB" sz="1200">
              <a:solidFill>
                <a:schemeClr val="bg1">
                  <a:lumMod val="85000"/>
                </a:schemeClr>
              </a:solidFill>
            </a:rPr>
            <a:t>Practice to Data</a:t>
          </a:r>
        </a:p>
      </dgm:t>
    </dgm:pt>
    <dgm:pt modelId="{34830011-AD7D-D844-8FC7-F1172334B01C}" type="parTrans" cxnId="{D961F14D-BC8A-144D-840B-3EB186A79A0B}">
      <dgm:prSet/>
      <dgm:spPr/>
      <dgm:t>
        <a:bodyPr/>
        <a:lstStyle/>
        <a:p>
          <a:endParaRPr lang="en-GB"/>
        </a:p>
      </dgm:t>
    </dgm:pt>
    <dgm:pt modelId="{933C86DC-8609-8948-A390-5DA2794820CE}" type="sibTrans" cxnId="{D961F14D-BC8A-144D-840B-3EB186A79A0B}">
      <dgm:prSet/>
      <dgm:spPr>
        <a:solidFill>
          <a:schemeClr val="accent1">
            <a:lumMod val="20000"/>
            <a:lumOff val="80000"/>
          </a:schemeClr>
        </a:solidFill>
        <a:ln>
          <a:noFill/>
        </a:ln>
      </dgm:spPr>
      <dgm:t>
        <a:bodyPr/>
        <a:lstStyle/>
        <a:p>
          <a:endParaRPr lang="en-GB"/>
        </a:p>
      </dgm:t>
    </dgm:pt>
    <dgm:pt modelId="{6FC6D4F9-C145-E14E-A127-A1CD2876395E}">
      <dgm:prSet phldrT="[Text]" custT="1"/>
      <dgm:spPr/>
      <dgm:t>
        <a:bodyPr/>
        <a:lstStyle/>
        <a:p>
          <a:r>
            <a:rPr lang="en-GB" sz="4000">
              <a:solidFill>
                <a:schemeClr val="bg1">
                  <a:lumMod val="85000"/>
                </a:schemeClr>
              </a:solidFill>
            </a:rPr>
            <a:t>D2K</a:t>
          </a:r>
        </a:p>
        <a:p>
          <a:r>
            <a:rPr lang="en-GB" sz="1200">
              <a:solidFill>
                <a:schemeClr val="bg1">
                  <a:lumMod val="85000"/>
                </a:schemeClr>
              </a:solidFill>
            </a:rPr>
            <a:t>Data to Knowledge</a:t>
          </a:r>
        </a:p>
      </dgm:t>
    </dgm:pt>
    <dgm:pt modelId="{3F8D2668-CBBF-2C4F-A07B-B1CCB917DBA8}" type="parTrans" cxnId="{D6EB1E3B-3F62-8644-BE1F-2BE728D2CED8}">
      <dgm:prSet/>
      <dgm:spPr/>
      <dgm:t>
        <a:bodyPr/>
        <a:lstStyle/>
        <a:p>
          <a:endParaRPr lang="en-GB"/>
        </a:p>
      </dgm:t>
    </dgm:pt>
    <dgm:pt modelId="{C94C4974-FE5D-514D-A8BD-55E41EBE45BD}" type="sibTrans" cxnId="{D6EB1E3B-3F62-8644-BE1F-2BE728D2CED8}">
      <dgm:prSet/>
      <dgm:spPr>
        <a:solidFill>
          <a:schemeClr val="accent1">
            <a:lumMod val="20000"/>
            <a:lumOff val="80000"/>
          </a:schemeClr>
        </a:solidFill>
        <a:ln>
          <a:noFill/>
        </a:ln>
      </dgm:spPr>
      <dgm:t>
        <a:bodyPr/>
        <a:lstStyle/>
        <a:p>
          <a:endParaRPr lang="en-GB"/>
        </a:p>
      </dgm:t>
    </dgm:pt>
    <dgm:pt modelId="{F0153780-4A65-E44F-AFD7-1CA47E6F8EFD}" type="pres">
      <dgm:prSet presAssocID="{825C691E-243C-DF4B-829E-DE13398635EF}" presName="cycle" presStyleCnt="0">
        <dgm:presLayoutVars>
          <dgm:dir/>
          <dgm:resizeHandles val="exact"/>
        </dgm:presLayoutVars>
      </dgm:prSet>
      <dgm:spPr/>
    </dgm:pt>
    <dgm:pt modelId="{DEBF7DF4-3E61-8345-962E-F775B7041008}" type="pres">
      <dgm:prSet presAssocID="{9F0687B9-5798-6A46-8DDB-D2881B0FBCA2}" presName="dummy" presStyleCnt="0"/>
      <dgm:spPr/>
    </dgm:pt>
    <dgm:pt modelId="{797C8B10-788C-1944-8920-B00A8F14940D}" type="pres">
      <dgm:prSet presAssocID="{9F0687B9-5798-6A46-8DDB-D2881B0FBCA2}" presName="node" presStyleLbl="revTx" presStyleIdx="0" presStyleCnt="3">
        <dgm:presLayoutVars>
          <dgm:bulletEnabled val="1"/>
        </dgm:presLayoutVars>
      </dgm:prSet>
      <dgm:spPr/>
    </dgm:pt>
    <dgm:pt modelId="{1087E07D-1D97-8444-A8DF-66B30007F78D}" type="pres">
      <dgm:prSet presAssocID="{EDA1160D-8C7D-E94C-A770-3A9E193CC9A3}" presName="sibTrans" presStyleLbl="node1" presStyleIdx="0" presStyleCnt="3" custLinFactNeighborX="12"/>
      <dgm:spPr/>
    </dgm:pt>
    <dgm:pt modelId="{90473C1D-5140-0E44-B4A5-C53C1ACC8456}" type="pres">
      <dgm:prSet presAssocID="{BE313DC1-9381-8648-A283-C42E7668EB49}" presName="dummy" presStyleCnt="0"/>
      <dgm:spPr/>
    </dgm:pt>
    <dgm:pt modelId="{750F2779-0F7C-AB4B-85C1-D71392E102EC}" type="pres">
      <dgm:prSet presAssocID="{BE313DC1-9381-8648-A283-C42E7668EB49}" presName="node" presStyleLbl="revTx" presStyleIdx="1" presStyleCnt="3" custScaleY="30954">
        <dgm:presLayoutVars>
          <dgm:bulletEnabled val="1"/>
        </dgm:presLayoutVars>
      </dgm:prSet>
      <dgm:spPr/>
    </dgm:pt>
    <dgm:pt modelId="{14144358-77C1-C341-91FA-B1B3798D3385}" type="pres">
      <dgm:prSet presAssocID="{933C86DC-8609-8948-A390-5DA2794820CE}" presName="sibTrans" presStyleLbl="node1" presStyleIdx="1" presStyleCnt="3"/>
      <dgm:spPr/>
    </dgm:pt>
    <dgm:pt modelId="{FAC1D909-EC9D-4F44-A3F9-E5BCE8338CCD}" type="pres">
      <dgm:prSet presAssocID="{6FC6D4F9-C145-E14E-A127-A1CD2876395E}" presName="dummy" presStyleCnt="0"/>
      <dgm:spPr/>
    </dgm:pt>
    <dgm:pt modelId="{F25BDBA8-C345-C646-ABC6-2E71B7E215AC}" type="pres">
      <dgm:prSet presAssocID="{6FC6D4F9-C145-E14E-A127-A1CD2876395E}" presName="node" presStyleLbl="revTx" presStyleIdx="2" presStyleCnt="3">
        <dgm:presLayoutVars>
          <dgm:bulletEnabled val="1"/>
        </dgm:presLayoutVars>
      </dgm:prSet>
      <dgm:spPr/>
    </dgm:pt>
    <dgm:pt modelId="{A8184917-E4E7-3941-B1AA-F58A23F966D5}" type="pres">
      <dgm:prSet presAssocID="{C94C4974-FE5D-514D-A8BD-55E41EBE45BD}" presName="sibTrans" presStyleLbl="node1" presStyleIdx="2" presStyleCnt="3" custLinFactNeighborX="110" custLinFactNeighborY="309"/>
      <dgm:spPr/>
    </dgm:pt>
  </dgm:ptLst>
  <dgm:cxnLst>
    <dgm:cxn modelId="{AFDDF905-F9E2-B84F-B203-CE0590AD045B}" type="presOf" srcId="{933C86DC-8609-8948-A390-5DA2794820CE}" destId="{14144358-77C1-C341-91FA-B1B3798D3385}" srcOrd="0" destOrd="0" presId="urn:microsoft.com/office/officeart/2005/8/layout/cycle1"/>
    <dgm:cxn modelId="{7697460D-C427-404C-8D92-362627760446}" type="presOf" srcId="{6FC6D4F9-C145-E14E-A127-A1CD2876395E}" destId="{F25BDBA8-C345-C646-ABC6-2E71B7E215AC}" srcOrd="0" destOrd="0" presId="urn:microsoft.com/office/officeart/2005/8/layout/cycle1"/>
    <dgm:cxn modelId="{D6EB1E3B-3F62-8644-BE1F-2BE728D2CED8}" srcId="{825C691E-243C-DF4B-829E-DE13398635EF}" destId="{6FC6D4F9-C145-E14E-A127-A1CD2876395E}" srcOrd="2" destOrd="0" parTransId="{3F8D2668-CBBF-2C4F-A07B-B1CCB917DBA8}" sibTransId="{C94C4974-FE5D-514D-A8BD-55E41EBE45BD}"/>
    <dgm:cxn modelId="{D961F14D-BC8A-144D-840B-3EB186A79A0B}" srcId="{825C691E-243C-DF4B-829E-DE13398635EF}" destId="{BE313DC1-9381-8648-A283-C42E7668EB49}" srcOrd="1" destOrd="0" parTransId="{34830011-AD7D-D844-8FC7-F1172334B01C}" sibTransId="{933C86DC-8609-8948-A390-5DA2794820CE}"/>
    <dgm:cxn modelId="{187A3F71-9991-5144-8335-20CAAEA0FBF0}" type="presOf" srcId="{C94C4974-FE5D-514D-A8BD-55E41EBE45BD}" destId="{A8184917-E4E7-3941-B1AA-F58A23F966D5}" srcOrd="0" destOrd="0" presId="urn:microsoft.com/office/officeart/2005/8/layout/cycle1"/>
    <dgm:cxn modelId="{AE7883A1-E156-2448-8C01-5DC8324344DB}" type="presOf" srcId="{BE313DC1-9381-8648-A283-C42E7668EB49}" destId="{750F2779-0F7C-AB4B-85C1-D71392E102EC}" srcOrd="0" destOrd="0" presId="urn:microsoft.com/office/officeart/2005/8/layout/cycle1"/>
    <dgm:cxn modelId="{A0795DC4-706E-6D4A-B794-2D8B84661E44}" type="presOf" srcId="{9F0687B9-5798-6A46-8DDB-D2881B0FBCA2}" destId="{797C8B10-788C-1944-8920-B00A8F14940D}" srcOrd="0" destOrd="0" presId="urn:microsoft.com/office/officeart/2005/8/layout/cycle1"/>
    <dgm:cxn modelId="{E01B22C6-086B-A84B-9A89-286EEEBD1F4A}" type="presOf" srcId="{EDA1160D-8C7D-E94C-A770-3A9E193CC9A3}" destId="{1087E07D-1D97-8444-A8DF-66B30007F78D}" srcOrd="0" destOrd="0" presId="urn:microsoft.com/office/officeart/2005/8/layout/cycle1"/>
    <dgm:cxn modelId="{485974E1-1677-BB41-A24B-1BCCAC669E74}" srcId="{825C691E-243C-DF4B-829E-DE13398635EF}" destId="{9F0687B9-5798-6A46-8DDB-D2881B0FBCA2}" srcOrd="0" destOrd="0" parTransId="{79973E93-AD33-074C-B204-AF719F7C1225}" sibTransId="{EDA1160D-8C7D-E94C-A770-3A9E193CC9A3}"/>
    <dgm:cxn modelId="{F93A0DF9-A9C8-0349-9D8A-1DEC49CE4817}" type="presOf" srcId="{825C691E-243C-DF4B-829E-DE13398635EF}" destId="{F0153780-4A65-E44F-AFD7-1CA47E6F8EFD}" srcOrd="0" destOrd="0" presId="urn:microsoft.com/office/officeart/2005/8/layout/cycle1"/>
    <dgm:cxn modelId="{6B2662B0-F658-924F-9DD7-41C27288939D}" type="presParOf" srcId="{F0153780-4A65-E44F-AFD7-1CA47E6F8EFD}" destId="{DEBF7DF4-3E61-8345-962E-F775B7041008}" srcOrd="0" destOrd="0" presId="urn:microsoft.com/office/officeart/2005/8/layout/cycle1"/>
    <dgm:cxn modelId="{955B9FF7-1018-A641-A646-B17A0479E9B5}" type="presParOf" srcId="{F0153780-4A65-E44F-AFD7-1CA47E6F8EFD}" destId="{797C8B10-788C-1944-8920-B00A8F14940D}" srcOrd="1" destOrd="0" presId="urn:microsoft.com/office/officeart/2005/8/layout/cycle1"/>
    <dgm:cxn modelId="{BF8C23A2-685F-A641-8C2D-3E33978632C5}" type="presParOf" srcId="{F0153780-4A65-E44F-AFD7-1CA47E6F8EFD}" destId="{1087E07D-1D97-8444-A8DF-66B30007F78D}" srcOrd="2" destOrd="0" presId="urn:microsoft.com/office/officeart/2005/8/layout/cycle1"/>
    <dgm:cxn modelId="{4A6546C0-205F-8649-AA93-84EF2A59C848}" type="presParOf" srcId="{F0153780-4A65-E44F-AFD7-1CA47E6F8EFD}" destId="{90473C1D-5140-0E44-B4A5-C53C1ACC8456}" srcOrd="3" destOrd="0" presId="urn:microsoft.com/office/officeart/2005/8/layout/cycle1"/>
    <dgm:cxn modelId="{B56C5933-E3D7-CF49-89F7-F7C87EE9D914}" type="presParOf" srcId="{F0153780-4A65-E44F-AFD7-1CA47E6F8EFD}" destId="{750F2779-0F7C-AB4B-85C1-D71392E102EC}" srcOrd="4" destOrd="0" presId="urn:microsoft.com/office/officeart/2005/8/layout/cycle1"/>
    <dgm:cxn modelId="{78FBC746-5423-BD4C-AE26-3A887BCF4494}" type="presParOf" srcId="{F0153780-4A65-E44F-AFD7-1CA47E6F8EFD}" destId="{14144358-77C1-C341-91FA-B1B3798D3385}" srcOrd="5" destOrd="0" presId="urn:microsoft.com/office/officeart/2005/8/layout/cycle1"/>
    <dgm:cxn modelId="{F5062975-6919-3C4A-825E-AECF04BC1394}" type="presParOf" srcId="{F0153780-4A65-E44F-AFD7-1CA47E6F8EFD}" destId="{FAC1D909-EC9D-4F44-A3F9-E5BCE8338CCD}" srcOrd="6" destOrd="0" presId="urn:microsoft.com/office/officeart/2005/8/layout/cycle1"/>
    <dgm:cxn modelId="{E3A2CCC6-65ED-6F41-A735-266362897422}" type="presParOf" srcId="{F0153780-4A65-E44F-AFD7-1CA47E6F8EFD}" destId="{F25BDBA8-C345-C646-ABC6-2E71B7E215AC}" srcOrd="7" destOrd="0" presId="urn:microsoft.com/office/officeart/2005/8/layout/cycle1"/>
    <dgm:cxn modelId="{1D1115AB-E8DD-9849-83E7-E7EBE6327641}" type="presParOf" srcId="{F0153780-4A65-E44F-AFD7-1CA47E6F8EFD}" destId="{A8184917-E4E7-3941-B1AA-F58A23F966D5}"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5C691E-243C-DF4B-829E-DE13398635EF}" type="doc">
      <dgm:prSet loTypeId="urn:microsoft.com/office/officeart/2005/8/layout/cycle1" loCatId="" qsTypeId="urn:microsoft.com/office/officeart/2005/8/quickstyle/simple1" qsCatId="simple" csTypeId="urn:microsoft.com/office/officeart/2005/8/colors/accent1_1" csCatId="accent1" phldr="1"/>
      <dgm:spPr/>
      <dgm:t>
        <a:bodyPr/>
        <a:lstStyle/>
        <a:p>
          <a:endParaRPr lang="en-GB"/>
        </a:p>
      </dgm:t>
    </dgm:pt>
    <dgm:pt modelId="{9F0687B9-5798-6A46-8DDB-D2881B0FBCA2}">
      <dgm:prSet phldrT="[Text]" custT="1"/>
      <dgm:spPr/>
      <dgm:t>
        <a:bodyPr/>
        <a:lstStyle/>
        <a:p>
          <a:r>
            <a:rPr lang="en-GB" sz="4000">
              <a:solidFill>
                <a:schemeClr val="bg2"/>
              </a:solidFill>
            </a:rPr>
            <a:t>K2P</a:t>
          </a:r>
        </a:p>
      </dgm:t>
    </dgm:pt>
    <dgm:pt modelId="{79973E93-AD33-074C-B204-AF719F7C1225}" type="parTrans" cxnId="{485974E1-1677-BB41-A24B-1BCCAC669E74}">
      <dgm:prSet/>
      <dgm:spPr/>
      <dgm:t>
        <a:bodyPr/>
        <a:lstStyle/>
        <a:p>
          <a:endParaRPr lang="en-GB"/>
        </a:p>
      </dgm:t>
    </dgm:pt>
    <dgm:pt modelId="{EDA1160D-8C7D-E94C-A770-3A9E193CC9A3}" type="sibTrans" cxnId="{485974E1-1677-BB41-A24B-1BCCAC669E74}">
      <dgm:prSet/>
      <dgm:spPr>
        <a:solidFill>
          <a:schemeClr val="accent1">
            <a:lumMod val="20000"/>
            <a:lumOff val="80000"/>
          </a:schemeClr>
        </a:solidFill>
        <a:ln>
          <a:noFill/>
        </a:ln>
      </dgm:spPr>
      <dgm:t>
        <a:bodyPr/>
        <a:lstStyle/>
        <a:p>
          <a:endParaRPr lang="en-GB"/>
        </a:p>
      </dgm:t>
    </dgm:pt>
    <dgm:pt modelId="{BE313DC1-9381-8648-A283-C42E7668EB49}">
      <dgm:prSet phldrT="[Text]" custT="1"/>
      <dgm:spPr/>
      <dgm:t>
        <a:bodyPr/>
        <a:lstStyle/>
        <a:p>
          <a:r>
            <a:rPr lang="en-GB" sz="4000">
              <a:solidFill>
                <a:schemeClr val="bg2"/>
              </a:solidFill>
            </a:rPr>
            <a:t>P2D</a:t>
          </a:r>
        </a:p>
        <a:p>
          <a:r>
            <a:rPr lang="en-GB" sz="1200">
              <a:solidFill>
                <a:schemeClr val="bg2"/>
              </a:solidFill>
            </a:rPr>
            <a:t>Practice to Data</a:t>
          </a:r>
        </a:p>
      </dgm:t>
    </dgm:pt>
    <dgm:pt modelId="{34830011-AD7D-D844-8FC7-F1172334B01C}" type="parTrans" cxnId="{D961F14D-BC8A-144D-840B-3EB186A79A0B}">
      <dgm:prSet/>
      <dgm:spPr/>
      <dgm:t>
        <a:bodyPr/>
        <a:lstStyle/>
        <a:p>
          <a:endParaRPr lang="en-GB"/>
        </a:p>
      </dgm:t>
    </dgm:pt>
    <dgm:pt modelId="{933C86DC-8609-8948-A390-5DA2794820CE}" type="sibTrans" cxnId="{D961F14D-BC8A-144D-840B-3EB186A79A0B}">
      <dgm:prSet/>
      <dgm:spPr>
        <a:solidFill>
          <a:schemeClr val="accent1">
            <a:lumMod val="20000"/>
            <a:lumOff val="80000"/>
          </a:schemeClr>
        </a:solidFill>
        <a:ln>
          <a:noFill/>
        </a:ln>
      </dgm:spPr>
      <dgm:t>
        <a:bodyPr/>
        <a:lstStyle/>
        <a:p>
          <a:endParaRPr lang="en-GB"/>
        </a:p>
      </dgm:t>
    </dgm:pt>
    <dgm:pt modelId="{6FC6D4F9-C145-E14E-A127-A1CD2876395E}">
      <dgm:prSet phldrT="[Text]" custT="1"/>
      <dgm:spPr/>
      <dgm:t>
        <a:bodyPr/>
        <a:lstStyle/>
        <a:p>
          <a:r>
            <a:rPr lang="en-GB" sz="4000">
              <a:solidFill>
                <a:schemeClr val="bg2"/>
              </a:solidFill>
            </a:rPr>
            <a:t>D2K</a:t>
          </a:r>
        </a:p>
      </dgm:t>
    </dgm:pt>
    <dgm:pt modelId="{3F8D2668-CBBF-2C4F-A07B-B1CCB917DBA8}" type="parTrans" cxnId="{D6EB1E3B-3F62-8644-BE1F-2BE728D2CED8}">
      <dgm:prSet/>
      <dgm:spPr/>
      <dgm:t>
        <a:bodyPr/>
        <a:lstStyle/>
        <a:p>
          <a:endParaRPr lang="en-GB"/>
        </a:p>
      </dgm:t>
    </dgm:pt>
    <dgm:pt modelId="{C94C4974-FE5D-514D-A8BD-55E41EBE45BD}" type="sibTrans" cxnId="{D6EB1E3B-3F62-8644-BE1F-2BE728D2CED8}">
      <dgm:prSet/>
      <dgm:spPr>
        <a:solidFill>
          <a:schemeClr val="accent1">
            <a:lumMod val="20000"/>
            <a:lumOff val="80000"/>
          </a:schemeClr>
        </a:solidFill>
        <a:ln>
          <a:noFill/>
        </a:ln>
      </dgm:spPr>
      <dgm:t>
        <a:bodyPr/>
        <a:lstStyle/>
        <a:p>
          <a:endParaRPr lang="en-GB"/>
        </a:p>
      </dgm:t>
    </dgm:pt>
    <dgm:pt modelId="{F0153780-4A65-E44F-AFD7-1CA47E6F8EFD}" type="pres">
      <dgm:prSet presAssocID="{825C691E-243C-DF4B-829E-DE13398635EF}" presName="cycle" presStyleCnt="0">
        <dgm:presLayoutVars>
          <dgm:dir/>
          <dgm:resizeHandles val="exact"/>
        </dgm:presLayoutVars>
      </dgm:prSet>
      <dgm:spPr/>
    </dgm:pt>
    <dgm:pt modelId="{DEBF7DF4-3E61-8345-962E-F775B7041008}" type="pres">
      <dgm:prSet presAssocID="{9F0687B9-5798-6A46-8DDB-D2881B0FBCA2}" presName="dummy" presStyleCnt="0"/>
      <dgm:spPr/>
    </dgm:pt>
    <dgm:pt modelId="{797C8B10-788C-1944-8920-B00A8F14940D}" type="pres">
      <dgm:prSet presAssocID="{9F0687B9-5798-6A46-8DDB-D2881B0FBCA2}" presName="node" presStyleLbl="revTx" presStyleIdx="0" presStyleCnt="3">
        <dgm:presLayoutVars>
          <dgm:bulletEnabled val="1"/>
        </dgm:presLayoutVars>
      </dgm:prSet>
      <dgm:spPr/>
    </dgm:pt>
    <dgm:pt modelId="{1087E07D-1D97-8444-A8DF-66B30007F78D}" type="pres">
      <dgm:prSet presAssocID="{EDA1160D-8C7D-E94C-A770-3A9E193CC9A3}" presName="sibTrans" presStyleLbl="node1" presStyleIdx="0" presStyleCnt="3" custAng="21288671"/>
      <dgm:spPr/>
    </dgm:pt>
    <dgm:pt modelId="{90473C1D-5140-0E44-B4A5-C53C1ACC8456}" type="pres">
      <dgm:prSet presAssocID="{BE313DC1-9381-8648-A283-C42E7668EB49}" presName="dummy" presStyleCnt="0"/>
      <dgm:spPr/>
    </dgm:pt>
    <dgm:pt modelId="{750F2779-0F7C-AB4B-85C1-D71392E102EC}" type="pres">
      <dgm:prSet presAssocID="{BE313DC1-9381-8648-A283-C42E7668EB49}" presName="node" presStyleLbl="revTx" presStyleIdx="1" presStyleCnt="3">
        <dgm:presLayoutVars>
          <dgm:bulletEnabled val="1"/>
        </dgm:presLayoutVars>
      </dgm:prSet>
      <dgm:spPr/>
    </dgm:pt>
    <dgm:pt modelId="{14144358-77C1-C341-91FA-B1B3798D3385}" type="pres">
      <dgm:prSet presAssocID="{933C86DC-8609-8948-A390-5DA2794820CE}" presName="sibTrans" presStyleLbl="node1" presStyleIdx="1" presStyleCnt="3" custAng="1455000" custLinFactNeighborY="167"/>
      <dgm:spPr/>
    </dgm:pt>
    <dgm:pt modelId="{FAC1D909-EC9D-4F44-A3F9-E5BCE8338CCD}" type="pres">
      <dgm:prSet presAssocID="{6FC6D4F9-C145-E14E-A127-A1CD2876395E}" presName="dummy" presStyleCnt="0"/>
      <dgm:spPr/>
    </dgm:pt>
    <dgm:pt modelId="{F25BDBA8-C345-C646-ABC6-2E71B7E215AC}" type="pres">
      <dgm:prSet presAssocID="{6FC6D4F9-C145-E14E-A127-A1CD2876395E}" presName="node" presStyleLbl="revTx" presStyleIdx="2" presStyleCnt="3">
        <dgm:presLayoutVars>
          <dgm:bulletEnabled val="1"/>
        </dgm:presLayoutVars>
      </dgm:prSet>
      <dgm:spPr/>
    </dgm:pt>
    <dgm:pt modelId="{A8184917-E4E7-3941-B1AA-F58A23F966D5}" type="pres">
      <dgm:prSet presAssocID="{C94C4974-FE5D-514D-A8BD-55E41EBE45BD}" presName="sibTrans" presStyleLbl="node1" presStyleIdx="2" presStyleCnt="3"/>
      <dgm:spPr/>
    </dgm:pt>
  </dgm:ptLst>
  <dgm:cxnLst>
    <dgm:cxn modelId="{AFDDF905-F9E2-B84F-B203-CE0590AD045B}" type="presOf" srcId="{933C86DC-8609-8948-A390-5DA2794820CE}" destId="{14144358-77C1-C341-91FA-B1B3798D3385}" srcOrd="0" destOrd="0" presId="urn:microsoft.com/office/officeart/2005/8/layout/cycle1"/>
    <dgm:cxn modelId="{7697460D-C427-404C-8D92-362627760446}" type="presOf" srcId="{6FC6D4F9-C145-E14E-A127-A1CD2876395E}" destId="{F25BDBA8-C345-C646-ABC6-2E71B7E215AC}" srcOrd="0" destOrd="0" presId="urn:microsoft.com/office/officeart/2005/8/layout/cycle1"/>
    <dgm:cxn modelId="{D6EB1E3B-3F62-8644-BE1F-2BE728D2CED8}" srcId="{825C691E-243C-DF4B-829E-DE13398635EF}" destId="{6FC6D4F9-C145-E14E-A127-A1CD2876395E}" srcOrd="2" destOrd="0" parTransId="{3F8D2668-CBBF-2C4F-A07B-B1CCB917DBA8}" sibTransId="{C94C4974-FE5D-514D-A8BD-55E41EBE45BD}"/>
    <dgm:cxn modelId="{D961F14D-BC8A-144D-840B-3EB186A79A0B}" srcId="{825C691E-243C-DF4B-829E-DE13398635EF}" destId="{BE313DC1-9381-8648-A283-C42E7668EB49}" srcOrd="1" destOrd="0" parTransId="{34830011-AD7D-D844-8FC7-F1172334B01C}" sibTransId="{933C86DC-8609-8948-A390-5DA2794820CE}"/>
    <dgm:cxn modelId="{187A3F71-9991-5144-8335-20CAAEA0FBF0}" type="presOf" srcId="{C94C4974-FE5D-514D-A8BD-55E41EBE45BD}" destId="{A8184917-E4E7-3941-B1AA-F58A23F966D5}" srcOrd="0" destOrd="0" presId="urn:microsoft.com/office/officeart/2005/8/layout/cycle1"/>
    <dgm:cxn modelId="{AE7883A1-E156-2448-8C01-5DC8324344DB}" type="presOf" srcId="{BE313DC1-9381-8648-A283-C42E7668EB49}" destId="{750F2779-0F7C-AB4B-85C1-D71392E102EC}" srcOrd="0" destOrd="0" presId="urn:microsoft.com/office/officeart/2005/8/layout/cycle1"/>
    <dgm:cxn modelId="{A0795DC4-706E-6D4A-B794-2D8B84661E44}" type="presOf" srcId="{9F0687B9-5798-6A46-8DDB-D2881B0FBCA2}" destId="{797C8B10-788C-1944-8920-B00A8F14940D}" srcOrd="0" destOrd="0" presId="urn:microsoft.com/office/officeart/2005/8/layout/cycle1"/>
    <dgm:cxn modelId="{E01B22C6-086B-A84B-9A89-286EEEBD1F4A}" type="presOf" srcId="{EDA1160D-8C7D-E94C-A770-3A9E193CC9A3}" destId="{1087E07D-1D97-8444-A8DF-66B30007F78D}" srcOrd="0" destOrd="0" presId="urn:microsoft.com/office/officeart/2005/8/layout/cycle1"/>
    <dgm:cxn modelId="{485974E1-1677-BB41-A24B-1BCCAC669E74}" srcId="{825C691E-243C-DF4B-829E-DE13398635EF}" destId="{9F0687B9-5798-6A46-8DDB-D2881B0FBCA2}" srcOrd="0" destOrd="0" parTransId="{79973E93-AD33-074C-B204-AF719F7C1225}" sibTransId="{EDA1160D-8C7D-E94C-A770-3A9E193CC9A3}"/>
    <dgm:cxn modelId="{F93A0DF9-A9C8-0349-9D8A-1DEC49CE4817}" type="presOf" srcId="{825C691E-243C-DF4B-829E-DE13398635EF}" destId="{F0153780-4A65-E44F-AFD7-1CA47E6F8EFD}" srcOrd="0" destOrd="0" presId="urn:microsoft.com/office/officeart/2005/8/layout/cycle1"/>
    <dgm:cxn modelId="{6B2662B0-F658-924F-9DD7-41C27288939D}" type="presParOf" srcId="{F0153780-4A65-E44F-AFD7-1CA47E6F8EFD}" destId="{DEBF7DF4-3E61-8345-962E-F775B7041008}" srcOrd="0" destOrd="0" presId="urn:microsoft.com/office/officeart/2005/8/layout/cycle1"/>
    <dgm:cxn modelId="{955B9FF7-1018-A641-A646-B17A0479E9B5}" type="presParOf" srcId="{F0153780-4A65-E44F-AFD7-1CA47E6F8EFD}" destId="{797C8B10-788C-1944-8920-B00A8F14940D}" srcOrd="1" destOrd="0" presId="urn:microsoft.com/office/officeart/2005/8/layout/cycle1"/>
    <dgm:cxn modelId="{BF8C23A2-685F-A641-8C2D-3E33978632C5}" type="presParOf" srcId="{F0153780-4A65-E44F-AFD7-1CA47E6F8EFD}" destId="{1087E07D-1D97-8444-A8DF-66B30007F78D}" srcOrd="2" destOrd="0" presId="urn:microsoft.com/office/officeart/2005/8/layout/cycle1"/>
    <dgm:cxn modelId="{4A6546C0-205F-8649-AA93-84EF2A59C848}" type="presParOf" srcId="{F0153780-4A65-E44F-AFD7-1CA47E6F8EFD}" destId="{90473C1D-5140-0E44-B4A5-C53C1ACC8456}" srcOrd="3" destOrd="0" presId="urn:microsoft.com/office/officeart/2005/8/layout/cycle1"/>
    <dgm:cxn modelId="{B56C5933-E3D7-CF49-89F7-F7C87EE9D914}" type="presParOf" srcId="{F0153780-4A65-E44F-AFD7-1CA47E6F8EFD}" destId="{750F2779-0F7C-AB4B-85C1-D71392E102EC}" srcOrd="4" destOrd="0" presId="urn:microsoft.com/office/officeart/2005/8/layout/cycle1"/>
    <dgm:cxn modelId="{78FBC746-5423-BD4C-AE26-3A887BCF4494}" type="presParOf" srcId="{F0153780-4A65-E44F-AFD7-1CA47E6F8EFD}" destId="{14144358-77C1-C341-91FA-B1B3798D3385}" srcOrd="5" destOrd="0" presId="urn:microsoft.com/office/officeart/2005/8/layout/cycle1"/>
    <dgm:cxn modelId="{F5062975-6919-3C4A-825E-AECF04BC1394}" type="presParOf" srcId="{F0153780-4A65-E44F-AFD7-1CA47E6F8EFD}" destId="{FAC1D909-EC9D-4F44-A3F9-E5BCE8338CCD}" srcOrd="6" destOrd="0" presId="urn:microsoft.com/office/officeart/2005/8/layout/cycle1"/>
    <dgm:cxn modelId="{E3A2CCC6-65ED-6F41-A735-266362897422}" type="presParOf" srcId="{F0153780-4A65-E44F-AFD7-1CA47E6F8EFD}" destId="{F25BDBA8-C345-C646-ABC6-2E71B7E215AC}" srcOrd="7" destOrd="0" presId="urn:microsoft.com/office/officeart/2005/8/layout/cycle1"/>
    <dgm:cxn modelId="{1D1115AB-E8DD-9849-83E7-E7EBE6327641}" type="presParOf" srcId="{F0153780-4A65-E44F-AFD7-1CA47E6F8EFD}" destId="{A8184917-E4E7-3941-B1AA-F58A23F966D5}" srcOrd="8" destOrd="0" presId="urn:microsoft.com/office/officeart/2005/8/layout/cycle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D2CF77-D199-C142-803C-CE29782498FF}"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GB"/>
        </a:p>
      </dgm:t>
    </dgm:pt>
    <dgm:pt modelId="{6C1879EE-FF6B-4149-96DB-4E9AC7D978F5}">
      <dgm:prSet phldrT="[Text]"/>
      <dgm:spPr>
        <a:solidFill>
          <a:srgbClr val="C00000"/>
        </a:solidFill>
        <a:ln>
          <a:solidFill>
            <a:schemeClr val="accent1">
              <a:lumMod val="75000"/>
            </a:schemeClr>
          </a:solidFill>
        </a:ln>
      </dgm:spPr>
      <dgm:t>
        <a:bodyPr/>
        <a:lstStyle/>
        <a:p>
          <a:r>
            <a:rPr lang="en-GB"/>
            <a:t>ECHO </a:t>
          </a:r>
        </a:p>
        <a:p>
          <a:r>
            <a:rPr lang="en-GB"/>
            <a:t>S03</a:t>
          </a:r>
        </a:p>
      </dgm:t>
    </dgm:pt>
    <dgm:pt modelId="{F5CCAF26-60F8-754A-AE94-ED444FE85714}" type="parTrans" cxnId="{FF9879FF-D341-644A-B092-E2F1FEE2636B}">
      <dgm:prSet/>
      <dgm:spPr/>
      <dgm:t>
        <a:bodyPr/>
        <a:lstStyle/>
        <a:p>
          <a:endParaRPr lang="en-GB"/>
        </a:p>
      </dgm:t>
    </dgm:pt>
    <dgm:pt modelId="{B49AF987-E01B-CC43-84B6-51BFBC69F20E}" type="sibTrans" cxnId="{FF9879FF-D341-644A-B092-E2F1FEE2636B}">
      <dgm:prSet/>
      <dgm:spPr>
        <a:ln w="57150">
          <a:solidFill>
            <a:schemeClr val="accent1">
              <a:lumMod val="75000"/>
            </a:schemeClr>
          </a:solidFill>
        </a:ln>
      </dgm:spPr>
      <dgm:t>
        <a:bodyPr/>
        <a:lstStyle/>
        <a:p>
          <a:endParaRPr lang="en-GB"/>
        </a:p>
      </dgm:t>
    </dgm:pt>
    <dgm:pt modelId="{83EC9784-7ADA-864A-A340-5B30F03FB383}">
      <dgm:prSet phldrT="[Text]"/>
      <dgm:spPr>
        <a:solidFill>
          <a:srgbClr val="C00000"/>
        </a:solidFill>
        <a:ln>
          <a:solidFill>
            <a:schemeClr val="accent1">
              <a:lumMod val="75000"/>
            </a:schemeClr>
          </a:solidFill>
        </a:ln>
      </dgm:spPr>
      <dgm:t>
        <a:bodyPr/>
        <a:lstStyle/>
        <a:p>
          <a:r>
            <a:rPr lang="en-GB"/>
            <a:t>ECHO </a:t>
          </a:r>
        </a:p>
        <a:p>
          <a:r>
            <a:rPr lang="en-GB"/>
            <a:t>S04</a:t>
          </a:r>
        </a:p>
      </dgm:t>
    </dgm:pt>
    <dgm:pt modelId="{DDFC72A5-1190-5B4B-9FE5-79ADF7330283}" type="parTrans" cxnId="{352E6A9F-D3BF-FC41-8886-B6FF60A4C4D2}">
      <dgm:prSet/>
      <dgm:spPr/>
      <dgm:t>
        <a:bodyPr/>
        <a:lstStyle/>
        <a:p>
          <a:endParaRPr lang="en-GB"/>
        </a:p>
      </dgm:t>
    </dgm:pt>
    <dgm:pt modelId="{6D2397A6-5935-694A-ADE4-D3BCF31C4D7F}" type="sibTrans" cxnId="{352E6A9F-D3BF-FC41-8886-B6FF60A4C4D2}">
      <dgm:prSet/>
      <dgm:spPr>
        <a:ln w="57150">
          <a:solidFill>
            <a:schemeClr val="accent1">
              <a:lumMod val="75000"/>
            </a:schemeClr>
          </a:solidFill>
        </a:ln>
      </dgm:spPr>
      <dgm:t>
        <a:bodyPr/>
        <a:lstStyle/>
        <a:p>
          <a:endParaRPr lang="en-GB"/>
        </a:p>
      </dgm:t>
    </dgm:pt>
    <dgm:pt modelId="{40327C68-668F-1848-8D60-93BC4A793F0B}">
      <dgm:prSet phldrT="[Text]"/>
      <dgm:spPr>
        <a:solidFill>
          <a:srgbClr val="C00000"/>
        </a:solidFill>
        <a:ln>
          <a:solidFill>
            <a:schemeClr val="accent1">
              <a:lumMod val="75000"/>
            </a:schemeClr>
          </a:solidFill>
        </a:ln>
      </dgm:spPr>
      <dgm:t>
        <a:bodyPr/>
        <a:lstStyle/>
        <a:p>
          <a:r>
            <a:rPr lang="en-GB"/>
            <a:t>ECHO </a:t>
          </a:r>
        </a:p>
        <a:p>
          <a:r>
            <a:rPr lang="en-GB"/>
            <a:t>S05</a:t>
          </a:r>
        </a:p>
      </dgm:t>
    </dgm:pt>
    <dgm:pt modelId="{F43785C9-C2AD-BD4E-9BD3-9189AB1BAAFE}" type="parTrans" cxnId="{FA8C37B9-D083-974E-BF9C-EF8DFFCCDD80}">
      <dgm:prSet/>
      <dgm:spPr/>
      <dgm:t>
        <a:bodyPr/>
        <a:lstStyle/>
        <a:p>
          <a:endParaRPr lang="en-GB"/>
        </a:p>
      </dgm:t>
    </dgm:pt>
    <dgm:pt modelId="{D18B4170-27FA-9840-AE38-BE80AFEC8933}" type="sibTrans" cxnId="{FA8C37B9-D083-974E-BF9C-EF8DFFCCDD80}">
      <dgm:prSet/>
      <dgm:spPr>
        <a:ln w="57150">
          <a:solidFill>
            <a:schemeClr val="accent1">
              <a:lumMod val="75000"/>
            </a:schemeClr>
          </a:solidFill>
        </a:ln>
      </dgm:spPr>
      <dgm:t>
        <a:bodyPr/>
        <a:lstStyle/>
        <a:p>
          <a:endParaRPr lang="en-GB"/>
        </a:p>
      </dgm:t>
    </dgm:pt>
    <dgm:pt modelId="{3FA0CC2D-1B84-B44F-8485-2DAAA0C7A4EC}">
      <dgm:prSet phldrT="[Text]"/>
      <dgm:spPr>
        <a:solidFill>
          <a:srgbClr val="C00000"/>
        </a:solidFill>
        <a:ln>
          <a:solidFill>
            <a:schemeClr val="accent1">
              <a:lumMod val="75000"/>
            </a:schemeClr>
          </a:solidFill>
        </a:ln>
      </dgm:spPr>
      <dgm:t>
        <a:bodyPr/>
        <a:lstStyle/>
        <a:p>
          <a:r>
            <a:rPr lang="en-GB"/>
            <a:t>ECHO </a:t>
          </a:r>
        </a:p>
        <a:p>
          <a:r>
            <a:rPr lang="en-GB"/>
            <a:t>S01</a:t>
          </a:r>
        </a:p>
      </dgm:t>
    </dgm:pt>
    <dgm:pt modelId="{5BF8767C-401A-ED4D-B258-A1C1EEFA134B}" type="parTrans" cxnId="{65720348-F60E-5945-B359-87BED7574649}">
      <dgm:prSet/>
      <dgm:spPr/>
      <dgm:t>
        <a:bodyPr/>
        <a:lstStyle/>
        <a:p>
          <a:endParaRPr lang="en-GB"/>
        </a:p>
      </dgm:t>
    </dgm:pt>
    <dgm:pt modelId="{5B4C05BC-C872-704A-A360-C52140D42808}" type="sibTrans" cxnId="{65720348-F60E-5945-B359-87BED7574649}">
      <dgm:prSet/>
      <dgm:spPr>
        <a:ln w="57150">
          <a:solidFill>
            <a:schemeClr val="accent1">
              <a:lumMod val="75000"/>
            </a:schemeClr>
          </a:solidFill>
        </a:ln>
      </dgm:spPr>
      <dgm:t>
        <a:bodyPr/>
        <a:lstStyle/>
        <a:p>
          <a:endParaRPr lang="en-GB"/>
        </a:p>
      </dgm:t>
    </dgm:pt>
    <dgm:pt modelId="{F02F0A0C-0CD4-C04F-953D-454CFF7E113A}">
      <dgm:prSet phldrT="[Text]"/>
      <dgm:spPr>
        <a:solidFill>
          <a:srgbClr val="C00000"/>
        </a:solidFill>
        <a:ln>
          <a:solidFill>
            <a:schemeClr val="accent1">
              <a:lumMod val="75000"/>
            </a:schemeClr>
          </a:solidFill>
        </a:ln>
      </dgm:spPr>
      <dgm:t>
        <a:bodyPr/>
        <a:lstStyle/>
        <a:p>
          <a:r>
            <a:rPr lang="en-GB"/>
            <a:t>ECHO </a:t>
          </a:r>
        </a:p>
        <a:p>
          <a:r>
            <a:rPr lang="en-GB"/>
            <a:t>S02</a:t>
          </a:r>
        </a:p>
      </dgm:t>
    </dgm:pt>
    <dgm:pt modelId="{6EDE33AB-129D-894E-B3B1-F6FCCAD13311}" type="parTrans" cxnId="{914E13DA-AA2E-964A-9BE8-9147C2F7F450}">
      <dgm:prSet/>
      <dgm:spPr/>
      <dgm:t>
        <a:bodyPr/>
        <a:lstStyle/>
        <a:p>
          <a:endParaRPr lang="en-GB"/>
        </a:p>
      </dgm:t>
    </dgm:pt>
    <dgm:pt modelId="{9632B791-BF5D-BA4D-925B-F1E21E9B43A6}" type="sibTrans" cxnId="{914E13DA-AA2E-964A-9BE8-9147C2F7F450}">
      <dgm:prSet/>
      <dgm:spPr>
        <a:ln w="57150">
          <a:solidFill>
            <a:schemeClr val="accent1">
              <a:lumMod val="75000"/>
            </a:schemeClr>
          </a:solidFill>
        </a:ln>
      </dgm:spPr>
      <dgm:t>
        <a:bodyPr/>
        <a:lstStyle/>
        <a:p>
          <a:endParaRPr lang="en-GB"/>
        </a:p>
      </dgm:t>
    </dgm:pt>
    <dgm:pt modelId="{7A57FEAA-553A-4E47-A59E-1C8C77354BFE}" type="pres">
      <dgm:prSet presAssocID="{1BD2CF77-D199-C142-803C-CE29782498FF}" presName="cycle" presStyleCnt="0">
        <dgm:presLayoutVars>
          <dgm:dir/>
          <dgm:resizeHandles val="exact"/>
        </dgm:presLayoutVars>
      </dgm:prSet>
      <dgm:spPr/>
    </dgm:pt>
    <dgm:pt modelId="{F1B344EF-FAE5-B040-B300-7B1461DD0C7B}" type="pres">
      <dgm:prSet presAssocID="{6C1879EE-FF6B-4149-96DB-4E9AC7D978F5}" presName="node" presStyleLbl="node1" presStyleIdx="0" presStyleCnt="5" custRadScaleRad="97650" custRadScaleInc="7832">
        <dgm:presLayoutVars>
          <dgm:bulletEnabled val="1"/>
        </dgm:presLayoutVars>
      </dgm:prSet>
      <dgm:spPr/>
    </dgm:pt>
    <dgm:pt modelId="{B47D8C2E-6510-1245-BB75-BDEFBD149A71}" type="pres">
      <dgm:prSet presAssocID="{6C1879EE-FF6B-4149-96DB-4E9AC7D978F5}" presName="spNode" presStyleCnt="0"/>
      <dgm:spPr/>
    </dgm:pt>
    <dgm:pt modelId="{9631E63C-2725-974A-9665-95B3CD9D1F2B}" type="pres">
      <dgm:prSet presAssocID="{B49AF987-E01B-CC43-84B6-51BFBC69F20E}" presName="sibTrans" presStyleLbl="sibTrans1D1" presStyleIdx="0" presStyleCnt="5"/>
      <dgm:spPr/>
    </dgm:pt>
    <dgm:pt modelId="{1207DAFE-0794-E54F-9119-3C7141A2E11A}" type="pres">
      <dgm:prSet presAssocID="{83EC9784-7ADA-864A-A340-5B30F03FB383}" presName="node" presStyleLbl="node1" presStyleIdx="1" presStyleCnt="5" custRadScaleRad="104952" custRadScaleInc="-22576">
        <dgm:presLayoutVars>
          <dgm:bulletEnabled val="1"/>
        </dgm:presLayoutVars>
      </dgm:prSet>
      <dgm:spPr/>
    </dgm:pt>
    <dgm:pt modelId="{48931118-09CA-294D-9E9A-D7EB54CE06CD}" type="pres">
      <dgm:prSet presAssocID="{83EC9784-7ADA-864A-A340-5B30F03FB383}" presName="spNode" presStyleCnt="0"/>
      <dgm:spPr/>
    </dgm:pt>
    <dgm:pt modelId="{2E8006E9-9585-424B-9BD6-0B495D471812}" type="pres">
      <dgm:prSet presAssocID="{6D2397A6-5935-694A-ADE4-D3BCF31C4D7F}" presName="sibTrans" presStyleLbl="sibTrans1D1" presStyleIdx="1" presStyleCnt="5"/>
      <dgm:spPr/>
    </dgm:pt>
    <dgm:pt modelId="{69184170-3379-C248-B3E3-6195A4EF9AB0}" type="pres">
      <dgm:prSet presAssocID="{40327C68-668F-1848-8D60-93BC4A793F0B}" presName="node" presStyleLbl="node1" presStyleIdx="2" presStyleCnt="5" custRadScaleRad="116332" custRadScaleInc="-95435">
        <dgm:presLayoutVars>
          <dgm:bulletEnabled val="1"/>
        </dgm:presLayoutVars>
      </dgm:prSet>
      <dgm:spPr/>
    </dgm:pt>
    <dgm:pt modelId="{E02E92EF-84EF-F64A-97B6-944FF37044F2}" type="pres">
      <dgm:prSet presAssocID="{40327C68-668F-1848-8D60-93BC4A793F0B}" presName="spNode" presStyleCnt="0"/>
      <dgm:spPr/>
    </dgm:pt>
    <dgm:pt modelId="{B1E38099-3010-464A-AE32-9683EDD0F89A}" type="pres">
      <dgm:prSet presAssocID="{D18B4170-27FA-9840-AE38-BE80AFEC8933}" presName="sibTrans" presStyleLbl="sibTrans1D1" presStyleIdx="2" presStyleCnt="5"/>
      <dgm:spPr/>
    </dgm:pt>
    <dgm:pt modelId="{7B7529D4-B820-2C4E-90FF-BDDE25BBF41B}" type="pres">
      <dgm:prSet presAssocID="{3FA0CC2D-1B84-B44F-8485-2DAAA0C7A4EC}" presName="node" presStyleLbl="node1" presStyleIdx="3" presStyleCnt="5" custRadScaleRad="110110" custRadScaleInc="83040">
        <dgm:presLayoutVars>
          <dgm:bulletEnabled val="1"/>
        </dgm:presLayoutVars>
      </dgm:prSet>
      <dgm:spPr/>
    </dgm:pt>
    <dgm:pt modelId="{1D44350D-BA50-5842-B802-D5C48D8676BD}" type="pres">
      <dgm:prSet presAssocID="{3FA0CC2D-1B84-B44F-8485-2DAAA0C7A4EC}" presName="spNode" presStyleCnt="0"/>
      <dgm:spPr/>
    </dgm:pt>
    <dgm:pt modelId="{373022A8-C4CC-624C-B4F6-BF446FBCB827}" type="pres">
      <dgm:prSet presAssocID="{5B4C05BC-C872-704A-A360-C52140D42808}" presName="sibTrans" presStyleLbl="sibTrans1D1" presStyleIdx="3" presStyleCnt="5"/>
      <dgm:spPr/>
    </dgm:pt>
    <dgm:pt modelId="{C25F78F2-2581-E249-B125-784D11F5D529}" type="pres">
      <dgm:prSet presAssocID="{F02F0A0C-0CD4-C04F-953D-454CFF7E113A}" presName="node" presStyleLbl="node1" presStyleIdx="4" presStyleCnt="5" custRadScaleRad="100396" custRadScaleInc="26242">
        <dgm:presLayoutVars>
          <dgm:bulletEnabled val="1"/>
        </dgm:presLayoutVars>
      </dgm:prSet>
      <dgm:spPr/>
    </dgm:pt>
    <dgm:pt modelId="{986D46B7-3EBE-CA4B-9EE7-45F3856E618A}" type="pres">
      <dgm:prSet presAssocID="{F02F0A0C-0CD4-C04F-953D-454CFF7E113A}" presName="spNode" presStyleCnt="0"/>
      <dgm:spPr/>
    </dgm:pt>
    <dgm:pt modelId="{6CDAB494-FABF-7548-B1A9-52D165D8EB74}" type="pres">
      <dgm:prSet presAssocID="{9632B791-BF5D-BA4D-925B-F1E21E9B43A6}" presName="sibTrans" presStyleLbl="sibTrans1D1" presStyleIdx="4" presStyleCnt="5"/>
      <dgm:spPr/>
    </dgm:pt>
  </dgm:ptLst>
  <dgm:cxnLst>
    <dgm:cxn modelId="{30E0643C-EBC9-9645-AF12-DFE5A50662A1}" type="presOf" srcId="{3FA0CC2D-1B84-B44F-8485-2DAAA0C7A4EC}" destId="{7B7529D4-B820-2C4E-90FF-BDDE25BBF41B}" srcOrd="0" destOrd="0" presId="urn:microsoft.com/office/officeart/2005/8/layout/cycle6"/>
    <dgm:cxn modelId="{09B37167-7535-4C43-9FA7-F6D477766299}" type="presOf" srcId="{6D2397A6-5935-694A-ADE4-D3BCF31C4D7F}" destId="{2E8006E9-9585-424B-9BD6-0B495D471812}" srcOrd="0" destOrd="0" presId="urn:microsoft.com/office/officeart/2005/8/layout/cycle6"/>
    <dgm:cxn modelId="{65720348-F60E-5945-B359-87BED7574649}" srcId="{1BD2CF77-D199-C142-803C-CE29782498FF}" destId="{3FA0CC2D-1B84-B44F-8485-2DAAA0C7A4EC}" srcOrd="3" destOrd="0" parTransId="{5BF8767C-401A-ED4D-B258-A1C1EEFA134B}" sibTransId="{5B4C05BC-C872-704A-A360-C52140D42808}"/>
    <dgm:cxn modelId="{8FCA6F6B-819B-A047-8E2E-B5C0171CE960}" type="presOf" srcId="{9632B791-BF5D-BA4D-925B-F1E21E9B43A6}" destId="{6CDAB494-FABF-7548-B1A9-52D165D8EB74}" srcOrd="0" destOrd="0" presId="urn:microsoft.com/office/officeart/2005/8/layout/cycle6"/>
    <dgm:cxn modelId="{F44BFB4B-5071-D94F-9954-764F0552E898}" type="presOf" srcId="{40327C68-668F-1848-8D60-93BC4A793F0B}" destId="{69184170-3379-C248-B3E3-6195A4EF9AB0}" srcOrd="0" destOrd="0" presId="urn:microsoft.com/office/officeart/2005/8/layout/cycle6"/>
    <dgm:cxn modelId="{C037B08C-FC64-8842-B8F1-F00D44F615B7}" type="presOf" srcId="{6C1879EE-FF6B-4149-96DB-4E9AC7D978F5}" destId="{F1B344EF-FAE5-B040-B300-7B1461DD0C7B}" srcOrd="0" destOrd="0" presId="urn:microsoft.com/office/officeart/2005/8/layout/cycle6"/>
    <dgm:cxn modelId="{DB783B91-1901-D042-9C8A-428C126CBA59}" type="presOf" srcId="{B49AF987-E01B-CC43-84B6-51BFBC69F20E}" destId="{9631E63C-2725-974A-9665-95B3CD9D1F2B}" srcOrd="0" destOrd="0" presId="urn:microsoft.com/office/officeart/2005/8/layout/cycle6"/>
    <dgm:cxn modelId="{F3315D9C-37A9-B74B-BBDD-7EDE66B6AFD0}" type="presOf" srcId="{F02F0A0C-0CD4-C04F-953D-454CFF7E113A}" destId="{C25F78F2-2581-E249-B125-784D11F5D529}" srcOrd="0" destOrd="0" presId="urn:microsoft.com/office/officeart/2005/8/layout/cycle6"/>
    <dgm:cxn modelId="{89914A9D-B097-234E-91C5-1AA9FF422025}" type="presOf" srcId="{1BD2CF77-D199-C142-803C-CE29782498FF}" destId="{7A57FEAA-553A-4E47-A59E-1C8C77354BFE}" srcOrd="0" destOrd="0" presId="urn:microsoft.com/office/officeart/2005/8/layout/cycle6"/>
    <dgm:cxn modelId="{352E6A9F-D3BF-FC41-8886-B6FF60A4C4D2}" srcId="{1BD2CF77-D199-C142-803C-CE29782498FF}" destId="{83EC9784-7ADA-864A-A340-5B30F03FB383}" srcOrd="1" destOrd="0" parTransId="{DDFC72A5-1190-5B4B-9FE5-79ADF7330283}" sibTransId="{6D2397A6-5935-694A-ADE4-D3BCF31C4D7F}"/>
    <dgm:cxn modelId="{FA8C37B9-D083-974E-BF9C-EF8DFFCCDD80}" srcId="{1BD2CF77-D199-C142-803C-CE29782498FF}" destId="{40327C68-668F-1848-8D60-93BC4A793F0B}" srcOrd="2" destOrd="0" parTransId="{F43785C9-C2AD-BD4E-9BD3-9189AB1BAAFE}" sibTransId="{D18B4170-27FA-9840-AE38-BE80AFEC8933}"/>
    <dgm:cxn modelId="{342C26C5-FAF7-CD4A-954A-3EF6FD1DCDF3}" type="presOf" srcId="{83EC9784-7ADA-864A-A340-5B30F03FB383}" destId="{1207DAFE-0794-E54F-9119-3C7141A2E11A}" srcOrd="0" destOrd="0" presId="urn:microsoft.com/office/officeart/2005/8/layout/cycle6"/>
    <dgm:cxn modelId="{914E13DA-AA2E-964A-9BE8-9147C2F7F450}" srcId="{1BD2CF77-D199-C142-803C-CE29782498FF}" destId="{F02F0A0C-0CD4-C04F-953D-454CFF7E113A}" srcOrd="4" destOrd="0" parTransId="{6EDE33AB-129D-894E-B3B1-F6FCCAD13311}" sibTransId="{9632B791-BF5D-BA4D-925B-F1E21E9B43A6}"/>
    <dgm:cxn modelId="{FC51A4DE-3CE6-8746-95E2-C0A610DEFBA3}" type="presOf" srcId="{5B4C05BC-C872-704A-A360-C52140D42808}" destId="{373022A8-C4CC-624C-B4F6-BF446FBCB827}" srcOrd="0" destOrd="0" presId="urn:microsoft.com/office/officeart/2005/8/layout/cycle6"/>
    <dgm:cxn modelId="{CC5918E8-AB90-544F-9C6F-A5AF34665C1B}" type="presOf" srcId="{D18B4170-27FA-9840-AE38-BE80AFEC8933}" destId="{B1E38099-3010-464A-AE32-9683EDD0F89A}" srcOrd="0" destOrd="0" presId="urn:microsoft.com/office/officeart/2005/8/layout/cycle6"/>
    <dgm:cxn modelId="{FF9879FF-D341-644A-B092-E2F1FEE2636B}" srcId="{1BD2CF77-D199-C142-803C-CE29782498FF}" destId="{6C1879EE-FF6B-4149-96DB-4E9AC7D978F5}" srcOrd="0" destOrd="0" parTransId="{F5CCAF26-60F8-754A-AE94-ED444FE85714}" sibTransId="{B49AF987-E01B-CC43-84B6-51BFBC69F20E}"/>
    <dgm:cxn modelId="{B1D224B8-DE1C-2240-9764-97C134CEAB12}" type="presParOf" srcId="{7A57FEAA-553A-4E47-A59E-1C8C77354BFE}" destId="{F1B344EF-FAE5-B040-B300-7B1461DD0C7B}" srcOrd="0" destOrd="0" presId="urn:microsoft.com/office/officeart/2005/8/layout/cycle6"/>
    <dgm:cxn modelId="{3AC13FC0-8F0C-B44B-BB8B-990302B887DF}" type="presParOf" srcId="{7A57FEAA-553A-4E47-A59E-1C8C77354BFE}" destId="{B47D8C2E-6510-1245-BB75-BDEFBD149A71}" srcOrd="1" destOrd="0" presId="urn:microsoft.com/office/officeart/2005/8/layout/cycle6"/>
    <dgm:cxn modelId="{FF77DD00-6CBC-804B-80D5-62F979B3A115}" type="presParOf" srcId="{7A57FEAA-553A-4E47-A59E-1C8C77354BFE}" destId="{9631E63C-2725-974A-9665-95B3CD9D1F2B}" srcOrd="2" destOrd="0" presId="urn:microsoft.com/office/officeart/2005/8/layout/cycle6"/>
    <dgm:cxn modelId="{5DDD24E0-6179-B149-B757-968500A0DACC}" type="presParOf" srcId="{7A57FEAA-553A-4E47-A59E-1C8C77354BFE}" destId="{1207DAFE-0794-E54F-9119-3C7141A2E11A}" srcOrd="3" destOrd="0" presId="urn:microsoft.com/office/officeart/2005/8/layout/cycle6"/>
    <dgm:cxn modelId="{30BCC1C1-A1AB-D24A-AA18-ADE980D956F5}" type="presParOf" srcId="{7A57FEAA-553A-4E47-A59E-1C8C77354BFE}" destId="{48931118-09CA-294D-9E9A-D7EB54CE06CD}" srcOrd="4" destOrd="0" presId="urn:microsoft.com/office/officeart/2005/8/layout/cycle6"/>
    <dgm:cxn modelId="{61594DBF-8390-964F-9112-097149F6212B}" type="presParOf" srcId="{7A57FEAA-553A-4E47-A59E-1C8C77354BFE}" destId="{2E8006E9-9585-424B-9BD6-0B495D471812}" srcOrd="5" destOrd="0" presId="urn:microsoft.com/office/officeart/2005/8/layout/cycle6"/>
    <dgm:cxn modelId="{934EDF01-B782-A74C-9E65-3484946D1972}" type="presParOf" srcId="{7A57FEAA-553A-4E47-A59E-1C8C77354BFE}" destId="{69184170-3379-C248-B3E3-6195A4EF9AB0}" srcOrd="6" destOrd="0" presId="urn:microsoft.com/office/officeart/2005/8/layout/cycle6"/>
    <dgm:cxn modelId="{CC7BDF16-7D91-CA4F-BE78-03EBEC22691D}" type="presParOf" srcId="{7A57FEAA-553A-4E47-A59E-1C8C77354BFE}" destId="{E02E92EF-84EF-F64A-97B6-944FF37044F2}" srcOrd="7" destOrd="0" presId="urn:microsoft.com/office/officeart/2005/8/layout/cycle6"/>
    <dgm:cxn modelId="{27D44684-4558-4948-8CD6-1DA590E7A721}" type="presParOf" srcId="{7A57FEAA-553A-4E47-A59E-1C8C77354BFE}" destId="{B1E38099-3010-464A-AE32-9683EDD0F89A}" srcOrd="8" destOrd="0" presId="urn:microsoft.com/office/officeart/2005/8/layout/cycle6"/>
    <dgm:cxn modelId="{7553ED65-459F-BA49-8D2A-4A36CF0A989F}" type="presParOf" srcId="{7A57FEAA-553A-4E47-A59E-1C8C77354BFE}" destId="{7B7529D4-B820-2C4E-90FF-BDDE25BBF41B}" srcOrd="9" destOrd="0" presId="urn:microsoft.com/office/officeart/2005/8/layout/cycle6"/>
    <dgm:cxn modelId="{FFAC6D89-6645-8F49-B4E9-38C79A992F02}" type="presParOf" srcId="{7A57FEAA-553A-4E47-A59E-1C8C77354BFE}" destId="{1D44350D-BA50-5842-B802-D5C48D8676BD}" srcOrd="10" destOrd="0" presId="urn:microsoft.com/office/officeart/2005/8/layout/cycle6"/>
    <dgm:cxn modelId="{9A4DE839-8DA0-5C44-A5E7-9DA20FCA8EBE}" type="presParOf" srcId="{7A57FEAA-553A-4E47-A59E-1C8C77354BFE}" destId="{373022A8-C4CC-624C-B4F6-BF446FBCB827}" srcOrd="11" destOrd="0" presId="urn:microsoft.com/office/officeart/2005/8/layout/cycle6"/>
    <dgm:cxn modelId="{DEE961AA-418A-5047-BBFB-8EB320DD5D72}" type="presParOf" srcId="{7A57FEAA-553A-4E47-A59E-1C8C77354BFE}" destId="{C25F78F2-2581-E249-B125-784D11F5D529}" srcOrd="12" destOrd="0" presId="urn:microsoft.com/office/officeart/2005/8/layout/cycle6"/>
    <dgm:cxn modelId="{D2937E00-FAEC-704B-BAD2-92326DD33525}" type="presParOf" srcId="{7A57FEAA-553A-4E47-A59E-1C8C77354BFE}" destId="{986D46B7-3EBE-CA4B-9EE7-45F3856E618A}" srcOrd="13" destOrd="0" presId="urn:microsoft.com/office/officeart/2005/8/layout/cycle6"/>
    <dgm:cxn modelId="{AD99A2D4-8F05-A643-ADDB-625DE2FB2FEC}" type="presParOf" srcId="{7A57FEAA-553A-4E47-A59E-1C8C77354BFE}" destId="{6CDAB494-FABF-7548-B1A9-52D165D8EB74}" srcOrd="14" destOrd="0" presId="urn:microsoft.com/office/officeart/2005/8/layout/cycle6"/>
  </dgm:cxnLst>
  <dgm:bg/>
  <dgm:whole>
    <a:ln w="57150">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7DEE3A-F8B6-8443-B0E5-30B9CC3B5D95}"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GB"/>
        </a:p>
      </dgm:t>
    </dgm:pt>
    <dgm:pt modelId="{0D5B5326-6F35-0240-9074-2E4E213F3385}">
      <dgm:prSet phldrT="[Text]"/>
      <dgm:spPr/>
      <dgm:t>
        <a:bodyPr/>
        <a:lstStyle/>
        <a:p>
          <a:r>
            <a:rPr lang="en-GB"/>
            <a:t>S-Situation </a:t>
          </a:r>
          <a:r>
            <a:rPr lang="en-AU" b="0" i="0" u="none"/>
            <a:t>(a concise statement of the problem)</a:t>
          </a:r>
          <a:endParaRPr lang="en-GB"/>
        </a:p>
      </dgm:t>
    </dgm:pt>
    <dgm:pt modelId="{126AF656-DEFD-9948-B927-A020360DD0E7}" type="parTrans" cxnId="{D57115DC-9B27-CC46-80DF-D028811AE3AB}">
      <dgm:prSet/>
      <dgm:spPr/>
      <dgm:t>
        <a:bodyPr/>
        <a:lstStyle/>
        <a:p>
          <a:endParaRPr lang="en-GB"/>
        </a:p>
      </dgm:t>
    </dgm:pt>
    <dgm:pt modelId="{C8CD5747-4085-8A40-8983-BDAE684030E7}" type="sibTrans" cxnId="{D57115DC-9B27-CC46-80DF-D028811AE3AB}">
      <dgm:prSet/>
      <dgm:spPr/>
      <dgm:t>
        <a:bodyPr/>
        <a:lstStyle/>
        <a:p>
          <a:endParaRPr lang="en-GB"/>
        </a:p>
      </dgm:t>
    </dgm:pt>
    <dgm:pt modelId="{39BB8F76-5688-9B40-8A7E-77FA8C8FF2CB}">
      <dgm:prSet phldrT="[Text]"/>
      <dgm:spPr/>
      <dgm:t>
        <a:bodyPr/>
        <a:lstStyle/>
        <a:p>
          <a:r>
            <a:rPr lang="en-GB"/>
            <a:t>40 something year old woman lesion on elbow for 2/7</a:t>
          </a:r>
        </a:p>
      </dgm:t>
    </dgm:pt>
    <dgm:pt modelId="{82932342-471A-BF4A-A86F-18501F14B837}" type="parTrans" cxnId="{745E5FAC-55BA-3844-A772-68A86D1AFDAB}">
      <dgm:prSet/>
      <dgm:spPr/>
      <dgm:t>
        <a:bodyPr/>
        <a:lstStyle/>
        <a:p>
          <a:endParaRPr lang="en-GB"/>
        </a:p>
      </dgm:t>
    </dgm:pt>
    <dgm:pt modelId="{51234C35-51ED-2944-8953-97971A19C2BC}" type="sibTrans" cxnId="{745E5FAC-55BA-3844-A772-68A86D1AFDAB}">
      <dgm:prSet/>
      <dgm:spPr/>
      <dgm:t>
        <a:bodyPr/>
        <a:lstStyle/>
        <a:p>
          <a:endParaRPr lang="en-GB"/>
        </a:p>
      </dgm:t>
    </dgm:pt>
    <dgm:pt modelId="{B78737F4-19C7-4C4B-BF0B-D766533E079B}">
      <dgm:prSet phldrT="[Text]"/>
      <dgm:spPr/>
      <dgm:t>
        <a:bodyPr/>
        <a:lstStyle/>
        <a:p>
          <a:r>
            <a:rPr lang="en-GB"/>
            <a:t>B-Background </a:t>
          </a:r>
          <a:r>
            <a:rPr lang="en-AU" b="0" i="0" u="none"/>
            <a:t>(pertinent and brief information related to the situation)</a:t>
          </a:r>
          <a:endParaRPr lang="en-GB"/>
        </a:p>
      </dgm:t>
    </dgm:pt>
    <dgm:pt modelId="{5CDD3F04-D9E3-EC45-94C6-A471EA483FA7}" type="parTrans" cxnId="{9338FCF8-EFB6-7247-A0FA-A7494171F667}">
      <dgm:prSet/>
      <dgm:spPr/>
      <dgm:t>
        <a:bodyPr/>
        <a:lstStyle/>
        <a:p>
          <a:endParaRPr lang="en-GB"/>
        </a:p>
      </dgm:t>
    </dgm:pt>
    <dgm:pt modelId="{16D57BE9-DF00-4941-BD21-6D1D7F327892}" type="sibTrans" cxnId="{9338FCF8-EFB6-7247-A0FA-A7494171F667}">
      <dgm:prSet/>
      <dgm:spPr/>
      <dgm:t>
        <a:bodyPr/>
        <a:lstStyle/>
        <a:p>
          <a:endParaRPr lang="en-GB"/>
        </a:p>
      </dgm:t>
    </dgm:pt>
    <dgm:pt modelId="{A3A4F781-7829-6D40-B131-F52BD44D5C7F}">
      <dgm:prSet phldrT="[Text]"/>
      <dgm:spPr/>
      <dgm:t>
        <a:bodyPr/>
        <a:lstStyle/>
        <a:p>
          <a:r>
            <a:rPr lang="en-GB"/>
            <a:t>Lives on Bellarine peninsula, loves gardening. </a:t>
          </a:r>
        </a:p>
      </dgm:t>
    </dgm:pt>
    <dgm:pt modelId="{B36722BA-C803-174B-BAFD-37A3D8DD88A7}" type="parTrans" cxnId="{BC67CA82-C73C-3D40-959B-AF07ACFA6FCA}">
      <dgm:prSet/>
      <dgm:spPr/>
      <dgm:t>
        <a:bodyPr/>
        <a:lstStyle/>
        <a:p>
          <a:endParaRPr lang="en-GB"/>
        </a:p>
      </dgm:t>
    </dgm:pt>
    <dgm:pt modelId="{0D06249C-E172-7743-9D5E-5637625833BE}" type="sibTrans" cxnId="{BC67CA82-C73C-3D40-959B-AF07ACFA6FCA}">
      <dgm:prSet/>
      <dgm:spPr/>
      <dgm:t>
        <a:bodyPr/>
        <a:lstStyle/>
        <a:p>
          <a:endParaRPr lang="en-GB"/>
        </a:p>
      </dgm:t>
    </dgm:pt>
    <dgm:pt modelId="{33CE5DC0-2448-584C-9B38-84927032FB02}">
      <dgm:prSet/>
      <dgm:spPr/>
      <dgm:t>
        <a:bodyPr/>
        <a:lstStyle/>
        <a:p>
          <a:r>
            <a:rPr lang="en-GB"/>
            <a:t>A-Assessment </a:t>
          </a:r>
          <a:r>
            <a:rPr lang="en-AU" b="0" i="0" u="none"/>
            <a:t>(analysis and considerations of options — what you found/think)</a:t>
          </a:r>
          <a:endParaRPr lang="en-GB"/>
        </a:p>
      </dgm:t>
    </dgm:pt>
    <dgm:pt modelId="{07744DD2-36D4-AE44-9294-538D40D83EA1}" type="parTrans" cxnId="{259FA2F5-3DE2-B740-B4EA-6B14997990BB}">
      <dgm:prSet/>
      <dgm:spPr/>
      <dgm:t>
        <a:bodyPr/>
        <a:lstStyle/>
        <a:p>
          <a:endParaRPr lang="en-GB"/>
        </a:p>
      </dgm:t>
    </dgm:pt>
    <dgm:pt modelId="{AC45315F-176C-A048-8DF5-F5796ED976FD}" type="sibTrans" cxnId="{259FA2F5-3DE2-B740-B4EA-6B14997990BB}">
      <dgm:prSet/>
      <dgm:spPr/>
      <dgm:t>
        <a:bodyPr/>
        <a:lstStyle/>
        <a:p>
          <a:endParaRPr lang="en-GB"/>
        </a:p>
      </dgm:t>
    </dgm:pt>
    <dgm:pt modelId="{CE4931E9-482F-AC40-9ED1-53B16FF5EDCC}">
      <dgm:prSet/>
      <dgm:spPr/>
      <dgm:t>
        <a:bodyPr/>
        <a:lstStyle/>
        <a:p>
          <a:r>
            <a:rPr lang="en-GB"/>
            <a:t>R/Q-Recommendations/Question </a:t>
          </a:r>
          <a:r>
            <a:rPr lang="en-AU" b="0" i="0" u="none"/>
            <a:t>(action requested/recommended — what you want)</a:t>
          </a:r>
          <a:endParaRPr lang="en-GB"/>
        </a:p>
      </dgm:t>
    </dgm:pt>
    <dgm:pt modelId="{93541FD9-8F31-E941-A242-D6FD57AD718A}" type="parTrans" cxnId="{F2C65816-0ED4-FF46-8CC2-33F30586F85B}">
      <dgm:prSet/>
      <dgm:spPr/>
      <dgm:t>
        <a:bodyPr/>
        <a:lstStyle/>
        <a:p>
          <a:endParaRPr lang="en-GB"/>
        </a:p>
      </dgm:t>
    </dgm:pt>
    <dgm:pt modelId="{1BFAC23D-3377-794C-9429-0B8EC1FF1430}" type="sibTrans" cxnId="{F2C65816-0ED4-FF46-8CC2-33F30586F85B}">
      <dgm:prSet/>
      <dgm:spPr/>
      <dgm:t>
        <a:bodyPr/>
        <a:lstStyle/>
        <a:p>
          <a:endParaRPr lang="en-GB"/>
        </a:p>
      </dgm:t>
    </dgm:pt>
    <dgm:pt modelId="{9F99C2BD-DB67-9847-9544-C98A1F445007}">
      <dgm:prSet/>
      <dgm:spPr/>
      <dgm:t>
        <a:bodyPr/>
        <a:lstStyle/>
        <a:p>
          <a:r>
            <a:rPr lang="en-GB"/>
            <a:t>It’s only been 2/7 so I think she’s being a </a:t>
          </a:r>
          <a:r>
            <a:rPr lang="en-GB" err="1"/>
            <a:t>hypochrondriac</a:t>
          </a:r>
          <a:r>
            <a:rPr lang="en-GB"/>
            <a:t>.</a:t>
          </a:r>
        </a:p>
      </dgm:t>
    </dgm:pt>
    <dgm:pt modelId="{711560C1-EC28-8F4F-AB50-76AE9D0EF3F0}" type="parTrans" cxnId="{05465A0B-9FCC-084D-B7CE-6D787E7C69AC}">
      <dgm:prSet/>
      <dgm:spPr/>
      <dgm:t>
        <a:bodyPr/>
        <a:lstStyle/>
        <a:p>
          <a:endParaRPr lang="en-GB"/>
        </a:p>
      </dgm:t>
    </dgm:pt>
    <dgm:pt modelId="{362BA24C-CD5D-5243-A735-836E256059B6}" type="sibTrans" cxnId="{05465A0B-9FCC-084D-B7CE-6D787E7C69AC}">
      <dgm:prSet/>
      <dgm:spPr/>
      <dgm:t>
        <a:bodyPr/>
        <a:lstStyle/>
        <a:p>
          <a:endParaRPr lang="en-GB"/>
        </a:p>
      </dgm:t>
    </dgm:pt>
    <dgm:pt modelId="{F1F2E58E-85C3-4B4F-A2C7-AF91CCB2685C}">
      <dgm:prSet/>
      <dgm:spPr/>
      <dgm:t>
        <a:bodyPr/>
        <a:lstStyle/>
        <a:p>
          <a:r>
            <a:rPr lang="en-GB"/>
            <a:t>What is the likelihood that this could be a communicable disease? </a:t>
          </a:r>
          <a:r>
            <a:rPr lang="en-GB" i="1">
              <a:solidFill>
                <a:srgbClr val="C00000"/>
              </a:solidFill>
            </a:rPr>
            <a:t>What data can you access?</a:t>
          </a:r>
          <a:endParaRPr lang="en-GB">
            <a:solidFill>
              <a:srgbClr val="C00000"/>
            </a:solidFill>
          </a:endParaRPr>
        </a:p>
      </dgm:t>
    </dgm:pt>
    <dgm:pt modelId="{081D4BF1-FFDF-0A48-844A-683BC8DD70F2}" type="parTrans" cxnId="{56ADA559-96BF-B743-8847-83B1B596A7D0}">
      <dgm:prSet/>
      <dgm:spPr/>
      <dgm:t>
        <a:bodyPr/>
        <a:lstStyle/>
        <a:p>
          <a:endParaRPr lang="en-GB"/>
        </a:p>
      </dgm:t>
    </dgm:pt>
    <dgm:pt modelId="{242EF52C-4172-B741-BEEE-1192817102EC}" type="sibTrans" cxnId="{56ADA559-96BF-B743-8847-83B1B596A7D0}">
      <dgm:prSet/>
      <dgm:spPr/>
      <dgm:t>
        <a:bodyPr/>
        <a:lstStyle/>
        <a:p>
          <a:endParaRPr lang="en-GB"/>
        </a:p>
      </dgm:t>
    </dgm:pt>
    <dgm:pt modelId="{BB4444EC-6FB3-114B-81E7-5D1CF891922F}">
      <dgm:prSet/>
      <dgm:spPr/>
      <dgm:t>
        <a:bodyPr/>
        <a:lstStyle/>
        <a:p>
          <a:r>
            <a:rPr lang="en-GB"/>
            <a:t>what would the appropriate testing be in her region? </a:t>
          </a:r>
          <a:r>
            <a:rPr lang="en-GB" i="1">
              <a:solidFill>
                <a:srgbClr val="C00000"/>
              </a:solidFill>
            </a:rPr>
            <a:t>Where can you access this advice?</a:t>
          </a:r>
        </a:p>
      </dgm:t>
    </dgm:pt>
    <dgm:pt modelId="{0B154116-8142-2E45-85D3-4EEFFCF66C67}" type="parTrans" cxnId="{A270E307-F03E-1540-A381-A17A9A5D51A2}">
      <dgm:prSet/>
      <dgm:spPr/>
      <dgm:t>
        <a:bodyPr/>
        <a:lstStyle/>
        <a:p>
          <a:endParaRPr lang="en-GB"/>
        </a:p>
      </dgm:t>
    </dgm:pt>
    <dgm:pt modelId="{51DA57D0-7C4F-8348-98B1-69BBCF04B08C}" type="sibTrans" cxnId="{A270E307-F03E-1540-A381-A17A9A5D51A2}">
      <dgm:prSet/>
      <dgm:spPr/>
      <dgm:t>
        <a:bodyPr/>
        <a:lstStyle/>
        <a:p>
          <a:endParaRPr lang="en-GB"/>
        </a:p>
      </dgm:t>
    </dgm:pt>
    <dgm:pt modelId="{75C191CD-92A3-984C-92CD-93FD669743CF}">
      <dgm:prSet phldrT="[Text]"/>
      <dgm:spPr/>
      <dgm:t>
        <a:bodyPr/>
        <a:lstStyle/>
        <a:p>
          <a:r>
            <a:rPr lang="en-GB"/>
            <a:t>Noticing the possums and lorikeets are eating all the fruit buds and the mozzies are back out with a vengeance! </a:t>
          </a:r>
        </a:p>
      </dgm:t>
    </dgm:pt>
    <dgm:pt modelId="{91F55AB8-3D2A-CA4F-ADBF-149EADE65AF8}" type="parTrans" cxnId="{56C04EE6-55CA-F040-933C-D004F74D900F}">
      <dgm:prSet/>
      <dgm:spPr/>
      <dgm:t>
        <a:bodyPr/>
        <a:lstStyle/>
        <a:p>
          <a:endParaRPr lang="en-GB"/>
        </a:p>
      </dgm:t>
    </dgm:pt>
    <dgm:pt modelId="{64E37EFD-DEEA-EC4C-BF1B-E12682CC40DA}" type="sibTrans" cxnId="{56C04EE6-55CA-F040-933C-D004F74D900F}">
      <dgm:prSet/>
      <dgm:spPr/>
      <dgm:t>
        <a:bodyPr/>
        <a:lstStyle/>
        <a:p>
          <a:endParaRPr lang="en-GB"/>
        </a:p>
      </dgm:t>
    </dgm:pt>
    <dgm:pt modelId="{1DEF024F-10D3-4B4B-9A32-BFBB7015FA85}">
      <dgm:prSet phldrT="[Text]"/>
      <dgm:spPr/>
      <dgm:t>
        <a:bodyPr/>
        <a:lstStyle/>
        <a:p>
          <a:r>
            <a:rPr lang="en-GB"/>
            <a:t>Nil co-morbidities. She runs and eats lots of veggies. Totally virtuous.</a:t>
          </a:r>
        </a:p>
      </dgm:t>
    </dgm:pt>
    <dgm:pt modelId="{0041C3F0-A85B-7249-9EAB-65BC578336A2}" type="parTrans" cxnId="{0040FB4E-FC66-3E41-A202-07AFE46C9E5E}">
      <dgm:prSet/>
      <dgm:spPr/>
      <dgm:t>
        <a:bodyPr/>
        <a:lstStyle/>
        <a:p>
          <a:endParaRPr lang="en-GB"/>
        </a:p>
      </dgm:t>
    </dgm:pt>
    <dgm:pt modelId="{61305416-B08E-DB45-BB86-5CFE5BDD5150}" type="sibTrans" cxnId="{0040FB4E-FC66-3E41-A202-07AFE46C9E5E}">
      <dgm:prSet/>
      <dgm:spPr/>
      <dgm:t>
        <a:bodyPr/>
        <a:lstStyle/>
        <a:p>
          <a:endParaRPr lang="en-GB"/>
        </a:p>
      </dgm:t>
    </dgm:pt>
    <dgm:pt modelId="{FD933C83-7451-2E45-B176-FE4C730F0EB0}">
      <dgm:prSet/>
      <dgm:spPr/>
      <dgm:t>
        <a:bodyPr/>
        <a:lstStyle/>
        <a:p>
          <a:r>
            <a:rPr lang="en-GB"/>
            <a:t>Lesions doesn’t look like much more than a scratch</a:t>
          </a:r>
        </a:p>
      </dgm:t>
    </dgm:pt>
    <dgm:pt modelId="{2EC044C9-9F1E-9240-AD89-656D02A8A21F}" type="parTrans" cxnId="{D639ACA2-9454-AF47-999D-8C762833E433}">
      <dgm:prSet/>
      <dgm:spPr/>
      <dgm:t>
        <a:bodyPr/>
        <a:lstStyle/>
        <a:p>
          <a:endParaRPr lang="en-GB"/>
        </a:p>
      </dgm:t>
    </dgm:pt>
    <dgm:pt modelId="{AF216DF2-9839-9B48-AFDD-0137ADB10865}" type="sibTrans" cxnId="{D639ACA2-9454-AF47-999D-8C762833E433}">
      <dgm:prSet/>
      <dgm:spPr/>
      <dgm:t>
        <a:bodyPr/>
        <a:lstStyle/>
        <a:p>
          <a:endParaRPr lang="en-GB"/>
        </a:p>
      </dgm:t>
    </dgm:pt>
    <dgm:pt modelId="{CDF00312-48EC-6844-9514-A0849C5FC57A}">
      <dgm:prSet/>
      <dgm:spPr/>
      <dgm:t>
        <a:bodyPr/>
        <a:lstStyle/>
        <a:p>
          <a:r>
            <a:rPr lang="en-GB"/>
            <a:t>but I should give her some advice about when to return for review/testing</a:t>
          </a:r>
        </a:p>
      </dgm:t>
    </dgm:pt>
    <dgm:pt modelId="{457C665E-5647-0043-8A84-2EA020A75444}" type="parTrans" cxnId="{24E7C79A-B22D-4C45-ADBA-745331D967C9}">
      <dgm:prSet/>
      <dgm:spPr/>
      <dgm:t>
        <a:bodyPr/>
        <a:lstStyle/>
        <a:p>
          <a:endParaRPr lang="en-GB"/>
        </a:p>
      </dgm:t>
    </dgm:pt>
    <dgm:pt modelId="{FEE01409-24B5-7748-B15E-3B183FD80937}" type="sibTrans" cxnId="{24E7C79A-B22D-4C45-ADBA-745331D967C9}">
      <dgm:prSet/>
      <dgm:spPr/>
      <dgm:t>
        <a:bodyPr/>
        <a:lstStyle/>
        <a:p>
          <a:endParaRPr lang="en-GB"/>
        </a:p>
      </dgm:t>
    </dgm:pt>
    <dgm:pt modelId="{22963ABC-9D64-A54E-BF9E-D7A90433DA02}" type="pres">
      <dgm:prSet presAssocID="{337DEE3A-F8B6-8443-B0E5-30B9CC3B5D95}" presName="linear" presStyleCnt="0">
        <dgm:presLayoutVars>
          <dgm:animLvl val="lvl"/>
          <dgm:resizeHandles val="exact"/>
        </dgm:presLayoutVars>
      </dgm:prSet>
      <dgm:spPr/>
    </dgm:pt>
    <dgm:pt modelId="{358048D3-F8E8-724C-9673-2FBE5E86C16D}" type="pres">
      <dgm:prSet presAssocID="{0D5B5326-6F35-0240-9074-2E4E213F3385}" presName="parentText" presStyleLbl="node1" presStyleIdx="0" presStyleCnt="4">
        <dgm:presLayoutVars>
          <dgm:chMax val="0"/>
          <dgm:bulletEnabled val="1"/>
        </dgm:presLayoutVars>
      </dgm:prSet>
      <dgm:spPr/>
    </dgm:pt>
    <dgm:pt modelId="{D7F9A6D9-4028-A442-871E-07A80F2F50B5}" type="pres">
      <dgm:prSet presAssocID="{0D5B5326-6F35-0240-9074-2E4E213F3385}" presName="childText" presStyleLbl="revTx" presStyleIdx="0" presStyleCnt="4">
        <dgm:presLayoutVars>
          <dgm:bulletEnabled val="1"/>
        </dgm:presLayoutVars>
      </dgm:prSet>
      <dgm:spPr/>
    </dgm:pt>
    <dgm:pt modelId="{7CB30CA5-B403-A041-A876-27C68E0E4534}" type="pres">
      <dgm:prSet presAssocID="{B78737F4-19C7-4C4B-BF0B-D766533E079B}" presName="parentText" presStyleLbl="node1" presStyleIdx="1" presStyleCnt="4">
        <dgm:presLayoutVars>
          <dgm:chMax val="0"/>
          <dgm:bulletEnabled val="1"/>
        </dgm:presLayoutVars>
      </dgm:prSet>
      <dgm:spPr/>
    </dgm:pt>
    <dgm:pt modelId="{20184382-80E5-4546-93C4-FA68C1444D8F}" type="pres">
      <dgm:prSet presAssocID="{B78737F4-19C7-4C4B-BF0B-D766533E079B}" presName="childText" presStyleLbl="revTx" presStyleIdx="1" presStyleCnt="4">
        <dgm:presLayoutVars>
          <dgm:bulletEnabled val="1"/>
        </dgm:presLayoutVars>
      </dgm:prSet>
      <dgm:spPr/>
    </dgm:pt>
    <dgm:pt modelId="{AD8D4008-ABF6-CE4F-97ED-486705CB469B}" type="pres">
      <dgm:prSet presAssocID="{33CE5DC0-2448-584C-9B38-84927032FB02}" presName="parentText" presStyleLbl="node1" presStyleIdx="2" presStyleCnt="4">
        <dgm:presLayoutVars>
          <dgm:chMax val="0"/>
          <dgm:bulletEnabled val="1"/>
        </dgm:presLayoutVars>
      </dgm:prSet>
      <dgm:spPr/>
    </dgm:pt>
    <dgm:pt modelId="{DDE1FD3A-48FC-1649-9AEB-8EEE78F9ADFA}" type="pres">
      <dgm:prSet presAssocID="{33CE5DC0-2448-584C-9B38-84927032FB02}" presName="childText" presStyleLbl="revTx" presStyleIdx="2" presStyleCnt="4">
        <dgm:presLayoutVars>
          <dgm:bulletEnabled val="1"/>
        </dgm:presLayoutVars>
      </dgm:prSet>
      <dgm:spPr/>
    </dgm:pt>
    <dgm:pt modelId="{56E4CF27-5F13-564A-BBF2-38EA60D3BC03}" type="pres">
      <dgm:prSet presAssocID="{CE4931E9-482F-AC40-9ED1-53B16FF5EDCC}" presName="parentText" presStyleLbl="node1" presStyleIdx="3" presStyleCnt="4">
        <dgm:presLayoutVars>
          <dgm:chMax val="0"/>
          <dgm:bulletEnabled val="1"/>
        </dgm:presLayoutVars>
      </dgm:prSet>
      <dgm:spPr/>
    </dgm:pt>
    <dgm:pt modelId="{B07B9A47-5BD0-DA4C-9CB8-F0BB4F96CE1C}" type="pres">
      <dgm:prSet presAssocID="{CE4931E9-482F-AC40-9ED1-53B16FF5EDCC}" presName="childText" presStyleLbl="revTx" presStyleIdx="3" presStyleCnt="4">
        <dgm:presLayoutVars>
          <dgm:bulletEnabled val="1"/>
        </dgm:presLayoutVars>
      </dgm:prSet>
      <dgm:spPr/>
    </dgm:pt>
  </dgm:ptLst>
  <dgm:cxnLst>
    <dgm:cxn modelId="{A270E307-F03E-1540-A381-A17A9A5D51A2}" srcId="{CE4931E9-482F-AC40-9ED1-53B16FF5EDCC}" destId="{BB4444EC-6FB3-114B-81E7-5D1CF891922F}" srcOrd="1" destOrd="0" parTransId="{0B154116-8142-2E45-85D3-4EEFFCF66C67}" sibTransId="{51DA57D0-7C4F-8348-98B1-69BBCF04B08C}"/>
    <dgm:cxn modelId="{7FCD2F0B-0576-AA4A-9942-54B8E1C5DFB7}" type="presOf" srcId="{BB4444EC-6FB3-114B-81E7-5D1CF891922F}" destId="{B07B9A47-5BD0-DA4C-9CB8-F0BB4F96CE1C}" srcOrd="0" destOrd="1" presId="urn:microsoft.com/office/officeart/2005/8/layout/vList2"/>
    <dgm:cxn modelId="{05465A0B-9FCC-084D-B7CE-6D787E7C69AC}" srcId="{33CE5DC0-2448-584C-9B38-84927032FB02}" destId="{9F99C2BD-DB67-9847-9544-C98A1F445007}" srcOrd="0" destOrd="0" parTransId="{711560C1-EC28-8F4F-AB50-76AE9D0EF3F0}" sibTransId="{362BA24C-CD5D-5243-A735-836E256059B6}"/>
    <dgm:cxn modelId="{FA217211-2FB1-D647-8EA1-824BEBF44075}" type="presOf" srcId="{1DEF024F-10D3-4B4B-9A32-BFBB7015FA85}" destId="{20184382-80E5-4546-93C4-FA68C1444D8F}" srcOrd="0" destOrd="2" presId="urn:microsoft.com/office/officeart/2005/8/layout/vList2"/>
    <dgm:cxn modelId="{F2C65816-0ED4-FF46-8CC2-33F30586F85B}" srcId="{337DEE3A-F8B6-8443-B0E5-30B9CC3B5D95}" destId="{CE4931E9-482F-AC40-9ED1-53B16FF5EDCC}" srcOrd="3" destOrd="0" parTransId="{93541FD9-8F31-E941-A242-D6FD57AD718A}" sibTransId="{1BFAC23D-3377-794C-9429-0B8EC1FF1430}"/>
    <dgm:cxn modelId="{619E031B-FA72-0742-AF21-A1A949F5E99E}" type="presOf" srcId="{337DEE3A-F8B6-8443-B0E5-30B9CC3B5D95}" destId="{22963ABC-9D64-A54E-BF9E-D7A90433DA02}" srcOrd="0" destOrd="0" presId="urn:microsoft.com/office/officeart/2005/8/layout/vList2"/>
    <dgm:cxn modelId="{E8982B27-5A01-5240-9FB8-3AB2AAEEF07A}" type="presOf" srcId="{0D5B5326-6F35-0240-9074-2E4E213F3385}" destId="{358048D3-F8E8-724C-9673-2FBE5E86C16D}" srcOrd="0" destOrd="0" presId="urn:microsoft.com/office/officeart/2005/8/layout/vList2"/>
    <dgm:cxn modelId="{D2295B30-5E07-F149-9CEA-0A5445741C08}" type="presOf" srcId="{A3A4F781-7829-6D40-B131-F52BD44D5C7F}" destId="{20184382-80E5-4546-93C4-FA68C1444D8F}" srcOrd="0" destOrd="0" presId="urn:microsoft.com/office/officeart/2005/8/layout/vList2"/>
    <dgm:cxn modelId="{55F4CA35-CDF1-C949-A0DB-4014B735A4C7}" type="presOf" srcId="{39BB8F76-5688-9B40-8A7E-77FA8C8FF2CB}" destId="{D7F9A6D9-4028-A442-871E-07A80F2F50B5}" srcOrd="0" destOrd="0" presId="urn:microsoft.com/office/officeart/2005/8/layout/vList2"/>
    <dgm:cxn modelId="{9DEEC763-E2FB-D746-8AD6-ECD1E664FE1A}" type="presOf" srcId="{75C191CD-92A3-984C-92CD-93FD669743CF}" destId="{20184382-80E5-4546-93C4-FA68C1444D8F}" srcOrd="0" destOrd="1" presId="urn:microsoft.com/office/officeart/2005/8/layout/vList2"/>
    <dgm:cxn modelId="{0040FB4E-FC66-3E41-A202-07AFE46C9E5E}" srcId="{B78737F4-19C7-4C4B-BF0B-D766533E079B}" destId="{1DEF024F-10D3-4B4B-9A32-BFBB7015FA85}" srcOrd="2" destOrd="0" parTransId="{0041C3F0-A85B-7249-9EAB-65BC578336A2}" sibTransId="{61305416-B08E-DB45-BB86-5CFE5BDD5150}"/>
    <dgm:cxn modelId="{8F016B56-C452-1C40-A410-FD585925CDE5}" type="presOf" srcId="{FD933C83-7451-2E45-B176-FE4C730F0EB0}" destId="{DDE1FD3A-48FC-1649-9AEB-8EEE78F9ADFA}" srcOrd="0" destOrd="1" presId="urn:microsoft.com/office/officeart/2005/8/layout/vList2"/>
    <dgm:cxn modelId="{56ADA559-96BF-B743-8847-83B1B596A7D0}" srcId="{CE4931E9-482F-AC40-9ED1-53B16FF5EDCC}" destId="{F1F2E58E-85C3-4B4F-A2C7-AF91CCB2685C}" srcOrd="0" destOrd="0" parTransId="{081D4BF1-FFDF-0A48-844A-683BC8DD70F2}" sibTransId="{242EF52C-4172-B741-BEEE-1192817102EC}"/>
    <dgm:cxn modelId="{BC67CA82-C73C-3D40-959B-AF07ACFA6FCA}" srcId="{B78737F4-19C7-4C4B-BF0B-D766533E079B}" destId="{A3A4F781-7829-6D40-B131-F52BD44D5C7F}" srcOrd="0" destOrd="0" parTransId="{B36722BA-C803-174B-BAFD-37A3D8DD88A7}" sibTransId="{0D06249C-E172-7743-9D5E-5637625833BE}"/>
    <dgm:cxn modelId="{24E7C79A-B22D-4C45-ADBA-745331D967C9}" srcId="{33CE5DC0-2448-584C-9B38-84927032FB02}" destId="{CDF00312-48EC-6844-9514-A0849C5FC57A}" srcOrd="2" destOrd="0" parTransId="{457C665E-5647-0043-8A84-2EA020A75444}" sibTransId="{FEE01409-24B5-7748-B15E-3B183FD80937}"/>
    <dgm:cxn modelId="{3A43BB9F-CB99-E44E-8B95-0B2C34587CF3}" type="presOf" srcId="{CE4931E9-482F-AC40-9ED1-53B16FF5EDCC}" destId="{56E4CF27-5F13-564A-BBF2-38EA60D3BC03}" srcOrd="0" destOrd="0" presId="urn:microsoft.com/office/officeart/2005/8/layout/vList2"/>
    <dgm:cxn modelId="{D639ACA2-9454-AF47-999D-8C762833E433}" srcId="{33CE5DC0-2448-584C-9B38-84927032FB02}" destId="{FD933C83-7451-2E45-B176-FE4C730F0EB0}" srcOrd="1" destOrd="0" parTransId="{2EC044C9-9F1E-9240-AD89-656D02A8A21F}" sibTransId="{AF216DF2-9839-9B48-AFDD-0137ADB10865}"/>
    <dgm:cxn modelId="{9C88EBA6-CE1C-EE41-943E-E9D512E0DA36}" type="presOf" srcId="{CDF00312-48EC-6844-9514-A0849C5FC57A}" destId="{DDE1FD3A-48FC-1649-9AEB-8EEE78F9ADFA}" srcOrd="0" destOrd="2" presId="urn:microsoft.com/office/officeart/2005/8/layout/vList2"/>
    <dgm:cxn modelId="{745E5FAC-55BA-3844-A772-68A86D1AFDAB}" srcId="{0D5B5326-6F35-0240-9074-2E4E213F3385}" destId="{39BB8F76-5688-9B40-8A7E-77FA8C8FF2CB}" srcOrd="0" destOrd="0" parTransId="{82932342-471A-BF4A-A86F-18501F14B837}" sibTransId="{51234C35-51ED-2944-8953-97971A19C2BC}"/>
    <dgm:cxn modelId="{77A83BB4-56AC-4545-AA6F-6E54D622E8EA}" type="presOf" srcId="{B78737F4-19C7-4C4B-BF0B-D766533E079B}" destId="{7CB30CA5-B403-A041-A876-27C68E0E4534}" srcOrd="0" destOrd="0" presId="urn:microsoft.com/office/officeart/2005/8/layout/vList2"/>
    <dgm:cxn modelId="{0470E4B8-2147-1041-97C3-57950A6067AA}" type="presOf" srcId="{33CE5DC0-2448-584C-9B38-84927032FB02}" destId="{AD8D4008-ABF6-CE4F-97ED-486705CB469B}" srcOrd="0" destOrd="0" presId="urn:microsoft.com/office/officeart/2005/8/layout/vList2"/>
    <dgm:cxn modelId="{2EB2CDD8-2507-DA42-965E-2F63256F9CAE}" type="presOf" srcId="{9F99C2BD-DB67-9847-9544-C98A1F445007}" destId="{DDE1FD3A-48FC-1649-9AEB-8EEE78F9ADFA}" srcOrd="0" destOrd="0" presId="urn:microsoft.com/office/officeart/2005/8/layout/vList2"/>
    <dgm:cxn modelId="{D57115DC-9B27-CC46-80DF-D028811AE3AB}" srcId="{337DEE3A-F8B6-8443-B0E5-30B9CC3B5D95}" destId="{0D5B5326-6F35-0240-9074-2E4E213F3385}" srcOrd="0" destOrd="0" parTransId="{126AF656-DEFD-9948-B927-A020360DD0E7}" sibTransId="{C8CD5747-4085-8A40-8983-BDAE684030E7}"/>
    <dgm:cxn modelId="{56C04EE6-55CA-F040-933C-D004F74D900F}" srcId="{B78737F4-19C7-4C4B-BF0B-D766533E079B}" destId="{75C191CD-92A3-984C-92CD-93FD669743CF}" srcOrd="1" destOrd="0" parTransId="{91F55AB8-3D2A-CA4F-ADBF-149EADE65AF8}" sibTransId="{64E37EFD-DEEA-EC4C-BF1B-E12682CC40DA}"/>
    <dgm:cxn modelId="{259FA2F5-3DE2-B740-B4EA-6B14997990BB}" srcId="{337DEE3A-F8B6-8443-B0E5-30B9CC3B5D95}" destId="{33CE5DC0-2448-584C-9B38-84927032FB02}" srcOrd="2" destOrd="0" parTransId="{07744DD2-36D4-AE44-9294-538D40D83EA1}" sibTransId="{AC45315F-176C-A048-8DF5-F5796ED976FD}"/>
    <dgm:cxn modelId="{9338FCF8-EFB6-7247-A0FA-A7494171F667}" srcId="{337DEE3A-F8B6-8443-B0E5-30B9CC3B5D95}" destId="{B78737F4-19C7-4C4B-BF0B-D766533E079B}" srcOrd="1" destOrd="0" parTransId="{5CDD3F04-D9E3-EC45-94C6-A471EA483FA7}" sibTransId="{16D57BE9-DF00-4941-BD21-6D1D7F327892}"/>
    <dgm:cxn modelId="{49A190FA-A0B7-734D-945C-1F0BE593A549}" type="presOf" srcId="{F1F2E58E-85C3-4B4F-A2C7-AF91CCB2685C}" destId="{B07B9A47-5BD0-DA4C-9CB8-F0BB4F96CE1C}" srcOrd="0" destOrd="0" presId="urn:microsoft.com/office/officeart/2005/8/layout/vList2"/>
    <dgm:cxn modelId="{38F87F06-0703-E542-A966-2AEEC64B5BAB}" type="presParOf" srcId="{22963ABC-9D64-A54E-BF9E-D7A90433DA02}" destId="{358048D3-F8E8-724C-9673-2FBE5E86C16D}" srcOrd="0" destOrd="0" presId="urn:microsoft.com/office/officeart/2005/8/layout/vList2"/>
    <dgm:cxn modelId="{0890C7AF-C504-C447-A239-D56D135EA74C}" type="presParOf" srcId="{22963ABC-9D64-A54E-BF9E-D7A90433DA02}" destId="{D7F9A6D9-4028-A442-871E-07A80F2F50B5}" srcOrd="1" destOrd="0" presId="urn:microsoft.com/office/officeart/2005/8/layout/vList2"/>
    <dgm:cxn modelId="{3181AE93-6E7C-7241-807E-5374FE81B972}" type="presParOf" srcId="{22963ABC-9D64-A54E-BF9E-D7A90433DA02}" destId="{7CB30CA5-B403-A041-A876-27C68E0E4534}" srcOrd="2" destOrd="0" presId="urn:microsoft.com/office/officeart/2005/8/layout/vList2"/>
    <dgm:cxn modelId="{E2BCA9EB-81D1-9E46-A38B-BB10F9A92FF5}" type="presParOf" srcId="{22963ABC-9D64-A54E-BF9E-D7A90433DA02}" destId="{20184382-80E5-4546-93C4-FA68C1444D8F}" srcOrd="3" destOrd="0" presId="urn:microsoft.com/office/officeart/2005/8/layout/vList2"/>
    <dgm:cxn modelId="{7487AEE4-B7B4-B241-A6E2-CD36A6BE4D9D}" type="presParOf" srcId="{22963ABC-9D64-A54E-BF9E-D7A90433DA02}" destId="{AD8D4008-ABF6-CE4F-97ED-486705CB469B}" srcOrd="4" destOrd="0" presId="urn:microsoft.com/office/officeart/2005/8/layout/vList2"/>
    <dgm:cxn modelId="{0584FDA1-FDF9-E845-BF82-92D380A7C8D3}" type="presParOf" srcId="{22963ABC-9D64-A54E-BF9E-D7A90433DA02}" destId="{DDE1FD3A-48FC-1649-9AEB-8EEE78F9ADFA}" srcOrd="5" destOrd="0" presId="urn:microsoft.com/office/officeart/2005/8/layout/vList2"/>
    <dgm:cxn modelId="{5399E279-4D5D-2447-949B-873E8D38F0BF}" type="presParOf" srcId="{22963ABC-9D64-A54E-BF9E-D7A90433DA02}" destId="{56E4CF27-5F13-564A-BBF2-38EA60D3BC03}" srcOrd="6" destOrd="0" presId="urn:microsoft.com/office/officeart/2005/8/layout/vList2"/>
    <dgm:cxn modelId="{8409A98D-5E1F-9249-8AF8-78B7988C8AAC}" type="presParOf" srcId="{22963ABC-9D64-A54E-BF9E-D7A90433DA02}" destId="{B07B9A47-5BD0-DA4C-9CB8-F0BB4F96CE1C}"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C648C-238A-4FB6-997D-1D65011BB509}">
      <dsp:nvSpPr>
        <dsp:cNvPr id="0" name=""/>
        <dsp:cNvSpPr/>
      </dsp:nvSpPr>
      <dsp:spPr>
        <a:xfrm>
          <a:off x="1358851" y="0"/>
          <a:ext cx="1232513" cy="801133"/>
        </a:xfrm>
        <a:prstGeom prst="roundRect">
          <a:avLst/>
        </a:prstGeom>
        <a:gradFill rotWithShape="1">
          <a:gsLst>
            <a:gs pos="0">
              <a:schemeClr val="accent5">
                <a:tint val="100000"/>
                <a:shade val="100000"/>
                <a:satMod val="130000"/>
              </a:schemeClr>
            </a:gs>
            <a:gs pos="100000">
              <a:schemeClr val="accent5">
                <a:tint val="50000"/>
                <a:shade val="100000"/>
                <a:satMod val="350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a:solidFill>
                <a:schemeClr val="tx1"/>
              </a:solidFill>
            </a:rPr>
            <a:t>Agent</a:t>
          </a:r>
        </a:p>
      </dsp:txBody>
      <dsp:txXfrm>
        <a:off x="1397959" y="39108"/>
        <a:ext cx="1154297" cy="722917"/>
      </dsp:txXfrm>
    </dsp:sp>
    <dsp:sp modelId="{54307573-AD1F-4756-868C-DFD9F8A0A718}">
      <dsp:nvSpPr>
        <dsp:cNvPr id="0" name=""/>
        <dsp:cNvSpPr/>
      </dsp:nvSpPr>
      <dsp:spPr>
        <a:xfrm>
          <a:off x="907004" y="400414"/>
          <a:ext cx="2136558" cy="2136558"/>
        </a:xfrm>
        <a:custGeom>
          <a:avLst/>
          <a:gdLst/>
          <a:ahLst/>
          <a:cxnLst/>
          <a:rect l="0" t="0" r="0" b="0"/>
          <a:pathLst>
            <a:path>
              <a:moveTo>
                <a:pt x="1693322" y="201941"/>
              </a:moveTo>
              <a:arcTo wR="1068279" hR="1068279" stAng="18348575" swAng="3651466"/>
            </a:path>
          </a:pathLst>
        </a:custGeom>
        <a:noFill/>
        <a:ln w="254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 modelId="{23417A45-8B05-47BF-9C47-CD83DB05F541}">
      <dsp:nvSpPr>
        <dsp:cNvPr id="0" name=""/>
        <dsp:cNvSpPr/>
      </dsp:nvSpPr>
      <dsp:spPr>
        <a:xfrm>
          <a:off x="2284008" y="1603654"/>
          <a:ext cx="1232513" cy="801133"/>
        </a:xfrm>
        <a:prstGeom prst="roundRect">
          <a:avLst/>
        </a:prstGeom>
        <a:gradFill rotWithShape="1">
          <a:gsLst>
            <a:gs pos="0">
              <a:schemeClr val="accent5">
                <a:tint val="100000"/>
                <a:shade val="100000"/>
                <a:satMod val="130000"/>
              </a:schemeClr>
            </a:gs>
            <a:gs pos="100000">
              <a:schemeClr val="accent5">
                <a:tint val="50000"/>
                <a:shade val="100000"/>
                <a:satMod val="350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a:solidFill>
                <a:schemeClr val="tx1"/>
              </a:solidFill>
            </a:rPr>
            <a:t>Environment</a:t>
          </a:r>
        </a:p>
      </dsp:txBody>
      <dsp:txXfrm>
        <a:off x="2323116" y="1642762"/>
        <a:ext cx="1154297" cy="722917"/>
      </dsp:txXfrm>
    </dsp:sp>
    <dsp:sp modelId="{B99E67F6-76E4-468D-B88F-3187CE4766D3}">
      <dsp:nvSpPr>
        <dsp:cNvPr id="0" name=""/>
        <dsp:cNvSpPr/>
      </dsp:nvSpPr>
      <dsp:spPr>
        <a:xfrm>
          <a:off x="906828" y="401802"/>
          <a:ext cx="2136558" cy="2136558"/>
        </a:xfrm>
        <a:custGeom>
          <a:avLst/>
          <a:gdLst/>
          <a:ahLst/>
          <a:cxnLst/>
          <a:rect l="0" t="0" r="0" b="0"/>
          <a:pathLst>
            <a:path>
              <a:moveTo>
                <a:pt x="1576450" y="2007950"/>
              </a:moveTo>
              <a:arcTo wR="1068279" hR="1068279" stAng="3695738" swAng="3408524"/>
            </a:path>
          </a:pathLst>
        </a:custGeom>
        <a:noFill/>
        <a:ln w="254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 modelId="{304324B7-6353-4EC2-BEBF-6C4D74096FE1}">
      <dsp:nvSpPr>
        <dsp:cNvPr id="0" name=""/>
        <dsp:cNvSpPr/>
      </dsp:nvSpPr>
      <dsp:spPr>
        <a:xfrm>
          <a:off x="433694" y="1603654"/>
          <a:ext cx="1232513" cy="801133"/>
        </a:xfrm>
        <a:prstGeom prst="roundRect">
          <a:avLst/>
        </a:prstGeom>
        <a:gradFill rotWithShape="1">
          <a:gsLst>
            <a:gs pos="0">
              <a:schemeClr val="accent5">
                <a:tint val="100000"/>
                <a:shade val="100000"/>
                <a:satMod val="130000"/>
              </a:schemeClr>
            </a:gs>
            <a:gs pos="100000">
              <a:schemeClr val="accent5">
                <a:tint val="50000"/>
                <a:shade val="100000"/>
                <a:satMod val="350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a:solidFill>
                <a:schemeClr val="tx1"/>
              </a:solidFill>
            </a:rPr>
            <a:t>Host</a:t>
          </a:r>
        </a:p>
      </dsp:txBody>
      <dsp:txXfrm>
        <a:off x="472802" y="1642762"/>
        <a:ext cx="1154297" cy="722917"/>
      </dsp:txXfrm>
    </dsp:sp>
    <dsp:sp modelId="{F2904E0B-1186-484D-8B1B-09FC0E4E1192}">
      <dsp:nvSpPr>
        <dsp:cNvPr id="0" name=""/>
        <dsp:cNvSpPr/>
      </dsp:nvSpPr>
      <dsp:spPr>
        <a:xfrm>
          <a:off x="906652" y="400414"/>
          <a:ext cx="2136558" cy="2136558"/>
        </a:xfrm>
        <a:custGeom>
          <a:avLst/>
          <a:gdLst/>
          <a:ahLst/>
          <a:cxnLst/>
          <a:rect l="0" t="0" r="0" b="0"/>
          <a:pathLst>
            <a:path>
              <a:moveTo>
                <a:pt x="7224" y="1192311"/>
              </a:moveTo>
              <a:arcTo wR="1068279" hR="1068279" stAng="10399959" swAng="3651466"/>
            </a:path>
          </a:pathLst>
        </a:custGeom>
        <a:noFill/>
        <a:ln w="254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DF0D2-C21D-4EA7-886B-87947BC74E0D}">
      <dsp:nvSpPr>
        <dsp:cNvPr id="0" name=""/>
        <dsp:cNvSpPr/>
      </dsp:nvSpPr>
      <dsp:spPr>
        <a:xfrm>
          <a:off x="1077078" y="82193"/>
          <a:ext cx="1435520" cy="93308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Eradicate </a:t>
          </a:r>
        </a:p>
      </dsp:txBody>
      <dsp:txXfrm>
        <a:off x="1122628" y="127743"/>
        <a:ext cx="1344420" cy="841988"/>
      </dsp:txXfrm>
    </dsp:sp>
    <dsp:sp modelId="{ECE9DF33-15F2-4BBD-9511-5074A232E6E4}">
      <dsp:nvSpPr>
        <dsp:cNvPr id="0" name=""/>
        <dsp:cNvSpPr/>
      </dsp:nvSpPr>
      <dsp:spPr>
        <a:xfrm>
          <a:off x="551558" y="548737"/>
          <a:ext cx="2486560" cy="2486560"/>
        </a:xfrm>
        <a:custGeom>
          <a:avLst/>
          <a:gdLst/>
          <a:ahLst/>
          <a:cxnLst/>
          <a:rect l="0" t="0" r="0" b="0"/>
          <a:pathLst>
            <a:path>
              <a:moveTo>
                <a:pt x="1971444" y="235549"/>
              </a:moveTo>
              <a:arcTo wR="1243280" hR="1243280" stAng="18351064" swAng="36435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DF9EE72-D493-4248-872D-E0CCA3201133}">
      <dsp:nvSpPr>
        <dsp:cNvPr id="0" name=""/>
        <dsp:cNvSpPr/>
      </dsp:nvSpPr>
      <dsp:spPr>
        <a:xfrm>
          <a:off x="2153790" y="1947113"/>
          <a:ext cx="1435520" cy="93308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Control</a:t>
          </a:r>
        </a:p>
      </dsp:txBody>
      <dsp:txXfrm>
        <a:off x="2199340" y="1992663"/>
        <a:ext cx="1344420" cy="841988"/>
      </dsp:txXfrm>
    </dsp:sp>
    <dsp:sp modelId="{FBB58F39-6BD7-41F0-8881-BBC1E0924DE6}">
      <dsp:nvSpPr>
        <dsp:cNvPr id="0" name=""/>
        <dsp:cNvSpPr/>
      </dsp:nvSpPr>
      <dsp:spPr>
        <a:xfrm>
          <a:off x="551558" y="548737"/>
          <a:ext cx="2486560" cy="2486560"/>
        </a:xfrm>
        <a:custGeom>
          <a:avLst/>
          <a:gdLst/>
          <a:ahLst/>
          <a:cxnLst/>
          <a:rect l="0" t="0" r="0" b="0"/>
          <a:pathLst>
            <a:path>
              <a:moveTo>
                <a:pt x="1834058" y="2337230"/>
              </a:moveTo>
              <a:arcTo wR="1243280" hR="1243280" stAng="3697748" swAng="340450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9543DBF-C5EE-4E60-BD2C-9ECB6894CC8B}">
      <dsp:nvSpPr>
        <dsp:cNvPr id="0" name=""/>
        <dsp:cNvSpPr/>
      </dsp:nvSpPr>
      <dsp:spPr>
        <a:xfrm>
          <a:off x="366" y="1947113"/>
          <a:ext cx="1435520" cy="93308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Eliminate</a:t>
          </a:r>
        </a:p>
      </dsp:txBody>
      <dsp:txXfrm>
        <a:off x="45916" y="1992663"/>
        <a:ext cx="1344420" cy="841988"/>
      </dsp:txXfrm>
    </dsp:sp>
    <dsp:sp modelId="{AB1C8355-798B-42C9-B3A7-C82658AEE51D}">
      <dsp:nvSpPr>
        <dsp:cNvPr id="0" name=""/>
        <dsp:cNvSpPr/>
      </dsp:nvSpPr>
      <dsp:spPr>
        <a:xfrm>
          <a:off x="551558" y="548737"/>
          <a:ext cx="2486560" cy="2486560"/>
        </a:xfrm>
        <a:custGeom>
          <a:avLst/>
          <a:gdLst/>
          <a:ahLst/>
          <a:cxnLst/>
          <a:rect l="0" t="0" r="0" b="0"/>
          <a:pathLst>
            <a:path>
              <a:moveTo>
                <a:pt x="8181" y="1385679"/>
              </a:moveTo>
              <a:arcTo wR="1243280" hR="1243280" stAng="10405392" swAng="36435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C8B10-788C-1944-8920-B00A8F14940D}">
      <dsp:nvSpPr>
        <dsp:cNvPr id="0" name=""/>
        <dsp:cNvSpPr/>
      </dsp:nvSpPr>
      <dsp:spPr>
        <a:xfrm>
          <a:off x="5990358" y="1110545"/>
          <a:ext cx="3014186" cy="3014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solidFill>
                <a:schemeClr val="bg1">
                  <a:lumMod val="85000"/>
                </a:schemeClr>
              </a:solidFill>
            </a:rPr>
            <a:t>K2P</a:t>
          </a:r>
        </a:p>
        <a:p>
          <a:pPr marL="0" lvl="0" indent="0" algn="ctr" defTabSz="1778000">
            <a:lnSpc>
              <a:spcPct val="90000"/>
            </a:lnSpc>
            <a:spcBef>
              <a:spcPct val="0"/>
            </a:spcBef>
            <a:spcAft>
              <a:spcPct val="35000"/>
            </a:spcAft>
            <a:buNone/>
          </a:pPr>
          <a:r>
            <a:rPr lang="en-GB" sz="1200" kern="1200">
              <a:solidFill>
                <a:schemeClr val="bg1">
                  <a:lumMod val="85000"/>
                </a:schemeClr>
              </a:solidFill>
            </a:rPr>
            <a:t>Knowledge to Practice</a:t>
          </a:r>
        </a:p>
      </dsp:txBody>
      <dsp:txXfrm>
        <a:off x="5990358" y="1110545"/>
        <a:ext cx="3014186" cy="3014186"/>
      </dsp:txXfrm>
    </dsp:sp>
    <dsp:sp modelId="{1087E07D-1D97-8444-A8DF-66B30007F78D}">
      <dsp:nvSpPr>
        <dsp:cNvPr id="0" name=""/>
        <dsp:cNvSpPr/>
      </dsp:nvSpPr>
      <dsp:spPr>
        <a:xfrm>
          <a:off x="1398984" y="517198"/>
          <a:ext cx="7128265" cy="7128265"/>
        </a:xfrm>
        <a:prstGeom prst="circularArrow">
          <a:avLst>
            <a:gd name="adj1" fmla="val 8246"/>
            <a:gd name="adj2" fmla="val 575871"/>
            <a:gd name="adj3" fmla="val 2964981"/>
            <a:gd name="adj4" fmla="val 50968"/>
            <a:gd name="adj5" fmla="val 9620"/>
          </a:avLst>
        </a:prstGeom>
        <a:solidFill>
          <a:schemeClr val="accent1">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0F2779-0F7C-AB4B-85C1-D71392E102EC}">
      <dsp:nvSpPr>
        <dsp:cNvPr id="0" name=""/>
        <dsp:cNvSpPr/>
      </dsp:nvSpPr>
      <dsp:spPr>
        <a:xfrm>
          <a:off x="3455168" y="6542212"/>
          <a:ext cx="3014186" cy="933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solidFill>
                <a:schemeClr val="bg1">
                  <a:lumMod val="85000"/>
                </a:schemeClr>
              </a:solidFill>
            </a:rPr>
            <a:t>P2D</a:t>
          </a:r>
        </a:p>
        <a:p>
          <a:pPr marL="0" lvl="0" indent="0" algn="ctr" defTabSz="1778000">
            <a:lnSpc>
              <a:spcPct val="90000"/>
            </a:lnSpc>
            <a:spcBef>
              <a:spcPct val="0"/>
            </a:spcBef>
            <a:spcAft>
              <a:spcPct val="35000"/>
            </a:spcAft>
            <a:buNone/>
          </a:pPr>
          <a:r>
            <a:rPr lang="en-GB" sz="1200" kern="1200">
              <a:solidFill>
                <a:schemeClr val="bg1">
                  <a:lumMod val="85000"/>
                </a:schemeClr>
              </a:solidFill>
            </a:rPr>
            <a:t>Practice to Data</a:t>
          </a:r>
        </a:p>
      </dsp:txBody>
      <dsp:txXfrm>
        <a:off x="3455168" y="6542212"/>
        <a:ext cx="3014186" cy="933011"/>
      </dsp:txXfrm>
    </dsp:sp>
    <dsp:sp modelId="{14144358-77C1-C341-91FA-B1B3798D3385}">
      <dsp:nvSpPr>
        <dsp:cNvPr id="0" name=""/>
        <dsp:cNvSpPr/>
      </dsp:nvSpPr>
      <dsp:spPr>
        <a:xfrm>
          <a:off x="1398128" y="517198"/>
          <a:ext cx="7128265" cy="7128265"/>
        </a:xfrm>
        <a:prstGeom prst="circularArrow">
          <a:avLst>
            <a:gd name="adj1" fmla="val 8246"/>
            <a:gd name="adj2" fmla="val 575871"/>
            <a:gd name="adj3" fmla="val 10173161"/>
            <a:gd name="adj4" fmla="val 7259148"/>
            <a:gd name="adj5" fmla="val 9620"/>
          </a:avLst>
        </a:prstGeom>
        <a:solidFill>
          <a:schemeClr val="accent1">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5BDBA8-C345-C646-ABC6-2E71B7E215AC}">
      <dsp:nvSpPr>
        <dsp:cNvPr id="0" name=""/>
        <dsp:cNvSpPr/>
      </dsp:nvSpPr>
      <dsp:spPr>
        <a:xfrm>
          <a:off x="919977" y="1110545"/>
          <a:ext cx="3014186" cy="3014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solidFill>
                <a:schemeClr val="bg1">
                  <a:lumMod val="85000"/>
                </a:schemeClr>
              </a:solidFill>
            </a:rPr>
            <a:t>D2K</a:t>
          </a:r>
        </a:p>
        <a:p>
          <a:pPr marL="0" lvl="0" indent="0" algn="ctr" defTabSz="1778000">
            <a:lnSpc>
              <a:spcPct val="90000"/>
            </a:lnSpc>
            <a:spcBef>
              <a:spcPct val="0"/>
            </a:spcBef>
            <a:spcAft>
              <a:spcPct val="35000"/>
            </a:spcAft>
            <a:buNone/>
          </a:pPr>
          <a:r>
            <a:rPr lang="en-GB" sz="1200" kern="1200">
              <a:solidFill>
                <a:schemeClr val="bg1">
                  <a:lumMod val="85000"/>
                </a:schemeClr>
              </a:solidFill>
            </a:rPr>
            <a:t>Data to Knowledge</a:t>
          </a:r>
        </a:p>
      </dsp:txBody>
      <dsp:txXfrm>
        <a:off x="919977" y="1110545"/>
        <a:ext cx="3014186" cy="3014186"/>
      </dsp:txXfrm>
    </dsp:sp>
    <dsp:sp modelId="{A8184917-E4E7-3941-B1AA-F58A23F966D5}">
      <dsp:nvSpPr>
        <dsp:cNvPr id="0" name=""/>
        <dsp:cNvSpPr/>
      </dsp:nvSpPr>
      <dsp:spPr>
        <a:xfrm>
          <a:off x="1405969" y="539225"/>
          <a:ext cx="7128265" cy="7128265"/>
        </a:xfrm>
        <a:prstGeom prst="circularArrow">
          <a:avLst>
            <a:gd name="adj1" fmla="val 8246"/>
            <a:gd name="adj2" fmla="val 575871"/>
            <a:gd name="adj3" fmla="val 16857772"/>
            <a:gd name="adj4" fmla="val 14966357"/>
            <a:gd name="adj5" fmla="val 9620"/>
          </a:avLst>
        </a:prstGeom>
        <a:solidFill>
          <a:schemeClr val="accent1">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C8B10-788C-1944-8920-B00A8F14940D}">
      <dsp:nvSpPr>
        <dsp:cNvPr id="0" name=""/>
        <dsp:cNvSpPr/>
      </dsp:nvSpPr>
      <dsp:spPr>
        <a:xfrm>
          <a:off x="5696437" y="614928"/>
          <a:ext cx="3135761" cy="3135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solidFill>
                <a:schemeClr val="bg2"/>
              </a:solidFill>
            </a:rPr>
            <a:t>K2P</a:t>
          </a:r>
        </a:p>
      </dsp:txBody>
      <dsp:txXfrm>
        <a:off x="5696437" y="614928"/>
        <a:ext cx="3135761" cy="3135761"/>
      </dsp:txXfrm>
    </dsp:sp>
    <dsp:sp modelId="{1087E07D-1D97-8444-A8DF-66B30007F78D}">
      <dsp:nvSpPr>
        <dsp:cNvPr id="0" name=""/>
        <dsp:cNvSpPr/>
      </dsp:nvSpPr>
      <dsp:spPr>
        <a:xfrm rot="21288671">
          <a:off x="918890" y="-2374"/>
          <a:ext cx="7415878" cy="7415878"/>
        </a:xfrm>
        <a:prstGeom prst="circularArrow">
          <a:avLst>
            <a:gd name="adj1" fmla="val 8245"/>
            <a:gd name="adj2" fmla="val 575862"/>
            <a:gd name="adj3" fmla="val 2965024"/>
            <a:gd name="adj4" fmla="val 50940"/>
            <a:gd name="adj5" fmla="val 9620"/>
          </a:avLst>
        </a:prstGeom>
        <a:solidFill>
          <a:schemeClr val="accent1">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0F2779-0F7C-AB4B-85C1-D71392E102EC}">
      <dsp:nvSpPr>
        <dsp:cNvPr id="0" name=""/>
        <dsp:cNvSpPr/>
      </dsp:nvSpPr>
      <dsp:spPr>
        <a:xfrm>
          <a:off x="3058949" y="5183193"/>
          <a:ext cx="3135761" cy="3135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solidFill>
                <a:schemeClr val="bg2"/>
              </a:solidFill>
            </a:rPr>
            <a:t>P2D</a:t>
          </a:r>
        </a:p>
        <a:p>
          <a:pPr marL="0" lvl="0" indent="0" algn="ctr" defTabSz="1778000">
            <a:lnSpc>
              <a:spcPct val="90000"/>
            </a:lnSpc>
            <a:spcBef>
              <a:spcPct val="0"/>
            </a:spcBef>
            <a:spcAft>
              <a:spcPct val="35000"/>
            </a:spcAft>
            <a:buNone/>
          </a:pPr>
          <a:r>
            <a:rPr lang="en-GB" sz="1200" kern="1200">
              <a:solidFill>
                <a:schemeClr val="bg2"/>
              </a:solidFill>
            </a:rPr>
            <a:t>Practice to Data</a:t>
          </a:r>
        </a:p>
      </dsp:txBody>
      <dsp:txXfrm>
        <a:off x="3058949" y="5183193"/>
        <a:ext cx="3135761" cy="3135761"/>
      </dsp:txXfrm>
    </dsp:sp>
    <dsp:sp modelId="{14144358-77C1-C341-91FA-B1B3798D3385}">
      <dsp:nvSpPr>
        <dsp:cNvPr id="0" name=""/>
        <dsp:cNvSpPr/>
      </dsp:nvSpPr>
      <dsp:spPr>
        <a:xfrm rot="1455000">
          <a:off x="918890" y="10009"/>
          <a:ext cx="7415878" cy="7415878"/>
        </a:xfrm>
        <a:prstGeom prst="circularArrow">
          <a:avLst>
            <a:gd name="adj1" fmla="val 8245"/>
            <a:gd name="adj2" fmla="val 575862"/>
            <a:gd name="adj3" fmla="val 10173198"/>
            <a:gd name="adj4" fmla="val 7259114"/>
            <a:gd name="adj5" fmla="val 9620"/>
          </a:avLst>
        </a:prstGeom>
        <a:solidFill>
          <a:schemeClr val="accent1">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5BDBA8-C345-C646-ABC6-2E71B7E215AC}">
      <dsp:nvSpPr>
        <dsp:cNvPr id="0" name=""/>
        <dsp:cNvSpPr/>
      </dsp:nvSpPr>
      <dsp:spPr>
        <a:xfrm>
          <a:off x="421460" y="614928"/>
          <a:ext cx="3135761" cy="3135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solidFill>
                <a:schemeClr val="bg2"/>
              </a:solidFill>
            </a:rPr>
            <a:t>D2K</a:t>
          </a:r>
        </a:p>
      </dsp:txBody>
      <dsp:txXfrm>
        <a:off x="421460" y="614928"/>
        <a:ext cx="3135761" cy="3135761"/>
      </dsp:txXfrm>
    </dsp:sp>
    <dsp:sp modelId="{A8184917-E4E7-3941-B1AA-F58A23F966D5}">
      <dsp:nvSpPr>
        <dsp:cNvPr id="0" name=""/>
        <dsp:cNvSpPr/>
      </dsp:nvSpPr>
      <dsp:spPr>
        <a:xfrm>
          <a:off x="918890" y="-2374"/>
          <a:ext cx="7415878" cy="7415878"/>
        </a:xfrm>
        <a:prstGeom prst="circularArrow">
          <a:avLst>
            <a:gd name="adj1" fmla="val 8245"/>
            <a:gd name="adj2" fmla="val 575862"/>
            <a:gd name="adj3" fmla="val 16857812"/>
            <a:gd name="adj4" fmla="val 14966326"/>
            <a:gd name="adj5" fmla="val 9620"/>
          </a:avLst>
        </a:prstGeom>
        <a:solidFill>
          <a:schemeClr val="accent1">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344EF-FAE5-B040-B300-7B1461DD0C7B}">
      <dsp:nvSpPr>
        <dsp:cNvPr id="0" name=""/>
        <dsp:cNvSpPr/>
      </dsp:nvSpPr>
      <dsp:spPr>
        <a:xfrm>
          <a:off x="4603567" y="45876"/>
          <a:ext cx="1427410" cy="927816"/>
        </a:xfrm>
        <a:prstGeom prst="roundRect">
          <a:avLst/>
        </a:prstGeom>
        <a:solidFill>
          <a:srgbClr val="C000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ECHO </a:t>
          </a:r>
        </a:p>
        <a:p>
          <a:pPr marL="0" lvl="0" indent="0" algn="ctr" defTabSz="933450">
            <a:lnSpc>
              <a:spcPct val="90000"/>
            </a:lnSpc>
            <a:spcBef>
              <a:spcPct val="0"/>
            </a:spcBef>
            <a:spcAft>
              <a:spcPct val="35000"/>
            </a:spcAft>
            <a:buNone/>
          </a:pPr>
          <a:r>
            <a:rPr lang="en-GB" sz="2100" kern="1200"/>
            <a:t>S03</a:t>
          </a:r>
        </a:p>
      </dsp:txBody>
      <dsp:txXfrm>
        <a:off x="4648859" y="91168"/>
        <a:ext cx="1336826" cy="837232"/>
      </dsp:txXfrm>
    </dsp:sp>
    <dsp:sp modelId="{9631E63C-2725-974A-9665-95B3CD9D1F2B}">
      <dsp:nvSpPr>
        <dsp:cNvPr id="0" name=""/>
        <dsp:cNvSpPr/>
      </dsp:nvSpPr>
      <dsp:spPr>
        <a:xfrm>
          <a:off x="3669082" y="611906"/>
          <a:ext cx="3713607" cy="3713607"/>
        </a:xfrm>
        <a:custGeom>
          <a:avLst/>
          <a:gdLst/>
          <a:ahLst/>
          <a:cxnLst/>
          <a:rect l="0" t="0" r="0" b="0"/>
          <a:pathLst>
            <a:path>
              <a:moveTo>
                <a:pt x="2369921" y="72306"/>
              </a:moveTo>
              <a:arcTo wR="1856803" hR="1856803" stAng="17162529" swAng="1527383"/>
            </a:path>
          </a:pathLst>
        </a:custGeom>
        <a:noFill/>
        <a:ln w="57150" cap="flat" cmpd="sng" algn="ctr">
          <a:solidFill>
            <a:schemeClr val="accent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1207DAFE-0794-E54F-9119-3C7141A2E11A}">
      <dsp:nvSpPr>
        <dsp:cNvPr id="0" name=""/>
        <dsp:cNvSpPr/>
      </dsp:nvSpPr>
      <dsp:spPr>
        <a:xfrm>
          <a:off x="6332325" y="1083557"/>
          <a:ext cx="1427410" cy="927816"/>
        </a:xfrm>
        <a:prstGeom prst="roundRect">
          <a:avLst/>
        </a:prstGeom>
        <a:solidFill>
          <a:srgbClr val="C000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ECHO </a:t>
          </a:r>
        </a:p>
        <a:p>
          <a:pPr marL="0" lvl="0" indent="0" algn="ctr" defTabSz="933450">
            <a:lnSpc>
              <a:spcPct val="90000"/>
            </a:lnSpc>
            <a:spcBef>
              <a:spcPct val="0"/>
            </a:spcBef>
            <a:spcAft>
              <a:spcPct val="35000"/>
            </a:spcAft>
            <a:buNone/>
          </a:pPr>
          <a:r>
            <a:rPr lang="en-GB" sz="2100" kern="1200"/>
            <a:t>S04</a:t>
          </a:r>
        </a:p>
      </dsp:txBody>
      <dsp:txXfrm>
        <a:off x="6377617" y="1128849"/>
        <a:ext cx="1336826" cy="837232"/>
      </dsp:txXfrm>
    </dsp:sp>
    <dsp:sp modelId="{2E8006E9-9585-424B-9BD6-0B495D471812}">
      <dsp:nvSpPr>
        <dsp:cNvPr id="0" name=""/>
        <dsp:cNvSpPr/>
      </dsp:nvSpPr>
      <dsp:spPr>
        <a:xfrm>
          <a:off x="3618040" y="885712"/>
          <a:ext cx="3713607" cy="3713607"/>
        </a:xfrm>
        <a:custGeom>
          <a:avLst/>
          <a:gdLst/>
          <a:ahLst/>
          <a:cxnLst/>
          <a:rect l="0" t="0" r="0" b="0"/>
          <a:pathLst>
            <a:path>
              <a:moveTo>
                <a:pt x="3567403" y="1134605"/>
              </a:moveTo>
              <a:arcTo wR="1856803" hR="1856803" stAng="20226659" swAng="1784427"/>
            </a:path>
          </a:pathLst>
        </a:custGeom>
        <a:noFill/>
        <a:ln w="57150" cap="flat" cmpd="sng" algn="ctr">
          <a:solidFill>
            <a:schemeClr val="accent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69184170-3379-C248-B3E3-6195A4EF9AB0}">
      <dsp:nvSpPr>
        <dsp:cNvPr id="0" name=""/>
        <dsp:cNvSpPr/>
      </dsp:nvSpPr>
      <dsp:spPr>
        <a:xfrm>
          <a:off x="6393766" y="2973669"/>
          <a:ext cx="1427410" cy="927816"/>
        </a:xfrm>
        <a:prstGeom prst="roundRect">
          <a:avLst/>
        </a:prstGeom>
        <a:solidFill>
          <a:srgbClr val="C000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ECHO </a:t>
          </a:r>
        </a:p>
        <a:p>
          <a:pPr marL="0" lvl="0" indent="0" algn="ctr" defTabSz="933450">
            <a:lnSpc>
              <a:spcPct val="90000"/>
            </a:lnSpc>
            <a:spcBef>
              <a:spcPct val="0"/>
            </a:spcBef>
            <a:spcAft>
              <a:spcPct val="35000"/>
            </a:spcAft>
            <a:buNone/>
          </a:pPr>
          <a:r>
            <a:rPr lang="en-GB" sz="2100" kern="1200"/>
            <a:t>S05</a:t>
          </a:r>
        </a:p>
      </dsp:txBody>
      <dsp:txXfrm>
        <a:off x="6439058" y="3018961"/>
        <a:ext cx="1336826" cy="837232"/>
      </dsp:txXfrm>
    </dsp:sp>
    <dsp:sp modelId="{B1E38099-3010-464A-AE32-9683EDD0F89A}">
      <dsp:nvSpPr>
        <dsp:cNvPr id="0" name=""/>
        <dsp:cNvSpPr/>
      </dsp:nvSpPr>
      <dsp:spPr>
        <a:xfrm>
          <a:off x="3493497" y="803412"/>
          <a:ext cx="3713607" cy="3713607"/>
        </a:xfrm>
        <a:custGeom>
          <a:avLst/>
          <a:gdLst/>
          <a:ahLst/>
          <a:cxnLst/>
          <a:rect l="0" t="0" r="0" b="0"/>
          <a:pathLst>
            <a:path>
              <a:moveTo>
                <a:pt x="3219303" y="3118277"/>
              </a:moveTo>
              <a:arcTo wR="1856803" hR="1856803" stAng="2567707" swAng="5589744"/>
            </a:path>
          </a:pathLst>
        </a:custGeom>
        <a:noFill/>
        <a:ln w="57150" cap="flat" cmpd="sng" algn="ctr">
          <a:solidFill>
            <a:schemeClr val="accent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7B7529D4-B820-2C4E-90FF-BDDE25BBF41B}">
      <dsp:nvSpPr>
        <dsp:cNvPr id="0" name=""/>
        <dsp:cNvSpPr/>
      </dsp:nvSpPr>
      <dsp:spPr>
        <a:xfrm>
          <a:off x="2850511" y="3003436"/>
          <a:ext cx="1427410" cy="927816"/>
        </a:xfrm>
        <a:prstGeom prst="roundRect">
          <a:avLst/>
        </a:prstGeom>
        <a:solidFill>
          <a:srgbClr val="C000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ECHO </a:t>
          </a:r>
        </a:p>
        <a:p>
          <a:pPr marL="0" lvl="0" indent="0" algn="ctr" defTabSz="933450">
            <a:lnSpc>
              <a:spcPct val="90000"/>
            </a:lnSpc>
            <a:spcBef>
              <a:spcPct val="0"/>
            </a:spcBef>
            <a:spcAft>
              <a:spcPct val="35000"/>
            </a:spcAft>
            <a:buNone/>
          </a:pPr>
          <a:r>
            <a:rPr lang="en-GB" sz="2100" kern="1200"/>
            <a:t>S01</a:t>
          </a:r>
        </a:p>
      </dsp:txBody>
      <dsp:txXfrm>
        <a:off x="2895803" y="3048728"/>
        <a:ext cx="1336826" cy="837232"/>
      </dsp:txXfrm>
    </dsp:sp>
    <dsp:sp modelId="{373022A8-C4CC-624C-B4F6-BF446FBCB827}">
      <dsp:nvSpPr>
        <dsp:cNvPr id="0" name=""/>
        <dsp:cNvSpPr/>
      </dsp:nvSpPr>
      <dsp:spPr>
        <a:xfrm>
          <a:off x="3300172" y="814146"/>
          <a:ext cx="3713607" cy="3713607"/>
        </a:xfrm>
        <a:custGeom>
          <a:avLst/>
          <a:gdLst/>
          <a:ahLst/>
          <a:cxnLst/>
          <a:rect l="0" t="0" r="0" b="0"/>
          <a:pathLst>
            <a:path>
              <a:moveTo>
                <a:pt x="28266" y="2179560"/>
              </a:moveTo>
              <a:arcTo wR="1856803" hR="1856803" stAng="10199388" swAng="1816000"/>
            </a:path>
          </a:pathLst>
        </a:custGeom>
        <a:noFill/>
        <a:ln w="57150" cap="flat" cmpd="sng" algn="ctr">
          <a:solidFill>
            <a:schemeClr val="accent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C25F78F2-2581-E249-B125-784D11F5D529}">
      <dsp:nvSpPr>
        <dsp:cNvPr id="0" name=""/>
        <dsp:cNvSpPr/>
      </dsp:nvSpPr>
      <dsp:spPr>
        <a:xfrm>
          <a:off x="2845070" y="1090999"/>
          <a:ext cx="1427410" cy="927816"/>
        </a:xfrm>
        <a:prstGeom prst="roundRect">
          <a:avLst/>
        </a:prstGeom>
        <a:solidFill>
          <a:srgbClr val="C000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ECHO </a:t>
          </a:r>
        </a:p>
        <a:p>
          <a:pPr marL="0" lvl="0" indent="0" algn="ctr" defTabSz="933450">
            <a:lnSpc>
              <a:spcPct val="90000"/>
            </a:lnSpc>
            <a:spcBef>
              <a:spcPct val="0"/>
            </a:spcBef>
            <a:spcAft>
              <a:spcPct val="35000"/>
            </a:spcAft>
            <a:buNone/>
          </a:pPr>
          <a:r>
            <a:rPr lang="en-GB" sz="2100" kern="1200"/>
            <a:t>S02</a:t>
          </a:r>
        </a:p>
      </dsp:txBody>
      <dsp:txXfrm>
        <a:off x="2890362" y="1136291"/>
        <a:ext cx="1336826" cy="837232"/>
      </dsp:txXfrm>
    </dsp:sp>
    <dsp:sp modelId="{6CDAB494-FABF-7548-B1A9-52D165D8EB74}">
      <dsp:nvSpPr>
        <dsp:cNvPr id="0" name=""/>
        <dsp:cNvSpPr/>
      </dsp:nvSpPr>
      <dsp:spPr>
        <a:xfrm>
          <a:off x="3321327" y="539822"/>
          <a:ext cx="3713607" cy="3713607"/>
        </a:xfrm>
        <a:custGeom>
          <a:avLst/>
          <a:gdLst/>
          <a:ahLst/>
          <a:cxnLst/>
          <a:rect l="0" t="0" r="0" b="0"/>
          <a:pathLst>
            <a:path>
              <a:moveTo>
                <a:pt x="542729" y="544961"/>
              </a:moveTo>
              <a:arcTo wR="1856803" hR="1856803" stAng="13497078" swAng="1605183"/>
            </a:path>
          </a:pathLst>
        </a:custGeom>
        <a:noFill/>
        <a:ln w="57150" cap="flat" cmpd="sng" algn="ctr">
          <a:solidFill>
            <a:schemeClr val="accent1">
              <a:lumMod val="7500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048D3-F8E8-724C-9673-2FBE5E86C16D}">
      <dsp:nvSpPr>
        <dsp:cNvPr id="0" name=""/>
        <dsp:cNvSpPr/>
      </dsp:nvSpPr>
      <dsp:spPr>
        <a:xfrm>
          <a:off x="0" y="403558"/>
          <a:ext cx="9699118"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S-Situation </a:t>
          </a:r>
          <a:r>
            <a:rPr lang="en-AU" sz="1900" b="0" i="0" u="none" kern="1200"/>
            <a:t>(a concise statement of the problem)</a:t>
          </a:r>
          <a:endParaRPr lang="en-GB" sz="1900" kern="1200"/>
        </a:p>
      </dsp:txBody>
      <dsp:txXfrm>
        <a:off x="21704" y="425262"/>
        <a:ext cx="9655710" cy="401192"/>
      </dsp:txXfrm>
    </dsp:sp>
    <dsp:sp modelId="{D7F9A6D9-4028-A442-871E-07A80F2F50B5}">
      <dsp:nvSpPr>
        <dsp:cNvPr id="0" name=""/>
        <dsp:cNvSpPr/>
      </dsp:nvSpPr>
      <dsp:spPr>
        <a:xfrm>
          <a:off x="0" y="848158"/>
          <a:ext cx="9699118"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947"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GB" sz="1500" kern="1200"/>
            <a:t>40 something year old woman lesion on elbow for 2/7</a:t>
          </a:r>
        </a:p>
      </dsp:txBody>
      <dsp:txXfrm>
        <a:off x="0" y="848158"/>
        <a:ext cx="9699118" cy="314640"/>
      </dsp:txXfrm>
    </dsp:sp>
    <dsp:sp modelId="{7CB30CA5-B403-A041-A876-27C68E0E4534}">
      <dsp:nvSpPr>
        <dsp:cNvPr id="0" name=""/>
        <dsp:cNvSpPr/>
      </dsp:nvSpPr>
      <dsp:spPr>
        <a:xfrm>
          <a:off x="0" y="1162798"/>
          <a:ext cx="9699118"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B-Background </a:t>
          </a:r>
          <a:r>
            <a:rPr lang="en-AU" sz="1900" b="0" i="0" u="none" kern="1200"/>
            <a:t>(pertinent and brief information related to the situation)</a:t>
          </a:r>
          <a:endParaRPr lang="en-GB" sz="1900" kern="1200"/>
        </a:p>
      </dsp:txBody>
      <dsp:txXfrm>
        <a:off x="21704" y="1184502"/>
        <a:ext cx="9655710" cy="401192"/>
      </dsp:txXfrm>
    </dsp:sp>
    <dsp:sp modelId="{20184382-80E5-4546-93C4-FA68C1444D8F}">
      <dsp:nvSpPr>
        <dsp:cNvPr id="0" name=""/>
        <dsp:cNvSpPr/>
      </dsp:nvSpPr>
      <dsp:spPr>
        <a:xfrm>
          <a:off x="0" y="1607398"/>
          <a:ext cx="9699118" cy="924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947"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GB" sz="1500" kern="1200"/>
            <a:t>Lives on Bellarine peninsula, loves gardening. </a:t>
          </a:r>
        </a:p>
        <a:p>
          <a:pPr marL="114300" lvl="1" indent="-114300" algn="l" defTabSz="666750">
            <a:lnSpc>
              <a:spcPct val="90000"/>
            </a:lnSpc>
            <a:spcBef>
              <a:spcPct val="0"/>
            </a:spcBef>
            <a:spcAft>
              <a:spcPct val="20000"/>
            </a:spcAft>
            <a:buChar char="•"/>
          </a:pPr>
          <a:r>
            <a:rPr lang="en-GB" sz="1500" kern="1200"/>
            <a:t>Noticing the possums and lorikeets are eating all the fruit buds and the mozzies are back out with a vengeance! </a:t>
          </a:r>
        </a:p>
        <a:p>
          <a:pPr marL="114300" lvl="1" indent="-114300" algn="l" defTabSz="666750">
            <a:lnSpc>
              <a:spcPct val="90000"/>
            </a:lnSpc>
            <a:spcBef>
              <a:spcPct val="0"/>
            </a:spcBef>
            <a:spcAft>
              <a:spcPct val="20000"/>
            </a:spcAft>
            <a:buChar char="•"/>
          </a:pPr>
          <a:r>
            <a:rPr lang="en-GB" sz="1500" kern="1200"/>
            <a:t>Nil co-morbidities. She runs and eats lots of veggies. Totally virtuous.</a:t>
          </a:r>
        </a:p>
      </dsp:txBody>
      <dsp:txXfrm>
        <a:off x="0" y="1607398"/>
        <a:ext cx="9699118" cy="924255"/>
      </dsp:txXfrm>
    </dsp:sp>
    <dsp:sp modelId="{AD8D4008-ABF6-CE4F-97ED-486705CB469B}">
      <dsp:nvSpPr>
        <dsp:cNvPr id="0" name=""/>
        <dsp:cNvSpPr/>
      </dsp:nvSpPr>
      <dsp:spPr>
        <a:xfrm>
          <a:off x="0" y="2531653"/>
          <a:ext cx="9699118"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A-Assessment </a:t>
          </a:r>
          <a:r>
            <a:rPr lang="en-AU" sz="1900" b="0" i="0" u="none" kern="1200"/>
            <a:t>(analysis and considerations of options — what you found/think)</a:t>
          </a:r>
          <a:endParaRPr lang="en-GB" sz="1900" kern="1200"/>
        </a:p>
      </dsp:txBody>
      <dsp:txXfrm>
        <a:off x="21704" y="2553357"/>
        <a:ext cx="9655710" cy="401192"/>
      </dsp:txXfrm>
    </dsp:sp>
    <dsp:sp modelId="{DDE1FD3A-48FC-1649-9AEB-8EEE78F9ADFA}">
      <dsp:nvSpPr>
        <dsp:cNvPr id="0" name=""/>
        <dsp:cNvSpPr/>
      </dsp:nvSpPr>
      <dsp:spPr>
        <a:xfrm>
          <a:off x="0" y="2976253"/>
          <a:ext cx="9699118" cy="727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947"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GB" sz="1500" kern="1200"/>
            <a:t>It’s only been 2/7 so I think she’s being a </a:t>
          </a:r>
          <a:r>
            <a:rPr lang="en-GB" sz="1500" kern="1200" err="1"/>
            <a:t>hypochrondriac</a:t>
          </a:r>
          <a:r>
            <a:rPr lang="en-GB" sz="1500" kern="1200"/>
            <a:t>.</a:t>
          </a:r>
        </a:p>
        <a:p>
          <a:pPr marL="114300" lvl="1" indent="-114300" algn="l" defTabSz="666750">
            <a:lnSpc>
              <a:spcPct val="90000"/>
            </a:lnSpc>
            <a:spcBef>
              <a:spcPct val="0"/>
            </a:spcBef>
            <a:spcAft>
              <a:spcPct val="20000"/>
            </a:spcAft>
            <a:buChar char="•"/>
          </a:pPr>
          <a:r>
            <a:rPr lang="en-GB" sz="1500" kern="1200"/>
            <a:t>Lesions doesn’t look like much more than a scratch</a:t>
          </a:r>
        </a:p>
        <a:p>
          <a:pPr marL="114300" lvl="1" indent="-114300" algn="l" defTabSz="666750">
            <a:lnSpc>
              <a:spcPct val="90000"/>
            </a:lnSpc>
            <a:spcBef>
              <a:spcPct val="0"/>
            </a:spcBef>
            <a:spcAft>
              <a:spcPct val="20000"/>
            </a:spcAft>
            <a:buChar char="•"/>
          </a:pPr>
          <a:r>
            <a:rPr lang="en-GB" sz="1500" kern="1200"/>
            <a:t>but I should give her some advice about when to return for review/testing</a:t>
          </a:r>
        </a:p>
      </dsp:txBody>
      <dsp:txXfrm>
        <a:off x="0" y="2976253"/>
        <a:ext cx="9699118" cy="727605"/>
      </dsp:txXfrm>
    </dsp:sp>
    <dsp:sp modelId="{56E4CF27-5F13-564A-BBF2-38EA60D3BC03}">
      <dsp:nvSpPr>
        <dsp:cNvPr id="0" name=""/>
        <dsp:cNvSpPr/>
      </dsp:nvSpPr>
      <dsp:spPr>
        <a:xfrm>
          <a:off x="0" y="3703858"/>
          <a:ext cx="9699118"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R/Q-Recommendations/Question </a:t>
          </a:r>
          <a:r>
            <a:rPr lang="en-AU" sz="1900" b="0" i="0" u="none" kern="1200"/>
            <a:t>(action requested/recommended — what you want)</a:t>
          </a:r>
          <a:endParaRPr lang="en-GB" sz="1900" kern="1200"/>
        </a:p>
      </dsp:txBody>
      <dsp:txXfrm>
        <a:off x="21704" y="3725562"/>
        <a:ext cx="9655710" cy="401192"/>
      </dsp:txXfrm>
    </dsp:sp>
    <dsp:sp modelId="{B07B9A47-5BD0-DA4C-9CB8-F0BB4F96CE1C}">
      <dsp:nvSpPr>
        <dsp:cNvPr id="0" name=""/>
        <dsp:cNvSpPr/>
      </dsp:nvSpPr>
      <dsp:spPr>
        <a:xfrm>
          <a:off x="0" y="4148458"/>
          <a:ext cx="9699118" cy="4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947"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GB" sz="1500" kern="1200"/>
            <a:t>What is the likelihood that this could be a communicable disease? </a:t>
          </a:r>
          <a:r>
            <a:rPr lang="en-GB" sz="1500" i="1" kern="1200">
              <a:solidFill>
                <a:srgbClr val="C00000"/>
              </a:solidFill>
            </a:rPr>
            <a:t>What data can you access?</a:t>
          </a:r>
          <a:endParaRPr lang="en-GB" sz="1500" kern="1200">
            <a:solidFill>
              <a:srgbClr val="C00000"/>
            </a:solidFill>
          </a:endParaRPr>
        </a:p>
        <a:p>
          <a:pPr marL="114300" lvl="1" indent="-114300" algn="l" defTabSz="666750">
            <a:lnSpc>
              <a:spcPct val="90000"/>
            </a:lnSpc>
            <a:spcBef>
              <a:spcPct val="0"/>
            </a:spcBef>
            <a:spcAft>
              <a:spcPct val="20000"/>
            </a:spcAft>
            <a:buChar char="•"/>
          </a:pPr>
          <a:r>
            <a:rPr lang="en-GB" sz="1500" kern="1200"/>
            <a:t>what would the appropriate testing be in her region? </a:t>
          </a:r>
          <a:r>
            <a:rPr lang="en-GB" sz="1500" i="1" kern="1200">
              <a:solidFill>
                <a:srgbClr val="C00000"/>
              </a:solidFill>
            </a:rPr>
            <a:t>Where can you access this advice?</a:t>
          </a:r>
        </a:p>
      </dsp:txBody>
      <dsp:txXfrm>
        <a:off x="0" y="4148458"/>
        <a:ext cx="9699118" cy="491625"/>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0:28:56.921"/>
    </inkml:context>
    <inkml:brush xml:id="br0">
      <inkml:brushProperty name="width" value="0.4" units="cm"/>
      <inkml:brushProperty name="height" value="0.8" units="cm"/>
      <inkml:brushProperty name="color" value="#FF8517"/>
      <inkml:brushProperty name="tip" value="rectangle"/>
      <inkml:brushProperty name="rasterOp" value="maskPen"/>
      <inkml:brushProperty name="ignorePressure" value="1"/>
    </inkml:brush>
  </inkml:definitions>
  <inkml:trace contextRef="#ctx0" brushRef="#br0">0 175,'57'-15,"-1"3,1 2,1 2,69 1,-54 3,-1-1,883-34,-885 36,0-2,88-20,32-4,425 16,-376 16,-129 2,-1 5,0 4,169 45,-158-21,19 4,412 47,-353-62,103 7,28 4,-251-25,-1 4,92 32,83 27,-223-68,17 12,-46-20,1 0,-1 0,0 1,0-1,1 0,-1 0,0 0,1 1,-1-1,0 0,0 0,0 1,1-1,-1 0,0 1,0-1,0 0,0 1,1-1,-1 0,0 1,0-1,0 0,0 1,0-1,0 0,0 1,0-1,0 0,0 1,0-1,0 0,0 1,0-1,0 0,-1 1,-23 8,-41-3,0-2,-87-7,40 0,-1392 1,786 3,628 4,1 4,-135 29,165-26,-6-3,0-4,-1-2,-76-7,11 1,-1416 3,1405 12,2 0,124-12,-1-1,1-1,0 0,0-1,0-1,-27-10,11 0,1-2,-31-19,37 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0:29:01.338"/>
    </inkml:context>
    <inkml:brush xml:id="br0">
      <inkml:brushProperty name="width" value="0.4" units="cm"/>
      <inkml:brushProperty name="height" value="0.8" units="cm"/>
      <inkml:brushProperty name="color" value="#FF8517"/>
      <inkml:brushProperty name="tip" value="rectangle"/>
      <inkml:brushProperty name="rasterOp" value="maskPen"/>
      <inkml:brushProperty name="ignorePressure" value="1"/>
    </inkml:brush>
  </inkml:definitions>
  <inkml:trace contextRef="#ctx0" brushRef="#br0">1 0,'11'1,"1"1,0 0,17 5,6 1,250 24,-81-10,75 3,548-24,-378-2,-76 25,7 1,1098-26,-1448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0:29:11.386"/>
    </inkml:context>
    <inkml:brush xml:id="br0">
      <inkml:brushProperty name="width" value="0.4" units="cm"/>
      <inkml:brushProperty name="height" value="0.8" units="cm"/>
      <inkml:brushProperty name="color" value="#FF8517"/>
      <inkml:brushProperty name="tip" value="rectangle"/>
      <inkml:brushProperty name="rasterOp" value="maskPen"/>
      <inkml:brushProperty name="ignorePressure" value="1"/>
    </inkml:brush>
  </inkml:definitions>
  <inkml:trace contextRef="#ctx0" brushRef="#br0">0 540,'173'11,"-31"0,941-6,-592-7,-354 1,874 30,-569 22,333 17,-201-69,-565 1,1 0,-1-1,0-1,1 0,-1 0,0 0,0-1,0-1,-1 0,1 0,-1 0,0-1,0 0,0-1,-1 0,0 0,11-12,-15 13,0 0,-1 0,1 0,-1-1,-1 1,1-1,-1 1,0-1,0 1,0-1,-1-5,-2-72,-1 41,3 28,0-9,0 0,-2 0,-9-41,10 58,0 1,-1-1,0 1,0-1,-1 1,1 0,-1 0,0 0,-1 1,1-1,-1 1,0-1,0 1,0 0,-1 1,1-1,-1 1,0 0,0 0,0 0,-6-2,-13-1,-1 0,1 2,-1 1,0 1,-40 1,19 0,-262-4,-507-29,553 19,-51-6,-82-14,-9 0,307 21,-140 0,-649 15,868-1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0:29:18.835"/>
    </inkml:context>
    <inkml:brush xml:id="br0">
      <inkml:brushProperty name="width" value="0.4" units="cm"/>
      <inkml:brushProperty name="height" value="0.8" units="cm"/>
      <inkml:brushProperty name="color" value="#FF8517"/>
      <inkml:brushProperty name="tip" value="rectangle"/>
      <inkml:brushProperty name="rasterOp" value="maskPen"/>
      <inkml:brushProperty name="ignorePressure" value="1"/>
    </inkml:brush>
  </inkml:definitions>
  <inkml:trace contextRef="#ctx0" brushRef="#br0">0 151,'19'-51,"-18"45,0 1,0 0,0-1,1 1,0 0,0 0,0 0,0 1,1-1,0 0,5-6,-4 8,0 0,0 0,0 1,0 0,1-1,-1 1,0 1,1-1,0 1,-1 0,1 0,0 0,8 0,366-5,-248 8,-43 2,158 26,79 42,-156-33,-105-27,1-2,81 0,137-11,-108-2,-155 3,628-19,-128 10,-297 12,751-3,-903 4,126 23,-176-23,103 22,-76-14,1-3,0-1,51 1,-37-5,86 15,2 1,-88-17,-44-3,1 0,-1 1,0 1,1 1,-1 1,-1 0,1 2,25 10,-30-6,-4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0:29:21.905"/>
    </inkml:context>
    <inkml:brush xml:id="br0">
      <inkml:brushProperty name="width" value="0.4" units="cm"/>
      <inkml:brushProperty name="height" value="0.8" units="cm"/>
      <inkml:brushProperty name="color" value="#FF8517"/>
      <inkml:brushProperty name="tip" value="rectangle"/>
      <inkml:brushProperty name="rasterOp" value="maskPen"/>
      <inkml:brushProperty name="ignorePressure" value="1"/>
    </inkml:brush>
  </inkml:definitions>
  <inkml:trace contextRef="#ctx0" brushRef="#br0">0 0,'276'17,"-169"-7,224 13,-286-17,54 14,-9-1,340 64,-211-53,-54-9,-55-6,85 18,-140-24,0-2,1-2,0-3,105-9,-139 4,0-1,41-13,-43 11,0 0,1 1,35-2,-28 6,-1-1,1-2,0 0,47-15,-45 11,1 1,1 2,62-3,-14 1,26-1,-77 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0:29:27.302"/>
    </inkml:context>
    <inkml:brush xml:id="br0">
      <inkml:brushProperty name="width" value="0.4" units="cm"/>
      <inkml:brushProperty name="height" value="0.8" units="cm"/>
      <inkml:brushProperty name="color" value="#FF8517"/>
      <inkml:brushProperty name="tip" value="rectangle"/>
      <inkml:brushProperty name="rasterOp" value="maskPen"/>
      <inkml:brushProperty name="ignorePressure" value="1"/>
    </inkml:brush>
  </inkml:definitions>
  <inkml:trace contextRef="#ctx0" brushRef="#br0">2 1,'-1'105,"3"112,1-197,1-1,1 1,0-1,2 1,0-2,19 36,-23-50,-1-1,1 1,1-1,-1 1,0-1,1 0,0-1,0 1,-1-1,2 1,-1-1,0 0,0-1,1 1,-1-1,0 0,1 0,0 0,5 0,17 2,-1-2,32-1,-29-1,2233-3,-2219 6,-1 3,64 14,-58-10,73 6,77 10,-38-3,93 12,-250-34,-1 1,0 0,1-1,-1 0,1 1,-1-1,1 0,-1-1,1 1,-1 0,0-1,1 1,-1-1,1 0,-1 1,0-1,0 0,1-1,-1 1,0 0,0-1,0 1,0-1,-1 1,1-1,0 0,-1 0,1 0,-1 0,1 0,0-3,2-5,-1 0,-1 0,0-1,-1 1,0 0,0-14,4-30,-2 42,9-65,-11 74,-1 0,0 0,0 0,0 0,0 0,-1 0,1 0,-1 0,1 0,-1 0,0 0,-1 0,1 0,0 1,-1-1,1 0,-1 1,0-1,0 1,0 0,-3-3,-6-1,0 0,0 1,-1 0,0 1,0 1,-23-5,-85-6,71 9,-428-42,299 28,-207-9,283 28,-310 15,245 9,74-10,-167 6,-754-20,985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0:36:25.957"/>
    </inkml:context>
    <inkml:brush xml:id="br0">
      <inkml:brushProperty name="width" value="0.4" units="cm"/>
      <inkml:brushProperty name="height" value="0.8" units="cm"/>
      <inkml:brushProperty name="color" value="#FF8517"/>
      <inkml:brushProperty name="tip" value="rectangle"/>
      <inkml:brushProperty name="rasterOp" value="maskPen"/>
      <inkml:brushProperty name="ignorePressure" value="1"/>
    </inkml:brush>
  </inkml:definitions>
  <inkml:trace contextRef="#ctx0" brushRef="#br0">1 1,'88'0,"1"4,136 24,-109-4,0-6,222 6,-81-12,-46 0,121-13,-238-4,139-26,-20-6,263-10,326 55,-795-8,51 2,1 1,-1 4,106 25,-113-19,0-1,77 6,107-5,-140-9,473 5,-543-7,0 1,1 1,-1 1,-1 1,1 2,29 12,-23-8,1-1,61 11,-72-18,0 1,34 13,-34-10,0-1,34 6,57 6,-53-7,63 4,-101-15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5D5C9-8BAD-AA4D-AE38-B8D237AC2DE3}" type="datetimeFigureOut">
              <a:rPr lang="en-US" smtClean="0"/>
              <a:t>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E5E7F5-D723-9F4C-B8FC-954900B90749}" type="slidenum">
              <a:rPr lang="en-US" smtClean="0"/>
              <a:t>‹#›</a:t>
            </a:fld>
            <a:endParaRPr lang="en-US"/>
          </a:p>
        </p:txBody>
      </p:sp>
    </p:spTree>
    <p:extLst>
      <p:ext uri="{BB962C8B-B14F-4D97-AF65-F5344CB8AC3E}">
        <p14:creationId xmlns:p14="http://schemas.microsoft.com/office/powerpoint/2010/main" val="137254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estvic.communityhealthpathways.org/1015115.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health.gov.au/news/novavax-vaccine-for-adolescents-aged-12-17-year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B2C96A-DFD8-E74D-A6DD-6BC5FB8BA0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513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Examples of prevention activities against communicable diseases: </a:t>
            </a:r>
          </a:p>
          <a:p>
            <a:pPr marL="171450" indent="-171450">
              <a:buFontTx/>
              <a:buChar char="-"/>
            </a:pPr>
            <a:r>
              <a:rPr lang="en-AU"/>
              <a:t>Vaccination</a:t>
            </a:r>
          </a:p>
          <a:p>
            <a:pPr marL="171450" indent="-171450">
              <a:buFontTx/>
              <a:buChar char="-"/>
            </a:pPr>
            <a:r>
              <a:rPr lang="en-AU"/>
              <a:t>Vector/Mosquito control (both prevention and control activity)</a:t>
            </a:r>
          </a:p>
          <a:p>
            <a:pPr marL="171450" indent="-171450">
              <a:buFontTx/>
              <a:buChar char="-"/>
            </a:pPr>
            <a:r>
              <a:rPr lang="en-AU"/>
              <a:t>Cooling tower inspection and pre-emptive cleaning for legionella</a:t>
            </a:r>
          </a:p>
          <a:p>
            <a:pPr marL="171450" indent="-171450">
              <a:buFontTx/>
              <a:buChar char="-"/>
            </a:pPr>
            <a:r>
              <a:rPr lang="en-AU"/>
              <a:t>Public communications/raising awareness (e.g., around wearing a mask and gloves when handling potting mix)</a:t>
            </a:r>
          </a:p>
          <a:p>
            <a:pPr marL="171450" indent="-171450">
              <a:buFontTx/>
              <a:buChar char="-"/>
            </a:pPr>
            <a:endParaRPr lang="en-AU"/>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A13C8180-3553-43A4-9CAB-2E280577AF5D}" type="slidenum">
              <a:rPr kumimoji="0" lang="en-AU"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14</a:t>
            </a:fld>
            <a:endParaRPr kumimoji="0" lang="en-AU"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420924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itchFamily="34" charset="-128"/>
              </a:rPr>
              <a:t>Brainstorm ways of finding out about infectious disease.</a:t>
            </a:r>
          </a:p>
          <a:p>
            <a:endParaRPr lang="en-US" altLang="en-US">
              <a:ea typeface="ＭＳ Ｐゴシック" pitchFamily="34" charset="-128"/>
            </a:endParaRPr>
          </a:p>
          <a:p>
            <a:r>
              <a:rPr lang="en-US" altLang="en-US">
                <a:ea typeface="ＭＳ Ｐゴシック" pitchFamily="34" charset="-128"/>
              </a:rPr>
              <a:t>In Victoria, notification forms the bedrock of information gathering about communicable disease for the department. </a:t>
            </a:r>
          </a:p>
          <a:p>
            <a:r>
              <a:rPr lang="en-US" altLang="en-US">
                <a:ea typeface="ＭＳ Ｐゴシック" pitchFamily="34" charset="-128"/>
              </a:rPr>
              <a:t>Discuss advantages and disadvantages of notifications</a:t>
            </a:r>
          </a:p>
          <a:p>
            <a:r>
              <a:rPr lang="en-US" altLang="en-US">
                <a:ea typeface="ＭＳ Ｐゴシック" pitchFamily="34" charset="-128"/>
              </a:rPr>
              <a:t>Discuss some urgent notifiable diseases and get students to say what can be done if we find out promptly</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DF845F11-B87C-431B-AA4E-0F11E876B079}" type="slidenum">
              <a:rPr kumimoji="0" lang="en-AU"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15</a:t>
            </a:fld>
            <a:endParaRPr kumimoji="0" lang="en-AU" alt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762668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itchFamily="34" charset="-128"/>
              </a:rPr>
              <a:t>Brainstorm ways of finding out about infectious disease.</a:t>
            </a:r>
          </a:p>
          <a:p>
            <a:endParaRPr lang="en-US" altLang="en-US">
              <a:ea typeface="ＭＳ Ｐゴシック" pitchFamily="34" charset="-128"/>
            </a:endParaRPr>
          </a:p>
          <a:p>
            <a:r>
              <a:rPr lang="en-US" altLang="en-US">
                <a:ea typeface="ＭＳ Ｐゴシック" pitchFamily="34" charset="-128"/>
              </a:rPr>
              <a:t>In Victoria, notification forms the bedrock of information gathering about communicable disease for the department. </a:t>
            </a:r>
          </a:p>
          <a:p>
            <a:r>
              <a:rPr lang="en-US" altLang="en-US">
                <a:ea typeface="ＭＳ Ｐゴシック" pitchFamily="34" charset="-128"/>
              </a:rPr>
              <a:t>Discuss advantages and disadvantages of notifications</a:t>
            </a:r>
          </a:p>
          <a:p>
            <a:r>
              <a:rPr lang="en-US" altLang="en-US">
                <a:ea typeface="ＭＳ Ｐゴシック" pitchFamily="34" charset="-128"/>
              </a:rPr>
              <a:t>Discuss some urgent notifiable diseases and get students to say what can be done if we find out promptly</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DF845F11-B87C-431B-AA4E-0F11E876B079}" type="slidenum">
              <a:rPr kumimoji="0" lang="en-AU"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16</a:t>
            </a:fld>
            <a:endParaRPr kumimoji="0" lang="en-AU" alt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814736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E3DE5-2BD4-45FD-9B49-D10FD6F3FA8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474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20485" y="4482193"/>
            <a:ext cx="5486400" cy="3600450"/>
          </a:xfrm>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So, our story begins in March 2020 and to use hip agile thinking, inspired by our CHO,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-it all started with a minimum viable product- an Adaptive learning platform</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 a learning loop to find knowledge, move it to where it is needed and codify it for future use</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Recipe is fairly simple: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people,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tools and tech and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a process…</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content</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Learn and refine as you go.</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Wherever possible, apply the appropriate amount of </a:t>
            </a:r>
            <a:r>
              <a:rPr lang="en-US" sz="1800" err="1">
                <a:effectLst/>
                <a:latin typeface="Calibri" panose="020F0502020204030204" pitchFamily="34" charset="0"/>
                <a:ea typeface="Calibri" panose="020F0502020204030204" pitchFamily="34" charset="0"/>
                <a:cs typeface="Times New Roman" panose="02020603050405020304" pitchFamily="18" charset="0"/>
              </a:rPr>
              <a:t>rigour</a:t>
            </a:r>
            <a:r>
              <a:rPr lang="en-US" sz="1800">
                <a:effectLst/>
                <a:latin typeface="Calibri" panose="020F0502020204030204" pitchFamily="34" charset="0"/>
                <a:ea typeface="Calibri" panose="020F0502020204030204" pitchFamily="34" charset="0"/>
                <a:cs typeface="Times New Roman" panose="02020603050405020304" pitchFamily="18" charset="0"/>
              </a:rPr>
              <a:t> to avoid this happening…</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B88EE-E9F2-E648-8B6B-111E1886C85C}" type="slidenum">
              <a:rPr lang="en-US" smtClean="0"/>
              <a:t>21</a:t>
            </a:fld>
            <a:endParaRPr lang="en-US"/>
          </a:p>
        </p:txBody>
      </p:sp>
    </p:spTree>
    <p:extLst>
      <p:ext uri="{BB962C8B-B14F-4D97-AF65-F5344CB8AC3E}">
        <p14:creationId xmlns:p14="http://schemas.microsoft.com/office/powerpoint/2010/main" val="200858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making</a:t>
            </a:r>
          </a:p>
          <a:p>
            <a:endParaRPr lang="en-US"/>
          </a:p>
        </p:txBody>
      </p:sp>
      <p:sp>
        <p:nvSpPr>
          <p:cNvPr id="4" name="Slide Number Placeholder 3"/>
          <p:cNvSpPr>
            <a:spLocks noGrp="1"/>
          </p:cNvSpPr>
          <p:nvPr>
            <p:ph type="sldNum" sz="quarter" idx="5"/>
          </p:nvPr>
        </p:nvSpPr>
        <p:spPr/>
        <p:txBody>
          <a:bodyPr/>
          <a:lstStyle/>
          <a:p>
            <a:fld id="{676D85EA-610A-544C-9372-5E7E822C5E90}" type="slidenum">
              <a:rPr lang="en-US" smtClean="0"/>
              <a:t>22</a:t>
            </a:fld>
            <a:endParaRPr lang="en-US"/>
          </a:p>
        </p:txBody>
      </p:sp>
    </p:spTree>
    <p:extLst>
      <p:ext uri="{BB962C8B-B14F-4D97-AF65-F5344CB8AC3E}">
        <p14:creationId xmlns:p14="http://schemas.microsoft.com/office/powerpoint/2010/main" val="2855021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a:t>Session evaluation link https://forms.office.com/r/fb8b5Jv61J</a:t>
            </a:r>
          </a:p>
          <a:p>
            <a:pPr>
              <a:defRPr/>
            </a:pPr>
            <a:r>
              <a:rPr lang="en-AU" sz="1800" u="none">
                <a:solidFill>
                  <a:srgbClr val="0563C1"/>
                </a:solidFill>
                <a:effectLst/>
                <a:latin typeface="Calibri" panose="020F0502020204030204" pitchFamily="34" charset="0"/>
                <a:ea typeface="Calibri" panose="020F0502020204030204" pitchFamily="34" charset="0"/>
                <a:cs typeface="Calibri" panose="020F0502020204030204" pitchFamily="34" charset="0"/>
              </a:rPr>
              <a:t>Case template link https://forms.office.com/r/xFPCCRSkzc</a:t>
            </a:r>
            <a:endParaRPr lang="en-US" sz="1800" u="none">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728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International Project ECHO Study https://forms.office.com/r/vUDwHruTi0</a:t>
            </a:r>
          </a:p>
        </p:txBody>
      </p:sp>
      <p:sp>
        <p:nvSpPr>
          <p:cNvPr id="4" name="Slide Number Placeholder 3"/>
          <p:cNvSpPr>
            <a:spLocks noGrp="1"/>
          </p:cNvSpPr>
          <p:nvPr>
            <p:ph type="sldNum" sz="quarter" idx="5"/>
          </p:nvPr>
        </p:nvSpPr>
        <p:spPr/>
        <p:txBody>
          <a:bodyPr/>
          <a:lstStyle/>
          <a:p>
            <a:fld id="{11E5E7F5-D723-9F4C-B8FC-954900B90749}" type="slidenum">
              <a:rPr lang="en-US" smtClean="0"/>
              <a:t>27</a:t>
            </a:fld>
            <a:endParaRPr lang="en-US"/>
          </a:p>
        </p:txBody>
      </p:sp>
    </p:spTree>
    <p:extLst>
      <p:ext uri="{BB962C8B-B14F-4D97-AF65-F5344CB8AC3E}">
        <p14:creationId xmlns:p14="http://schemas.microsoft.com/office/powerpoint/2010/main" val="4064170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https://player.whooshkaa.com/shows/project-echowvphn-hub-covid-19-echo-network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https://www.youtube.com/watch?v=nB5N57z9zG8&amp;t=1s</a:t>
            </a:r>
          </a:p>
          <a:p>
            <a:r>
              <a:rPr lang="en-AU"/>
              <a:t>Townhall 13</a:t>
            </a:r>
            <a:r>
              <a:rPr lang="en-AU" baseline="30000"/>
              <a:t>th</a:t>
            </a:r>
            <a:r>
              <a:rPr lang="en-AU"/>
              <a:t> January 2022 https://www.youtube.com/watch?v=sr3uHtknLWs</a:t>
            </a:r>
          </a:p>
          <a:p>
            <a:endParaRPr lang="en-AU"/>
          </a:p>
          <a:p>
            <a:r>
              <a:rPr lang="en-AU"/>
              <a:t>Weekly emails, </a:t>
            </a:r>
          </a:p>
          <a:p>
            <a:r>
              <a:rPr lang="en-AU"/>
              <a:t>Interactive discussions </a:t>
            </a:r>
          </a:p>
          <a:p>
            <a:r>
              <a:rPr lang="en-AU"/>
              <a:t>To watch to view – </a:t>
            </a:r>
            <a:r>
              <a:rPr lang="en-AU" err="1"/>
              <a:t>Youtube</a:t>
            </a:r>
            <a:endParaRPr lang="en-AU"/>
          </a:p>
          <a:p>
            <a:r>
              <a:rPr lang="en-AU"/>
              <a:t>To listen - </a:t>
            </a:r>
            <a:r>
              <a:rPr lang="en-AU" err="1"/>
              <a:t>Whooshkaa</a:t>
            </a:r>
            <a:endParaRPr lang="en-AU"/>
          </a:p>
          <a:p>
            <a:r>
              <a:rPr lang="en-AU"/>
              <a:t>To listen to read – newsletter, resource pack, Zac’s notes</a:t>
            </a:r>
          </a:p>
          <a:p>
            <a:r>
              <a:rPr lang="en-AU"/>
              <a:t> to participate – ECHO</a:t>
            </a:r>
          </a:p>
          <a:p>
            <a:r>
              <a:rPr lang="en-AU"/>
              <a:t>To get in touch with us, email, </a:t>
            </a:r>
            <a:r>
              <a:rPr lang="en-AU" err="1"/>
              <a:t>healthpathways</a:t>
            </a:r>
            <a:r>
              <a:rPr lang="en-AU"/>
              <a:t>, </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935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560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068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buNone/>
            </a:pP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169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hlinkClick r:id="rId3"/>
              </a:rPr>
              <a:t>https://westvic.communityhealthpathways.org/1015115.htm</a:t>
            </a:r>
            <a:endParaRPr lang="en-AU"/>
          </a:p>
        </p:txBody>
      </p:sp>
      <p:sp>
        <p:nvSpPr>
          <p:cNvPr id="4" name="Slide Number Placeholder 3"/>
          <p:cNvSpPr>
            <a:spLocks noGrp="1"/>
          </p:cNvSpPr>
          <p:nvPr>
            <p:ph type="sldNum" sz="quarter" idx="5"/>
          </p:nvPr>
        </p:nvSpPr>
        <p:spPr/>
        <p:txBody>
          <a:bodyPr/>
          <a:lstStyle/>
          <a:p>
            <a:fld id="{11E5E7F5-D723-9F4C-B8FC-954900B90749}" type="slidenum">
              <a:rPr lang="en-US" smtClean="0"/>
              <a:t>6</a:t>
            </a:fld>
            <a:endParaRPr lang="en-US"/>
          </a:p>
        </p:txBody>
      </p:sp>
    </p:spTree>
    <p:extLst>
      <p:ext uri="{BB962C8B-B14F-4D97-AF65-F5344CB8AC3E}">
        <p14:creationId xmlns:p14="http://schemas.microsoft.com/office/powerpoint/2010/main" val="3802053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hlinkClick r:id="rId3"/>
              </a:rPr>
              <a:t>Novavax vaccine for adolescents aged 12-17 years | Australian Government Department of Health and Aged Care</a:t>
            </a:r>
            <a:endParaRPr lang="en-AU"/>
          </a:p>
        </p:txBody>
      </p:sp>
      <p:sp>
        <p:nvSpPr>
          <p:cNvPr id="4" name="Slide Number Placeholder 3"/>
          <p:cNvSpPr>
            <a:spLocks noGrp="1"/>
          </p:cNvSpPr>
          <p:nvPr>
            <p:ph type="sldNum" sz="quarter" idx="5"/>
          </p:nvPr>
        </p:nvSpPr>
        <p:spPr/>
        <p:txBody>
          <a:bodyPr/>
          <a:lstStyle/>
          <a:p>
            <a:fld id="{11E5E7F5-D723-9F4C-B8FC-954900B90749}" type="slidenum">
              <a:rPr lang="en-US" smtClean="0"/>
              <a:t>7</a:t>
            </a:fld>
            <a:endParaRPr lang="en-US"/>
          </a:p>
        </p:txBody>
      </p:sp>
    </p:spTree>
    <p:extLst>
      <p:ext uri="{BB962C8B-B14F-4D97-AF65-F5344CB8AC3E}">
        <p14:creationId xmlns:p14="http://schemas.microsoft.com/office/powerpoint/2010/main" val="3409700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One way of looking at public health is by splitting it into health protection, health promotion and health services. </a:t>
            </a:r>
          </a:p>
          <a:p>
            <a:r>
              <a:rPr lang="en-AU"/>
              <a:t>Health protection focuses on hazards (can be biological, chemical, physical, radiation)</a:t>
            </a:r>
          </a:p>
          <a:p>
            <a:r>
              <a:rPr lang="en-AU"/>
              <a:t>Exposures</a:t>
            </a:r>
          </a:p>
          <a:p>
            <a:r>
              <a:rPr lang="en-AU"/>
              <a:t>Impacts</a:t>
            </a:r>
          </a:p>
          <a:p>
            <a:endParaRPr lang="en-AU"/>
          </a:p>
          <a:p>
            <a:r>
              <a:rPr lang="en-AU"/>
              <a:t>Health protection is often split into Communicable disease and Environmental health</a:t>
            </a:r>
          </a:p>
          <a:p>
            <a:endParaRPr lang="en-AU"/>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A13C8180-3553-43A4-9CAB-2E280577AF5D}" type="slidenum">
              <a:rPr kumimoji="0" lang="en-AU"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9</a:t>
            </a:fld>
            <a:endParaRPr kumimoji="0" lang="en-AU"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76001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Communicable disease public health medicine looks at communicable hazards, exposures and impacts</a:t>
            </a:r>
          </a:p>
          <a:p>
            <a:r>
              <a:rPr lang="en-AU"/>
              <a:t>Uses agent, host, environment paradigm</a:t>
            </a:r>
          </a:p>
          <a:p>
            <a:endParaRPr lang="en-AU"/>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A13C8180-3553-43A4-9CAB-2E280577AF5D}" type="slidenum">
              <a:rPr kumimoji="0" lang="en-AU"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10</a:t>
            </a:fld>
            <a:endParaRPr kumimoji="0" lang="en-AU"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101378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A13C8180-3553-43A4-9CAB-2E280577AF5D}" type="slidenum">
              <a:rPr kumimoji="0" lang="en-AU"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13</a:t>
            </a:fld>
            <a:endParaRPr kumimoji="0" lang="en-AU"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4203541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A324A-CEF7-CC43-BE1C-3A7D8CB22892}"/>
              </a:ext>
            </a:extLst>
          </p:cNvPr>
          <p:cNvSpPr>
            <a:spLocks noGrp="1"/>
          </p:cNvSpPr>
          <p:nvPr>
            <p:ph type="ctrTitle" hasCustomPrompt="1"/>
          </p:nvPr>
        </p:nvSpPr>
        <p:spPr>
          <a:xfrm>
            <a:off x="1062097" y="1201366"/>
            <a:ext cx="5760000" cy="1260000"/>
          </a:xfrm>
        </p:spPr>
        <p:txBody>
          <a:bodyPr anchor="b">
            <a:normAutofit/>
          </a:bodyPr>
          <a:lstStyle>
            <a:lvl1pPr algn="l">
              <a:defRPr sz="4000" b="1">
                <a:solidFill>
                  <a:srgbClr val="003D69"/>
                </a:solidFill>
                <a:latin typeface="Raleway" panose="020B0503030101060003" pitchFamily="34" charset="77"/>
              </a:defRPr>
            </a:lvl1pPr>
          </a:lstStyle>
          <a:p>
            <a:r>
              <a:rPr lang="en-GB"/>
              <a:t>Presentation Title</a:t>
            </a:r>
            <a:endParaRPr lang="en-US"/>
          </a:p>
        </p:txBody>
      </p:sp>
      <p:sp>
        <p:nvSpPr>
          <p:cNvPr id="3" name="Subtitle 2">
            <a:extLst>
              <a:ext uri="{FF2B5EF4-FFF2-40B4-BE49-F238E27FC236}">
                <a16:creationId xmlns:a16="http://schemas.microsoft.com/office/drawing/2014/main" id="{5AB8AAF8-4603-974D-B14D-41B78AEF0F7C}"/>
              </a:ext>
            </a:extLst>
          </p:cNvPr>
          <p:cNvSpPr>
            <a:spLocks noGrp="1"/>
          </p:cNvSpPr>
          <p:nvPr>
            <p:ph type="subTitle" idx="1" hasCustomPrompt="1"/>
          </p:nvPr>
        </p:nvSpPr>
        <p:spPr>
          <a:xfrm>
            <a:off x="1062097" y="2582135"/>
            <a:ext cx="5760000" cy="900000"/>
          </a:xfrm>
        </p:spPr>
        <p:txBody>
          <a:bodyPr/>
          <a:lstStyle>
            <a:lvl1pPr marL="0" indent="0" algn="l">
              <a:buNone/>
              <a:defRPr sz="2400">
                <a:solidFill>
                  <a:schemeClr val="bg1"/>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Presentation subtitle</a:t>
            </a:r>
          </a:p>
        </p:txBody>
      </p:sp>
    </p:spTree>
    <p:extLst>
      <p:ext uri="{BB962C8B-B14F-4D97-AF65-F5344CB8AC3E}">
        <p14:creationId xmlns:p14="http://schemas.microsoft.com/office/powerpoint/2010/main" val="1816699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4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439399"/>
            <a:ext cx="9391507" cy="1143000"/>
          </a:xfrm>
        </p:spPr>
        <p:txBody>
          <a:bodyPr/>
          <a:lstStyle/>
          <a:p>
            <a:r>
              <a:rPr lang="en-US"/>
              <a:t>Click to edit Master title style</a:t>
            </a:r>
          </a:p>
        </p:txBody>
      </p:sp>
      <p:sp>
        <p:nvSpPr>
          <p:cNvPr id="3" name="Content Placeholder 2"/>
          <p:cNvSpPr>
            <a:spLocks noGrp="1"/>
          </p:cNvSpPr>
          <p:nvPr>
            <p:ph idx="1"/>
          </p:nvPr>
        </p:nvSpPr>
        <p:spPr>
          <a:xfrm>
            <a:off x="609600" y="1812323"/>
            <a:ext cx="9391507" cy="45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71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92874"/>
            <a:ext cx="12188825" cy="365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42956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accent4"/>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9003E490-1144-4D3A-9D81-A069DDE17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17" y="103696"/>
            <a:ext cx="3281543" cy="867265"/>
          </a:xfrm>
          <a:prstGeom prst="rect">
            <a:avLst/>
          </a:prstGeom>
        </p:spPr>
      </p:pic>
    </p:spTree>
    <p:extLst>
      <p:ext uri="{BB962C8B-B14F-4D97-AF65-F5344CB8AC3E}">
        <p14:creationId xmlns:p14="http://schemas.microsoft.com/office/powerpoint/2010/main" val="2582217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5775" y="286604"/>
            <a:ext cx="10058400" cy="968440"/>
          </a:xfrm>
        </p:spPr>
        <p:txBody>
          <a:bodyPr/>
          <a:lstStyle>
            <a:lvl1pPr marL="0">
              <a:defRPr/>
            </a:lvl1pPr>
          </a:lstStyle>
          <a:p>
            <a:r>
              <a:rPr lang="en-US"/>
              <a:t>Click to edit Master title style</a:t>
            </a:r>
          </a:p>
        </p:txBody>
      </p:sp>
      <p:sp>
        <p:nvSpPr>
          <p:cNvPr id="3" name="Content Placeholder 2"/>
          <p:cNvSpPr>
            <a:spLocks noGrp="1"/>
          </p:cNvSpPr>
          <p:nvPr>
            <p:ph idx="1"/>
          </p:nvPr>
        </p:nvSpPr>
        <p:spPr>
          <a:xfrm>
            <a:off x="485775" y="1371232"/>
            <a:ext cx="10058400" cy="4497862"/>
          </a:xfrm>
        </p:spPr>
        <p:txBody>
          <a:bodyPr/>
          <a:lstStyle>
            <a:lvl1pPr marL="183600" indent="-183600">
              <a:spcBef>
                <a:spcPts val="600"/>
              </a:spcBef>
              <a:buClr>
                <a:schemeClr val="accent2"/>
              </a:buClr>
              <a:buFont typeface="Arial" panose="020B0604020202020204" pitchFamily="34" charset="0"/>
              <a:buChar char="•"/>
              <a:defRPr/>
            </a:lvl1pPr>
            <a:lvl2pPr marL="384048" indent="-182880">
              <a:buSzPct val="80000"/>
              <a:buFont typeface="Courier New" panose="02070309020205020404" pitchFamily="49" charset="0"/>
              <a:buChar char="o"/>
              <a:defRPr/>
            </a:lvl2pPr>
            <a:lvl3pPr marL="669798" indent="-285750">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3774724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accent4"/>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576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498070" y="374933"/>
            <a:ext cx="10058400" cy="880110"/>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7C2F47-7545-4F41-A9D4-06A8F7550572}" type="datetimeFigureOut">
              <a:rPr lang="en-AU" smtClean="0"/>
              <a:t>12/04/2024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1191945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7C2F47-7545-4F41-A9D4-06A8F7550572}" type="datetimeFigureOut">
              <a:rPr lang="en-AU" smtClean="0"/>
              <a:t>12/04/2024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1086396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7C2F47-7545-4F41-A9D4-06A8F7550572}" type="datetimeFigureOut">
              <a:rPr lang="en-AU" smtClean="0"/>
              <a:t>12/04/2024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917966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F7C2F47-7545-4F41-A9D4-06A8F7550572}" type="datetimeFigureOut">
              <a:rPr lang="en-AU" smtClean="0"/>
              <a:t>12/04/2024</a:t>
            </a:fld>
            <a:endParaRPr lang="en-A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AU"/>
          </a:p>
        </p:txBody>
      </p:sp>
      <p:sp>
        <p:nvSpPr>
          <p:cNvPr id="9" name="Slide Number Placeholder 8"/>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1381195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F7C2F47-7545-4F41-A9D4-06A8F7550572}" type="datetimeFigureOut">
              <a:rPr lang="en-AU" smtClean="0"/>
              <a:t>12/04/2024</a:t>
            </a:fld>
            <a:endParaRPr lang="en-AU"/>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A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9053057-3042-459A-8E5F-9C470B734DCB}" type="slidenum">
              <a:rPr lang="en-AU" smtClean="0"/>
              <a:t>‹#›</a:t>
            </a:fld>
            <a:endParaRPr lang="en-AU"/>
          </a:p>
        </p:txBody>
      </p:sp>
    </p:spTree>
    <p:extLst>
      <p:ext uri="{BB962C8B-B14F-4D97-AF65-F5344CB8AC3E}">
        <p14:creationId xmlns:p14="http://schemas.microsoft.com/office/powerpoint/2010/main" val="4082343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7C2F47-7545-4F41-A9D4-06A8F7550572}" type="datetimeFigureOut">
              <a:rPr lang="en-AU" smtClean="0"/>
              <a:t>12/04/2024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2318734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65DC0-6DBF-2D4D-A7DC-44535D39A107}"/>
              </a:ext>
            </a:extLst>
          </p:cNvPr>
          <p:cNvSpPr>
            <a:spLocks noGrp="1"/>
          </p:cNvSpPr>
          <p:nvPr>
            <p:ph type="title"/>
          </p:nvPr>
        </p:nvSpPr>
        <p:spPr>
          <a:xfrm>
            <a:off x="720000" y="540000"/>
            <a:ext cx="10753200" cy="470317"/>
          </a:xfrm>
        </p:spPr>
        <p:txBody>
          <a:bodyPr lIns="0" tIns="36000" rIns="0" bIns="36000" anchor="t" anchorCtr="0">
            <a:spAutoFit/>
          </a:bodyPr>
          <a:lstStyle>
            <a:lvl1pPr>
              <a:defRPr sz="2800">
                <a:solidFill>
                  <a:srgbClr val="003D69"/>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9970389-CF14-D645-8E3C-C7F00F1657AF}"/>
              </a:ext>
            </a:extLst>
          </p:cNvPr>
          <p:cNvSpPr>
            <a:spLocks noGrp="1"/>
          </p:cNvSpPr>
          <p:nvPr>
            <p:ph idx="1"/>
          </p:nvPr>
        </p:nvSpPr>
        <p:spPr>
          <a:xfrm>
            <a:off x="719999" y="1440000"/>
            <a:ext cx="10753200" cy="450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09CED8-527A-AB4A-B848-58DB91ED42FB}"/>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5" name="Footer Placeholder 4">
            <a:extLst>
              <a:ext uri="{FF2B5EF4-FFF2-40B4-BE49-F238E27FC236}">
                <a16:creationId xmlns:a16="http://schemas.microsoft.com/office/drawing/2014/main" id="{DF7F6209-7430-774C-86C5-3E8512F1E0C6}"/>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D0F7E45-21DF-2F4C-83B0-868734ACEBB6}"/>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83608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2342198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3179791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273600"/>
            <a:ext cx="10972320" cy="1144800"/>
          </a:xfrm>
          <a:prstGeom prst="rect">
            <a:avLst/>
          </a:prstGeom>
        </p:spPr>
        <p:txBody>
          <a:bodyPr lIns="0" tIns="0" rIns="0" bIns="0" anchor="ctr">
            <a:normAutofit/>
          </a:bodyPr>
          <a:lstStyle>
            <a:lvl1pPr>
              <a:defRPr sz="4800" baseline="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algn="ctr"/>
            <a:r>
              <a:rPr lang="en-US" sz="5867" b="0" strike="noStrike" spc="-1">
                <a:latin typeface="Arial"/>
              </a:rPr>
              <a:t>Click to edit Master title style</a:t>
            </a:r>
            <a:endParaRPr lang="en-GB" sz="5867" b="0" strike="noStrike" spc="-1">
              <a:latin typeface="Arial"/>
            </a:endParaRPr>
          </a:p>
        </p:txBody>
      </p:sp>
      <p:sp>
        <p:nvSpPr>
          <p:cNvPr id="6" name="PlaceHolder 2"/>
          <p:cNvSpPr>
            <a:spLocks noGrp="1"/>
          </p:cNvSpPr>
          <p:nvPr>
            <p:ph type="body"/>
          </p:nvPr>
        </p:nvSpPr>
        <p:spPr>
          <a:xfrm>
            <a:off x="609600" y="1604640"/>
            <a:ext cx="10972320" cy="3977280"/>
          </a:xfrm>
          <a:prstGeom prst="rect">
            <a:avLst/>
          </a:prstGeom>
        </p:spPr>
        <p:txBody>
          <a:bodyPr lIns="0" tIns="0" rIns="0" bIns="0">
            <a:normAutofit/>
          </a:bodyPr>
          <a:lstStyle>
            <a:lvl1pPr>
              <a:defRPr baseline="0">
                <a:latin typeface="Calibri" panose="020F0502020204030204" pitchFamily="34" charset="0"/>
              </a:defRPr>
            </a:lvl1pPr>
          </a:lstStyle>
          <a:p>
            <a:pPr lvl="0"/>
            <a:r>
              <a:rPr lang="en-US" sz="4267" b="0" strike="noStrike" spc="-1">
                <a:latin typeface="Arial"/>
              </a:rPr>
              <a:t>Click to edit Master text styles</a:t>
            </a:r>
          </a:p>
        </p:txBody>
      </p:sp>
    </p:spTree>
    <p:extLst>
      <p:ext uri="{BB962C8B-B14F-4D97-AF65-F5344CB8AC3E}">
        <p14:creationId xmlns:p14="http://schemas.microsoft.com/office/powerpoint/2010/main" val="3181963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53C38-2343-4C92-A895-3D9DEFF811A0}"/>
              </a:ext>
            </a:extLst>
          </p:cNvPr>
          <p:cNvSpPr>
            <a:spLocks noGrp="1"/>
          </p:cNvSpPr>
          <p:nvPr>
            <p:ph type="title"/>
          </p:nvPr>
        </p:nvSpPr>
        <p:spPr/>
        <p:txBody>
          <a:bodyPr/>
          <a:lstStyle/>
          <a:p>
            <a:r>
              <a:rPr lang="en-US"/>
              <a:t>Click to edit Master title style</a:t>
            </a:r>
            <a:endParaRPr lang="en-AU"/>
          </a:p>
        </p:txBody>
      </p:sp>
      <p:pic>
        <p:nvPicPr>
          <p:cNvPr id="12" name="Picture 11" descr="Background pattern&#10;&#10;Description automatically generated">
            <a:extLst>
              <a:ext uri="{FF2B5EF4-FFF2-40B4-BE49-F238E27FC236}">
                <a16:creationId xmlns:a16="http://schemas.microsoft.com/office/drawing/2014/main" id="{708EB622-A630-4AEB-8FC3-264903437361}"/>
              </a:ext>
            </a:extLst>
          </p:cNvPr>
          <p:cNvPicPr>
            <a:picLocks noChangeAspect="1"/>
          </p:cNvPicPr>
          <p:nvPr/>
        </p:nvPicPr>
        <p:blipFill rotWithShape="1">
          <a:blip r:embed="rId2">
            <a:extLst>
              <a:ext uri="{28A0092B-C50C-407E-A947-70E740481C1C}">
                <a14:useLocalDpi xmlns:a14="http://schemas.microsoft.com/office/drawing/2010/main" val="0"/>
              </a:ext>
            </a:extLst>
          </a:blip>
          <a:srcRect t="18566" b="-1"/>
          <a:stretch/>
        </p:blipFill>
        <p:spPr>
          <a:xfrm>
            <a:off x="0" y="1"/>
            <a:ext cx="12192000" cy="6858000"/>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F482EBE-0597-4683-B084-1DC718C8E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5314" y="144716"/>
            <a:ext cx="3281543" cy="867265"/>
          </a:xfrm>
          <a:prstGeom prst="rect">
            <a:avLst/>
          </a:prstGeom>
        </p:spPr>
      </p:pic>
      <p:sp>
        <p:nvSpPr>
          <p:cNvPr id="15" name="Text Placeholder 14">
            <a:extLst>
              <a:ext uri="{FF2B5EF4-FFF2-40B4-BE49-F238E27FC236}">
                <a16:creationId xmlns:a16="http://schemas.microsoft.com/office/drawing/2014/main" id="{3C38329A-849E-44E7-94C5-CD6B69657E8A}"/>
              </a:ext>
            </a:extLst>
          </p:cNvPr>
          <p:cNvSpPr>
            <a:spLocks noGrp="1"/>
          </p:cNvSpPr>
          <p:nvPr>
            <p:ph type="body" sz="quarter" idx="10" hasCustomPrompt="1"/>
          </p:nvPr>
        </p:nvSpPr>
        <p:spPr>
          <a:xfrm>
            <a:off x="6894513" y="1455247"/>
            <a:ext cx="4964112" cy="867265"/>
          </a:xfrm>
        </p:spPr>
        <p:txBody>
          <a:bodyPr>
            <a:normAutofit/>
          </a:bodyPr>
          <a:lstStyle>
            <a:lvl1pPr>
              <a:defRPr sz="4400">
                <a:solidFill>
                  <a:schemeClr val="bg1"/>
                </a:solidFill>
                <a:latin typeface="+mj-lt"/>
              </a:defRPr>
            </a:lvl1pPr>
            <a:lvl5pPr>
              <a:defRPr/>
            </a:lvl5pPr>
          </a:lstStyle>
          <a:p>
            <a:pPr lvl="0"/>
            <a:r>
              <a:rPr lang="en-US"/>
              <a:t>Thank you!</a:t>
            </a:r>
            <a:endParaRPr lang="en-AU"/>
          </a:p>
        </p:txBody>
      </p:sp>
    </p:spTree>
    <p:extLst>
      <p:ext uri="{BB962C8B-B14F-4D97-AF65-F5344CB8AC3E}">
        <p14:creationId xmlns:p14="http://schemas.microsoft.com/office/powerpoint/2010/main" val="192854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slide – Red option 5 (no imag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8"/>
          <p:cNvSpPr>
            <a:spLocks noGrp="1"/>
          </p:cNvSpPr>
          <p:nvPr>
            <p:ph type="title"/>
          </p:nvPr>
        </p:nvSpPr>
        <p:spPr>
          <a:xfrm>
            <a:off x="509179" y="1797602"/>
            <a:ext cx="5265165" cy="443577"/>
          </a:xfrm>
        </p:spPr>
        <p:txBody>
          <a:bodyPr anchor="t">
            <a:noAutofit/>
          </a:bodyPr>
          <a:lstStyle>
            <a:lvl1pPr>
              <a:defRPr sz="2800">
                <a:solidFill>
                  <a:schemeClr val="bg1"/>
                </a:solidFill>
              </a:defRPr>
            </a:lvl1pPr>
          </a:lstStyle>
          <a:p>
            <a:r>
              <a:rPr lang="en-US"/>
              <a:t>Click to edit Master title style</a:t>
            </a:r>
          </a:p>
        </p:txBody>
      </p:sp>
      <p:sp>
        <p:nvSpPr>
          <p:cNvPr id="8" name="Text Placeholder 4"/>
          <p:cNvSpPr>
            <a:spLocks noGrp="1"/>
          </p:cNvSpPr>
          <p:nvPr>
            <p:ph type="body" sz="quarter" idx="11"/>
          </p:nvPr>
        </p:nvSpPr>
        <p:spPr>
          <a:xfrm>
            <a:off x="489258" y="3360968"/>
            <a:ext cx="5285089" cy="852488"/>
          </a:xfrm>
        </p:spPr>
        <p:txBody>
          <a:bodyPr/>
          <a:lstStyle>
            <a:lvl1pPr marL="0" indent="0">
              <a:lnSpc>
                <a:spcPct val="90000"/>
              </a:lnSpc>
              <a:buNone/>
              <a:defRPr sz="1200">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
        <p:nvSpPr>
          <p:cNvPr id="11" name="Text Placeholder 4"/>
          <p:cNvSpPr>
            <a:spLocks noGrp="1"/>
          </p:cNvSpPr>
          <p:nvPr>
            <p:ph type="body" sz="quarter" idx="13"/>
          </p:nvPr>
        </p:nvSpPr>
        <p:spPr>
          <a:xfrm>
            <a:off x="510355" y="2248649"/>
            <a:ext cx="5263989" cy="852488"/>
          </a:xfrm>
        </p:spPr>
        <p:txBody>
          <a:bodyPr/>
          <a:lstStyle>
            <a:lvl1pPr marL="0" indent="0">
              <a:lnSpc>
                <a:spcPct val="90000"/>
              </a:lnSpc>
              <a:buNone/>
              <a:defRPr sz="22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9" name="Picture 8" descr="A picture containing drawing&#10;&#10;Description automatically generated">
            <a:extLst>
              <a:ext uri="{FF2B5EF4-FFF2-40B4-BE49-F238E27FC236}">
                <a16:creationId xmlns:a16="http://schemas.microsoft.com/office/drawing/2014/main" id="{3B8B0DB4-D65B-45FD-B13C-F3DEEBAB9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39" y="5941123"/>
            <a:ext cx="2731361" cy="721860"/>
          </a:xfrm>
          <a:prstGeom prst="rect">
            <a:avLst/>
          </a:prstGeom>
        </p:spPr>
      </p:pic>
    </p:spTree>
    <p:extLst>
      <p:ext uri="{BB962C8B-B14F-4D97-AF65-F5344CB8AC3E}">
        <p14:creationId xmlns:p14="http://schemas.microsoft.com/office/powerpoint/2010/main" val="917517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Content and Image">
    <p:spTree>
      <p:nvGrpSpPr>
        <p:cNvPr id="1" name=""/>
        <p:cNvGrpSpPr/>
        <p:nvPr/>
      </p:nvGrpSpPr>
      <p:grpSpPr>
        <a:xfrm>
          <a:off x="0" y="0"/>
          <a:ext cx="0" cy="0"/>
          <a:chOff x="0" y="0"/>
          <a:chExt cx="0" cy="0"/>
        </a:xfrm>
      </p:grpSpPr>
      <p:sp>
        <p:nvSpPr>
          <p:cNvPr id="9" name="Text Placeholder 7"/>
          <p:cNvSpPr>
            <a:spLocks noGrp="1"/>
          </p:cNvSpPr>
          <p:nvPr>
            <p:ph type="body" sz="quarter" idx="12"/>
          </p:nvPr>
        </p:nvSpPr>
        <p:spPr>
          <a:xfrm>
            <a:off x="609600" y="5491164"/>
            <a:ext cx="5384800" cy="537603"/>
          </a:xfrm>
        </p:spPr>
        <p:txBody>
          <a:bodyPr lIns="0" tIns="72000" rIns="72000">
            <a:noAutofit/>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0"/>
          </p:nvPr>
        </p:nvSpPr>
        <p:spPr>
          <a:xfrm>
            <a:off x="609600" y="1360489"/>
            <a:ext cx="5384800" cy="4130395"/>
          </a:xfrm>
        </p:spPr>
        <p:txBody>
          <a:bodyPr rtlCol="0">
            <a:normAutofit/>
          </a:bodyPr>
          <a:lstStyle>
            <a:lvl1pPr marL="0" indent="0">
              <a:buNone/>
              <a:defRPr/>
            </a:lvl1pPr>
          </a:lstStyle>
          <a:p>
            <a:pPr lvl="0"/>
            <a:r>
              <a:rPr lang="en-US" noProof="0"/>
              <a:t>Click icon to add picture</a:t>
            </a:r>
          </a:p>
        </p:txBody>
      </p:sp>
      <p:sp>
        <p:nvSpPr>
          <p:cNvPr id="2" name="Title 1"/>
          <p:cNvSpPr>
            <a:spLocks noGrp="1"/>
          </p:cNvSpPr>
          <p:nvPr>
            <p:ph type="title"/>
          </p:nvPr>
        </p:nvSpPr>
        <p:spPr/>
        <p:txBody>
          <a:bodyPr/>
          <a:lstStyle>
            <a:lvl1pPr>
              <a:defRPr>
                <a:solidFill>
                  <a:srgbClr val="E64626"/>
                </a:solidFill>
              </a:defRPr>
            </a:lvl1pPr>
          </a:lstStyle>
          <a:p>
            <a:r>
              <a:rPr lang="en-US"/>
              <a:t>Click to edit Master title style</a:t>
            </a:r>
          </a:p>
        </p:txBody>
      </p:sp>
      <p:sp>
        <p:nvSpPr>
          <p:cNvPr id="4" name="Content Placeholder 3"/>
          <p:cNvSpPr>
            <a:spLocks noGrp="1"/>
          </p:cNvSpPr>
          <p:nvPr>
            <p:ph sz="half" idx="2"/>
          </p:nvPr>
        </p:nvSpPr>
        <p:spPr>
          <a:xfrm>
            <a:off x="6197600" y="1359926"/>
            <a:ext cx="5384800" cy="4525963"/>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40667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5"/>
          </p:nvPr>
        </p:nvSpPr>
        <p:spPr bwMode="invGray"/>
        <p:txBody>
          <a:bodyPr/>
          <a:lstStyle/>
          <a:p>
            <a:endParaRPr lang="en-AU"/>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39053057-3042-459A-8E5F-9C470B734DCB}" type="slidenum">
              <a:rPr lang="en-AU" smtClean="0"/>
              <a:t>‹#›</a:t>
            </a:fld>
            <a:endParaRPr lang="en-AU"/>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a:p>
        </p:txBody>
      </p:sp>
    </p:spTree>
    <p:extLst>
      <p:ext uri="{BB962C8B-B14F-4D97-AF65-F5344CB8AC3E}">
        <p14:creationId xmlns:p14="http://schemas.microsoft.com/office/powerpoint/2010/main" val="1534984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24001" y="609057"/>
            <a:ext cx="10363924" cy="1143240"/>
          </a:xfrm>
        </p:spPr>
        <p:txBody>
          <a:bodyPr/>
          <a:lstStyle/>
          <a:p>
            <a:r>
              <a:rPr lang="en-US"/>
              <a:t>Click to edit Master title style</a:t>
            </a:r>
          </a:p>
        </p:txBody>
      </p:sp>
      <p:sp>
        <p:nvSpPr>
          <p:cNvPr id="3" name="Content Placeholder 2"/>
          <p:cNvSpPr>
            <a:spLocks noGrp="1"/>
          </p:cNvSpPr>
          <p:nvPr>
            <p:ph sz="quarter" idx="1"/>
          </p:nvPr>
        </p:nvSpPr>
        <p:spPr>
          <a:xfrm>
            <a:off x="1560201" y="1946675"/>
            <a:ext cx="5093273" cy="1988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27231" y="1946675"/>
            <a:ext cx="5095084" cy="1988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560201" y="4073334"/>
            <a:ext cx="5093273" cy="1988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827231" y="4073334"/>
            <a:ext cx="5095084" cy="1988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24000" y="6248944"/>
            <a:ext cx="2539397" cy="456433"/>
          </a:xfrm>
          <a:prstGeom prst="rect">
            <a:avLst/>
          </a:prstGeom>
        </p:spPr>
        <p:txBody>
          <a:bodyPr lIns="80147" tIns="40074" rIns="80147" bIns="40074"/>
          <a:lstStyle>
            <a:lvl1pPr>
              <a:defRPr/>
            </a:lvl1pPr>
          </a:lstStyle>
          <a:p>
            <a:fld id="{6F7C2F47-7545-4F41-A9D4-06A8F7550572}" type="datetimeFigureOut">
              <a:rPr lang="en-AU" smtClean="0"/>
              <a:t>12/04/2024</a:t>
            </a:fld>
            <a:endParaRPr lang="en-AU"/>
          </a:p>
        </p:txBody>
      </p:sp>
      <p:sp>
        <p:nvSpPr>
          <p:cNvPr id="8" name="Footer Placeholder 7"/>
          <p:cNvSpPr>
            <a:spLocks noGrp="1"/>
          </p:cNvSpPr>
          <p:nvPr>
            <p:ph type="ftr" sz="quarter" idx="11"/>
          </p:nvPr>
        </p:nvSpPr>
        <p:spPr>
          <a:xfrm>
            <a:off x="4774717" y="6248944"/>
            <a:ext cx="3860680" cy="456433"/>
          </a:xfrm>
          <a:prstGeom prst="rect">
            <a:avLst/>
          </a:prstGeom>
        </p:spPr>
        <p:txBody>
          <a:bodyPr lIns="80147" tIns="40074" rIns="80147" bIns="40074"/>
          <a:lstStyle>
            <a:lvl1pPr>
              <a:defRPr/>
            </a:lvl1pPr>
          </a:lstStyle>
          <a:p>
            <a:endParaRPr lang="en-AU"/>
          </a:p>
        </p:txBody>
      </p:sp>
      <p:sp>
        <p:nvSpPr>
          <p:cNvPr id="9" name="Slide Number Placeholder 8"/>
          <p:cNvSpPr>
            <a:spLocks noGrp="1"/>
          </p:cNvSpPr>
          <p:nvPr>
            <p:ph type="sldNum" sz="quarter" idx="12"/>
          </p:nvPr>
        </p:nvSpPr>
        <p:spPr>
          <a:xfrm>
            <a:off x="9346718" y="6248944"/>
            <a:ext cx="2541207" cy="456433"/>
          </a:xfrm>
          <a:prstGeom prst="rect">
            <a:avLst/>
          </a:prstGeom>
        </p:spPr>
        <p:txBody>
          <a:bodyPr/>
          <a:lstStyle>
            <a:lvl1pPr>
              <a:defRPr/>
            </a:lvl1pPr>
          </a:lstStyle>
          <a:p>
            <a:fld id="{39053057-3042-459A-8E5F-9C470B734DCB}" type="slidenum">
              <a:rPr lang="en-AU" smtClean="0"/>
              <a:t>‹#›</a:t>
            </a:fld>
            <a:endParaRPr lang="en-AU"/>
          </a:p>
        </p:txBody>
      </p:sp>
    </p:spTree>
    <p:extLst>
      <p:ext uri="{BB962C8B-B14F-4D97-AF65-F5344CB8AC3E}">
        <p14:creationId xmlns:p14="http://schemas.microsoft.com/office/powerpoint/2010/main" val="12186014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EC6B1-87A0-4ED8-A3C5-8C5EFE7FF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417869F-A432-49FE-9718-5C4561630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03DEA9A-1CA3-431B-9FF6-B5EBA48EC924}"/>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022225FB-BD8A-4EB3-A707-ACA89B7C7B7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04D468A-BC41-4E31-9CE1-356ACCBF977D}"/>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3295101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21AB4-D03F-47C4-8E1B-C710893D26D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FB13EDA-872E-4F5A-B4E6-BBD64D5FAB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039F381-0553-494A-8F67-7E0067CA21FF}"/>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2643D5F6-60DD-41B8-B2C5-566EE2F9C8E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3069D7-B4C8-48E0-95D4-E36AC5C19C4C}"/>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3909381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C215AB-6407-F842-8B83-1591E3DD6D03}"/>
              </a:ext>
            </a:extLst>
          </p:cNvPr>
          <p:cNvSpPr>
            <a:spLocks noGrp="1"/>
          </p:cNvSpPr>
          <p:nvPr>
            <p:ph type="ctrTitle" hasCustomPrompt="1"/>
          </p:nvPr>
        </p:nvSpPr>
        <p:spPr>
          <a:xfrm>
            <a:off x="720000" y="1201366"/>
            <a:ext cx="5760000" cy="1260000"/>
          </a:xfrm>
        </p:spPr>
        <p:txBody>
          <a:bodyPr lIns="0" tIns="36000" rIns="0" bIns="36000" anchor="b">
            <a:normAutofit/>
          </a:bodyPr>
          <a:lstStyle>
            <a:lvl1pPr algn="l">
              <a:defRPr sz="4000" b="1">
                <a:solidFill>
                  <a:srgbClr val="003D69"/>
                </a:solidFill>
                <a:latin typeface="Raleway" panose="020B0503030101060003" pitchFamily="34" charset="77"/>
              </a:defRPr>
            </a:lvl1pPr>
          </a:lstStyle>
          <a:p>
            <a:r>
              <a:rPr lang="en-GB"/>
              <a:t>Click to edit heading</a:t>
            </a:r>
            <a:endParaRPr lang="en-US"/>
          </a:p>
        </p:txBody>
      </p:sp>
      <p:sp>
        <p:nvSpPr>
          <p:cNvPr id="10" name="Subtitle 2">
            <a:extLst>
              <a:ext uri="{FF2B5EF4-FFF2-40B4-BE49-F238E27FC236}">
                <a16:creationId xmlns:a16="http://schemas.microsoft.com/office/drawing/2014/main" id="{BF313DC8-9090-AA4D-9F2E-99EA4964C534}"/>
              </a:ext>
            </a:extLst>
          </p:cNvPr>
          <p:cNvSpPr>
            <a:spLocks noGrp="1"/>
          </p:cNvSpPr>
          <p:nvPr>
            <p:ph type="subTitle" idx="1" hasCustomPrompt="1"/>
          </p:nvPr>
        </p:nvSpPr>
        <p:spPr>
          <a:xfrm>
            <a:off x="720000" y="2582135"/>
            <a:ext cx="5760000" cy="900000"/>
          </a:xfrm>
        </p:spPr>
        <p:txBody>
          <a:bodyPr lIns="0" tIns="36000" rIns="0" bIns="36000"/>
          <a:lstStyle>
            <a:lvl1pPr marL="0" indent="0" algn="l">
              <a:buNone/>
              <a:defRPr sz="2400">
                <a:solidFill>
                  <a:srgbClr val="73BCC2"/>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p>
        </p:txBody>
      </p:sp>
      <p:sp>
        <p:nvSpPr>
          <p:cNvPr id="7" name="Date Placeholder 3">
            <a:extLst>
              <a:ext uri="{FF2B5EF4-FFF2-40B4-BE49-F238E27FC236}">
                <a16:creationId xmlns:a16="http://schemas.microsoft.com/office/drawing/2014/main" id="{4F0924CC-BEF6-CC4E-8612-7D572593AF41}"/>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8" name="Footer Placeholder 4">
            <a:extLst>
              <a:ext uri="{FF2B5EF4-FFF2-40B4-BE49-F238E27FC236}">
                <a16:creationId xmlns:a16="http://schemas.microsoft.com/office/drawing/2014/main" id="{8368E215-8D6B-0C4A-B1AF-664BD2B6D5E8}"/>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160C3042-0FED-144C-BA6A-EDF8B2885F1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494037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28BB7-B8F6-4873-BFFD-823AB28666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CCD7BE0-58DD-4B8B-AEAD-3F4931EB4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4F5D41-6120-4F25-9641-D7C42580589B}"/>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E24A4306-3CD7-44EC-99EE-17149831B96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308F50E-6ED8-463D-8B71-2EAD2484B354}"/>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3651174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BE790-4FBC-457C-ADBC-0598190E091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E7848CB-6D39-423F-B22B-3D013C8AFA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3413FCF-D406-4F3B-BFAC-04CB6E5129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9337EB8-B542-4856-A163-9091C53BDDAD}"/>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6" name="Footer Placeholder 5">
            <a:extLst>
              <a:ext uri="{FF2B5EF4-FFF2-40B4-BE49-F238E27FC236}">
                <a16:creationId xmlns:a16="http://schemas.microsoft.com/office/drawing/2014/main" id="{B1CFAC77-FA27-4059-9778-CEC05ED7447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56D4338-6813-4618-B2C4-62D768EB899C}"/>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1447630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6A23E-C085-4F95-AEF2-F1B0BB88C0D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8774D6F-B512-4527-A553-1A95369EFD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BA61B8-06A1-4A7B-8C15-B0C8C86B50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16254E5B-7E8A-4987-86A0-94606CB1CD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FF5827-37A8-4B07-8CEF-BB46D2091A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E9F1E45-0EC3-4977-B68D-E1AB25F74EE3}"/>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8" name="Footer Placeholder 7">
            <a:extLst>
              <a:ext uri="{FF2B5EF4-FFF2-40B4-BE49-F238E27FC236}">
                <a16:creationId xmlns:a16="http://schemas.microsoft.com/office/drawing/2014/main" id="{BC81170F-EE28-4072-96F1-A61A80CAB2F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5C4BE477-5244-48DC-8A8A-94DF1E48F8D7}"/>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1000849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1383E-02CF-48EB-A1F4-B38A7EF979D0}"/>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E02C553-2E95-47DC-90BC-5AE619561C1A}"/>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4" name="Footer Placeholder 3">
            <a:extLst>
              <a:ext uri="{FF2B5EF4-FFF2-40B4-BE49-F238E27FC236}">
                <a16:creationId xmlns:a16="http://schemas.microsoft.com/office/drawing/2014/main" id="{DDDCC887-C136-4018-AD88-FC2C69933BE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AAB7BEE-BF38-4823-B2C3-70F49B44ABA7}"/>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1849139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0D8163-77A7-42FE-B635-FAF26B2818BE}"/>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3" name="Footer Placeholder 2">
            <a:extLst>
              <a:ext uri="{FF2B5EF4-FFF2-40B4-BE49-F238E27FC236}">
                <a16:creationId xmlns:a16="http://schemas.microsoft.com/office/drawing/2014/main" id="{703DB179-6BC4-4A2E-B3E8-EAB0D9A06E1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602DB4-DF4A-48E3-A3F4-273B1D40098E}"/>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2278106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9DD46-A9A2-480B-996C-5B18692585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908EE11-AE30-4A50-923C-A128623D78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A8E8ED6-EBEB-420A-8B14-375349DD9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C96F0E-B5E6-4A9F-A2F2-367F8AA832F0}"/>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6" name="Footer Placeholder 5">
            <a:extLst>
              <a:ext uri="{FF2B5EF4-FFF2-40B4-BE49-F238E27FC236}">
                <a16:creationId xmlns:a16="http://schemas.microsoft.com/office/drawing/2014/main" id="{6C29BF19-B374-44A9-9F9F-FF2E986C0F8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F88042E-CE68-4F89-B14F-93C6DAADD53D}"/>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608964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E75B-4889-492D-B2A6-B111485BB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174ADD5-AC2A-4EE5-B276-DD2A8CD29A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C0DAEB3-A742-422F-869E-7675BC64C3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31A966-968E-4DBA-BA96-12358DB495FF}"/>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6" name="Footer Placeholder 5">
            <a:extLst>
              <a:ext uri="{FF2B5EF4-FFF2-40B4-BE49-F238E27FC236}">
                <a16:creationId xmlns:a16="http://schemas.microsoft.com/office/drawing/2014/main" id="{BE020231-3AF2-4AF1-86F5-4FF8445E141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FCF27B4-9DFC-4B57-AFF0-26FD81C1EF92}"/>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4258891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64BE-78DE-4C02-AD3D-D89530692EF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9C32A11-DEC9-4FDA-A1BA-DD2F19BA18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ACDAF5-A31F-4AB9-8AC3-9E3DA147D100}"/>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DE5E8BF1-75F1-4CE1-8571-17CDB878537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1DE687A-B336-49C7-99A2-A4922B6E9934}"/>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3947415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33E2A9-CBDB-4673-948F-DD742DD0DA7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3253E51-62A4-433B-9711-36DEC52052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559554F-8FB5-4804-ABCA-F6270D1D3A06}"/>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1886B6C1-7026-4BA6-A0D7-7DA1ECD21CB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3C9ACCB-9F24-403D-BCE6-6E81E64FBCC0}"/>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1072062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9999" y="865492"/>
            <a:ext cx="9071700" cy="1890409"/>
          </a:xfrm>
        </p:spPr>
        <p:txBody>
          <a:bodyPr anchor="b">
            <a:noAutofit/>
          </a:bodyPr>
          <a:lstStyle>
            <a:lvl1pPr>
              <a:defRPr sz="4267" baseline="0">
                <a:solidFill>
                  <a:srgbClr val="C63663"/>
                </a:solidFill>
              </a:defRPr>
            </a:lvl1pPr>
          </a:lstStyle>
          <a:p>
            <a:r>
              <a:rPr lang="en-US"/>
              <a:t>Click to edit Master title style</a:t>
            </a:r>
          </a:p>
        </p:txBody>
      </p:sp>
      <p:sp>
        <p:nvSpPr>
          <p:cNvPr id="3" name="Subtitle 2"/>
          <p:cNvSpPr>
            <a:spLocks noGrp="1"/>
          </p:cNvSpPr>
          <p:nvPr>
            <p:ph type="subTitle" idx="1"/>
          </p:nvPr>
        </p:nvSpPr>
        <p:spPr>
          <a:xfrm>
            <a:off x="720000" y="2857501"/>
            <a:ext cx="6442800" cy="1295401"/>
          </a:xfrm>
        </p:spPr>
        <p:txBody>
          <a:bodyPr>
            <a:noAutofit/>
          </a:bodyPr>
          <a:lstStyle>
            <a:lvl1pPr marL="0" indent="0" algn="l">
              <a:buNone/>
              <a:defRPr sz="2933" b="0" baseline="0">
                <a:solidFill>
                  <a:srgbClr val="53565A"/>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AU"/>
          </a:p>
        </p:txBody>
      </p:sp>
    </p:spTree>
    <p:extLst>
      <p:ext uri="{BB962C8B-B14F-4D97-AF65-F5344CB8AC3E}">
        <p14:creationId xmlns:p14="http://schemas.microsoft.com/office/powerpoint/2010/main" val="2513925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869820-63AB-5F42-A854-9E9C4FFAFDCE}"/>
              </a:ext>
            </a:extLst>
          </p:cNvPr>
          <p:cNvSpPr>
            <a:spLocks noGrp="1"/>
          </p:cNvSpPr>
          <p:nvPr>
            <p:ph type="title"/>
          </p:nvPr>
        </p:nvSpPr>
        <p:spPr>
          <a:xfrm>
            <a:off x="720000" y="540000"/>
            <a:ext cx="10672200" cy="515901"/>
          </a:xfrm>
        </p:spPr>
        <p:txBody>
          <a:bodyPr wrap="square" lIns="0" tIns="36000" rIns="0" bIns="36000" anchor="t" anchorCtr="0">
            <a:spAutoFit/>
          </a:bodyPr>
          <a:lstStyle>
            <a:lvl1pPr>
              <a:defRPr sz="3200">
                <a:solidFill>
                  <a:srgbClr val="003D69"/>
                </a:solidFill>
              </a:defRPr>
            </a:lvl1pPr>
          </a:lstStyle>
          <a:p>
            <a:r>
              <a:rPr lang="en-GB"/>
              <a:t>Click to edit Master title style</a:t>
            </a:r>
            <a:endParaRPr lang="en-US"/>
          </a:p>
        </p:txBody>
      </p:sp>
      <p:sp>
        <p:nvSpPr>
          <p:cNvPr id="9" name="Content Placeholder 2">
            <a:extLst>
              <a:ext uri="{FF2B5EF4-FFF2-40B4-BE49-F238E27FC236}">
                <a16:creationId xmlns:a16="http://schemas.microsoft.com/office/drawing/2014/main" id="{D1AE8B5F-F73E-7F4C-8470-56FE5D2AB264}"/>
              </a:ext>
            </a:extLst>
          </p:cNvPr>
          <p:cNvSpPr>
            <a:spLocks noGrp="1"/>
          </p:cNvSpPr>
          <p:nvPr>
            <p:ph idx="13"/>
          </p:nvPr>
        </p:nvSpPr>
        <p:spPr>
          <a:xfrm>
            <a:off x="720000" y="1440000"/>
            <a:ext cx="5220000" cy="450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30B1C014-A023-5448-9B6A-D61FCDE81BBB}"/>
              </a:ext>
            </a:extLst>
          </p:cNvPr>
          <p:cNvSpPr>
            <a:spLocks noGrp="1"/>
          </p:cNvSpPr>
          <p:nvPr>
            <p:ph idx="14"/>
          </p:nvPr>
        </p:nvSpPr>
        <p:spPr>
          <a:xfrm>
            <a:off x="6172200" y="1440000"/>
            <a:ext cx="5220000" cy="4500000"/>
          </a:xfrm>
        </p:spPr>
        <p:txBody>
          <a:bodyPr/>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Date Placeholder 3">
            <a:extLst>
              <a:ext uri="{FF2B5EF4-FFF2-40B4-BE49-F238E27FC236}">
                <a16:creationId xmlns:a16="http://schemas.microsoft.com/office/drawing/2014/main" id="{52D854F2-5408-AF40-8C85-351C6704D5B6}"/>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2" name="Footer Placeholder 4">
            <a:extLst>
              <a:ext uri="{FF2B5EF4-FFF2-40B4-BE49-F238E27FC236}">
                <a16:creationId xmlns:a16="http://schemas.microsoft.com/office/drawing/2014/main" id="{141A4098-85B1-F24C-A89F-02C098858C98}"/>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CBF6C189-7EDF-DF45-953F-2BAD07979809}"/>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492288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ody deep ban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baseline="0">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719667" y="1619251"/>
            <a:ext cx="10991851" cy="4854797"/>
          </a:xfrm>
        </p:spPr>
        <p:txBody>
          <a:bodyPr/>
          <a:lstStyle>
            <a:lvl1pPr marL="0" indent="0">
              <a:lnSpc>
                <a:spcPct val="110000"/>
              </a:lnSpc>
              <a:defRPr baseline="0">
                <a:solidFill>
                  <a:srgbClr val="C63663"/>
                </a:solidFill>
              </a:defRPr>
            </a:lvl1pPr>
            <a:lvl2pPr marL="0" indent="0">
              <a:lnSpc>
                <a:spcPct val="110000"/>
              </a:lnSpc>
              <a:defRPr/>
            </a:lvl2pPr>
            <a:lvl3pPr marL="335992" indent="-335992">
              <a:lnSpc>
                <a:spcPct val="110000"/>
              </a:lnSpc>
              <a:defRPr/>
            </a:lvl3pPr>
            <a:lvl4pPr marL="671983" indent="-335992">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10991851" y="6480175"/>
            <a:ext cx="719667" cy="374651"/>
          </a:xfrm>
        </p:spPr>
        <p:txBody>
          <a:bodyPr/>
          <a:lstStyle>
            <a:lvl1pPr>
              <a:defRPr/>
            </a:lvl1pPr>
          </a:lstStyle>
          <a:p>
            <a:fld id="{3689E5EE-9843-45A7-B324-3EFD7322EDFC}" type="slidenum">
              <a:rPr lang="en-AU" altLang="en-US"/>
              <a:pPr/>
              <a:t>‹#›</a:t>
            </a:fld>
            <a:endParaRPr lang="en-AU" altLang="en-US"/>
          </a:p>
        </p:txBody>
      </p:sp>
    </p:spTree>
    <p:extLst>
      <p:ext uri="{BB962C8B-B14F-4D97-AF65-F5344CB8AC3E}">
        <p14:creationId xmlns:p14="http://schemas.microsoft.com/office/powerpoint/2010/main" val="1397043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ody shallow ban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9669" y="269875"/>
            <a:ext cx="9599084" cy="424132"/>
          </a:xfrm>
        </p:spPr>
        <p:txBody>
          <a:bodyPr/>
          <a:lstStyle>
            <a:lvl1pPr>
              <a:lnSpc>
                <a:spcPct val="100000"/>
              </a:lnSpc>
              <a:defRPr baseline="0">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719667" y="959797"/>
            <a:ext cx="10991851" cy="5436431"/>
          </a:xfrm>
        </p:spPr>
        <p:txBody>
          <a:bodyPr/>
          <a:lstStyle>
            <a:lvl1pPr marL="0" indent="0">
              <a:lnSpc>
                <a:spcPct val="110000"/>
              </a:lnSpc>
              <a:defRPr baseline="0">
                <a:solidFill>
                  <a:srgbClr val="C63663"/>
                </a:solidFill>
              </a:defRPr>
            </a:lvl1pPr>
            <a:lvl2pPr marL="0" indent="0">
              <a:lnSpc>
                <a:spcPct val="110000"/>
              </a:lnSpc>
              <a:defRPr/>
            </a:lvl2pPr>
            <a:lvl3pPr marL="335992" indent="-335992">
              <a:lnSpc>
                <a:spcPct val="110000"/>
              </a:lnSpc>
              <a:defRPr/>
            </a:lvl3pPr>
            <a:lvl4pPr marL="671983" indent="-335992">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10991851" y="6480175"/>
            <a:ext cx="719667" cy="374651"/>
          </a:xfrm>
        </p:spPr>
        <p:txBody>
          <a:bodyPr/>
          <a:lstStyle>
            <a:lvl1pPr>
              <a:defRPr/>
            </a:lvl1pPr>
          </a:lstStyle>
          <a:p>
            <a:fld id="{3689E5EE-9843-45A7-B324-3EFD7322EDFC}" type="slidenum">
              <a:rPr lang="en-AU" altLang="en-US"/>
              <a:pPr/>
              <a:t>‹#›</a:t>
            </a:fld>
            <a:endParaRPr lang="en-AU" altLang="en-US"/>
          </a:p>
        </p:txBody>
      </p:sp>
    </p:spTree>
    <p:extLst>
      <p:ext uri="{BB962C8B-B14F-4D97-AF65-F5344CB8AC3E}">
        <p14:creationId xmlns:p14="http://schemas.microsoft.com/office/powerpoint/2010/main" val="117668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BA121-1008-44F5-8BE6-0B98C4254F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ECEED63-F62C-4A97-ADCC-AD4900F433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FE062A7-B9BC-4D98-946A-E7F1AC0C6780}"/>
              </a:ext>
            </a:extLst>
          </p:cNvPr>
          <p:cNvSpPr>
            <a:spLocks noGrp="1"/>
          </p:cNvSpPr>
          <p:nvPr>
            <p:ph type="dt" sz="half" idx="10"/>
          </p:nvPr>
        </p:nvSpPr>
        <p:spPr/>
        <p:txBody>
          <a:bodyPr/>
          <a:lstStyle/>
          <a:p>
            <a:fld id="{3AADB0EE-CC17-4761-8210-3FCDAB116B80}" type="datetimeFigureOut">
              <a:rPr lang="en-AU" smtClean="0"/>
              <a:t>12/04/2024</a:t>
            </a:fld>
            <a:endParaRPr lang="en-AU"/>
          </a:p>
        </p:txBody>
      </p:sp>
      <p:sp>
        <p:nvSpPr>
          <p:cNvPr id="5" name="Footer Placeholder 4">
            <a:extLst>
              <a:ext uri="{FF2B5EF4-FFF2-40B4-BE49-F238E27FC236}">
                <a16:creationId xmlns:a16="http://schemas.microsoft.com/office/drawing/2014/main" id="{88920402-CB82-4597-A8B8-D0926679666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7E77B39-7223-446B-8A50-46B955878AC5}"/>
              </a:ext>
            </a:extLst>
          </p:cNvPr>
          <p:cNvSpPr>
            <a:spLocks noGrp="1"/>
          </p:cNvSpPr>
          <p:nvPr>
            <p:ph type="sldNum" sz="quarter" idx="12"/>
          </p:nvPr>
        </p:nvSpPr>
        <p:spPr/>
        <p:txBody>
          <a:bodyPr/>
          <a:lstStyle/>
          <a:p>
            <a:fld id="{8FB6B334-E1A8-4B51-9400-BA2A526E6C84}" type="slidenum">
              <a:rPr lang="en-AU" smtClean="0"/>
              <a:t>‹#›</a:t>
            </a:fld>
            <a:endParaRPr lang="en-AU"/>
          </a:p>
        </p:txBody>
      </p:sp>
    </p:spTree>
    <p:extLst>
      <p:ext uri="{BB962C8B-B14F-4D97-AF65-F5344CB8AC3E}">
        <p14:creationId xmlns:p14="http://schemas.microsoft.com/office/powerpoint/2010/main" val="18003666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C0FD5-9113-456F-B012-C81EBF70044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516B2A9-F0C9-40DF-A76A-1AB102B142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EDA6423-12B1-4FF2-A900-CF16AB559316}"/>
              </a:ext>
            </a:extLst>
          </p:cNvPr>
          <p:cNvSpPr>
            <a:spLocks noGrp="1"/>
          </p:cNvSpPr>
          <p:nvPr>
            <p:ph type="dt" sz="half" idx="10"/>
          </p:nvPr>
        </p:nvSpPr>
        <p:spPr/>
        <p:txBody>
          <a:bodyPr/>
          <a:lstStyle/>
          <a:p>
            <a:fld id="{3AADB0EE-CC17-4761-8210-3FCDAB116B80}" type="datetimeFigureOut">
              <a:rPr lang="en-AU" smtClean="0"/>
              <a:t>12/04/2024</a:t>
            </a:fld>
            <a:endParaRPr lang="en-AU"/>
          </a:p>
        </p:txBody>
      </p:sp>
      <p:sp>
        <p:nvSpPr>
          <p:cNvPr id="5" name="Footer Placeholder 4">
            <a:extLst>
              <a:ext uri="{FF2B5EF4-FFF2-40B4-BE49-F238E27FC236}">
                <a16:creationId xmlns:a16="http://schemas.microsoft.com/office/drawing/2014/main" id="{2585555B-BCEB-4CA1-B750-6BB6BAB7454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6538F0F-13F0-4C28-95AB-2422D83A096B}"/>
              </a:ext>
            </a:extLst>
          </p:cNvPr>
          <p:cNvSpPr>
            <a:spLocks noGrp="1"/>
          </p:cNvSpPr>
          <p:nvPr>
            <p:ph type="sldNum" sz="quarter" idx="12"/>
          </p:nvPr>
        </p:nvSpPr>
        <p:spPr/>
        <p:txBody>
          <a:bodyPr/>
          <a:lstStyle/>
          <a:p>
            <a:fld id="{8FB6B334-E1A8-4B51-9400-BA2A526E6C84}" type="slidenum">
              <a:rPr lang="en-AU" smtClean="0"/>
              <a:t>‹#›</a:t>
            </a:fld>
            <a:endParaRPr lang="en-AU"/>
          </a:p>
        </p:txBody>
      </p:sp>
    </p:spTree>
    <p:extLst>
      <p:ext uri="{BB962C8B-B14F-4D97-AF65-F5344CB8AC3E}">
        <p14:creationId xmlns:p14="http://schemas.microsoft.com/office/powerpoint/2010/main" val="2927592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1EE94-8015-4413-97C3-385F01C02A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A063956-D3E5-4C6B-91FB-6B10291F70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95163E-DAC4-4157-8D5E-D303282C4559}"/>
              </a:ext>
            </a:extLst>
          </p:cNvPr>
          <p:cNvSpPr>
            <a:spLocks noGrp="1"/>
          </p:cNvSpPr>
          <p:nvPr>
            <p:ph type="dt" sz="half" idx="10"/>
          </p:nvPr>
        </p:nvSpPr>
        <p:spPr/>
        <p:txBody>
          <a:bodyPr/>
          <a:lstStyle/>
          <a:p>
            <a:fld id="{3AADB0EE-CC17-4761-8210-3FCDAB116B80}" type="datetimeFigureOut">
              <a:rPr lang="en-AU" smtClean="0"/>
              <a:t>12/04/2024</a:t>
            </a:fld>
            <a:endParaRPr lang="en-AU"/>
          </a:p>
        </p:txBody>
      </p:sp>
      <p:sp>
        <p:nvSpPr>
          <p:cNvPr id="5" name="Footer Placeholder 4">
            <a:extLst>
              <a:ext uri="{FF2B5EF4-FFF2-40B4-BE49-F238E27FC236}">
                <a16:creationId xmlns:a16="http://schemas.microsoft.com/office/drawing/2014/main" id="{5B8475C9-A6F4-4DE4-B504-99C44BA383B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D57BBA0-27E8-4B32-8022-7D1DB05A397F}"/>
              </a:ext>
            </a:extLst>
          </p:cNvPr>
          <p:cNvSpPr>
            <a:spLocks noGrp="1"/>
          </p:cNvSpPr>
          <p:nvPr>
            <p:ph type="sldNum" sz="quarter" idx="12"/>
          </p:nvPr>
        </p:nvSpPr>
        <p:spPr/>
        <p:txBody>
          <a:bodyPr/>
          <a:lstStyle/>
          <a:p>
            <a:fld id="{8FB6B334-E1A8-4B51-9400-BA2A526E6C84}" type="slidenum">
              <a:rPr lang="en-AU" smtClean="0"/>
              <a:t>‹#›</a:t>
            </a:fld>
            <a:endParaRPr lang="en-AU"/>
          </a:p>
        </p:txBody>
      </p:sp>
    </p:spTree>
    <p:extLst>
      <p:ext uri="{BB962C8B-B14F-4D97-AF65-F5344CB8AC3E}">
        <p14:creationId xmlns:p14="http://schemas.microsoft.com/office/powerpoint/2010/main" val="13244301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B2678-D8E0-4220-9B7D-061860079F4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FC7DBE9-A061-40BD-9A2E-07342CAD80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A340D63-694E-4944-BC80-A6F59CE13B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9DB3B14-FD0E-423E-823C-5D00F7CFBC32}"/>
              </a:ext>
            </a:extLst>
          </p:cNvPr>
          <p:cNvSpPr>
            <a:spLocks noGrp="1"/>
          </p:cNvSpPr>
          <p:nvPr>
            <p:ph type="dt" sz="half" idx="10"/>
          </p:nvPr>
        </p:nvSpPr>
        <p:spPr/>
        <p:txBody>
          <a:bodyPr/>
          <a:lstStyle/>
          <a:p>
            <a:fld id="{3AADB0EE-CC17-4761-8210-3FCDAB116B80}" type="datetimeFigureOut">
              <a:rPr lang="en-AU" smtClean="0"/>
              <a:t>12/04/2024</a:t>
            </a:fld>
            <a:endParaRPr lang="en-AU"/>
          </a:p>
        </p:txBody>
      </p:sp>
      <p:sp>
        <p:nvSpPr>
          <p:cNvPr id="6" name="Footer Placeholder 5">
            <a:extLst>
              <a:ext uri="{FF2B5EF4-FFF2-40B4-BE49-F238E27FC236}">
                <a16:creationId xmlns:a16="http://schemas.microsoft.com/office/drawing/2014/main" id="{E4F1FB81-B2E6-48F7-9A56-EAC91CA9999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55A7B34-8585-480B-8F21-5AB98C8E5DDB}"/>
              </a:ext>
            </a:extLst>
          </p:cNvPr>
          <p:cNvSpPr>
            <a:spLocks noGrp="1"/>
          </p:cNvSpPr>
          <p:nvPr>
            <p:ph type="sldNum" sz="quarter" idx="12"/>
          </p:nvPr>
        </p:nvSpPr>
        <p:spPr/>
        <p:txBody>
          <a:bodyPr/>
          <a:lstStyle/>
          <a:p>
            <a:fld id="{8FB6B334-E1A8-4B51-9400-BA2A526E6C84}" type="slidenum">
              <a:rPr lang="en-AU" smtClean="0"/>
              <a:t>‹#›</a:t>
            </a:fld>
            <a:endParaRPr lang="en-AU"/>
          </a:p>
        </p:txBody>
      </p:sp>
    </p:spTree>
    <p:extLst>
      <p:ext uri="{BB962C8B-B14F-4D97-AF65-F5344CB8AC3E}">
        <p14:creationId xmlns:p14="http://schemas.microsoft.com/office/powerpoint/2010/main" val="3333865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40896-9048-4D00-B79C-85AF51D8CA3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AC45BC5-6737-4BC0-A33D-60FAA2731D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828A2B-5FBE-4EAC-B0DC-B30B757818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E8FF5E8-8115-4196-BB55-9004B85367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395B14-BA85-4B6F-B3BE-5C1747B79F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CEA0DF4-25D1-4BE8-B5A3-6975DE760BBF}"/>
              </a:ext>
            </a:extLst>
          </p:cNvPr>
          <p:cNvSpPr>
            <a:spLocks noGrp="1"/>
          </p:cNvSpPr>
          <p:nvPr>
            <p:ph type="dt" sz="half" idx="10"/>
          </p:nvPr>
        </p:nvSpPr>
        <p:spPr/>
        <p:txBody>
          <a:bodyPr/>
          <a:lstStyle/>
          <a:p>
            <a:fld id="{3AADB0EE-CC17-4761-8210-3FCDAB116B80}" type="datetimeFigureOut">
              <a:rPr lang="en-AU" smtClean="0"/>
              <a:t>12/04/2024</a:t>
            </a:fld>
            <a:endParaRPr lang="en-AU"/>
          </a:p>
        </p:txBody>
      </p:sp>
      <p:sp>
        <p:nvSpPr>
          <p:cNvPr id="8" name="Footer Placeholder 7">
            <a:extLst>
              <a:ext uri="{FF2B5EF4-FFF2-40B4-BE49-F238E27FC236}">
                <a16:creationId xmlns:a16="http://schemas.microsoft.com/office/drawing/2014/main" id="{7D0EE015-C811-4210-A64C-482CA64BEB4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3C78CC8-72CF-4FF6-BA92-5FD84886C96F}"/>
              </a:ext>
            </a:extLst>
          </p:cNvPr>
          <p:cNvSpPr>
            <a:spLocks noGrp="1"/>
          </p:cNvSpPr>
          <p:nvPr>
            <p:ph type="sldNum" sz="quarter" idx="12"/>
          </p:nvPr>
        </p:nvSpPr>
        <p:spPr/>
        <p:txBody>
          <a:bodyPr/>
          <a:lstStyle/>
          <a:p>
            <a:fld id="{8FB6B334-E1A8-4B51-9400-BA2A526E6C84}" type="slidenum">
              <a:rPr lang="en-AU" smtClean="0"/>
              <a:t>‹#›</a:t>
            </a:fld>
            <a:endParaRPr lang="en-AU"/>
          </a:p>
        </p:txBody>
      </p:sp>
    </p:spTree>
    <p:extLst>
      <p:ext uri="{BB962C8B-B14F-4D97-AF65-F5344CB8AC3E}">
        <p14:creationId xmlns:p14="http://schemas.microsoft.com/office/powerpoint/2010/main" val="17020175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D25AC-04CB-4E3F-AF80-3E073B8CD49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94F5608-6138-49D1-9901-E8CD9760C126}"/>
              </a:ext>
            </a:extLst>
          </p:cNvPr>
          <p:cNvSpPr>
            <a:spLocks noGrp="1"/>
          </p:cNvSpPr>
          <p:nvPr>
            <p:ph type="dt" sz="half" idx="10"/>
          </p:nvPr>
        </p:nvSpPr>
        <p:spPr/>
        <p:txBody>
          <a:bodyPr/>
          <a:lstStyle/>
          <a:p>
            <a:fld id="{3AADB0EE-CC17-4761-8210-3FCDAB116B80}" type="datetimeFigureOut">
              <a:rPr lang="en-AU" smtClean="0"/>
              <a:t>12/04/2024</a:t>
            </a:fld>
            <a:endParaRPr lang="en-AU"/>
          </a:p>
        </p:txBody>
      </p:sp>
      <p:sp>
        <p:nvSpPr>
          <p:cNvPr id="4" name="Footer Placeholder 3">
            <a:extLst>
              <a:ext uri="{FF2B5EF4-FFF2-40B4-BE49-F238E27FC236}">
                <a16:creationId xmlns:a16="http://schemas.microsoft.com/office/drawing/2014/main" id="{F31DD4D8-5D81-4561-A747-AD6198DC17C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D91DAEE-EA05-4AFE-AB85-A6EB731CBE28}"/>
              </a:ext>
            </a:extLst>
          </p:cNvPr>
          <p:cNvSpPr>
            <a:spLocks noGrp="1"/>
          </p:cNvSpPr>
          <p:nvPr>
            <p:ph type="sldNum" sz="quarter" idx="12"/>
          </p:nvPr>
        </p:nvSpPr>
        <p:spPr/>
        <p:txBody>
          <a:bodyPr/>
          <a:lstStyle/>
          <a:p>
            <a:fld id="{8FB6B334-E1A8-4B51-9400-BA2A526E6C84}" type="slidenum">
              <a:rPr lang="en-AU" smtClean="0"/>
              <a:t>‹#›</a:t>
            </a:fld>
            <a:endParaRPr lang="en-AU"/>
          </a:p>
        </p:txBody>
      </p:sp>
    </p:spTree>
    <p:extLst>
      <p:ext uri="{BB962C8B-B14F-4D97-AF65-F5344CB8AC3E}">
        <p14:creationId xmlns:p14="http://schemas.microsoft.com/office/powerpoint/2010/main" val="23255954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960831-F312-4D25-9CE2-CB07A24C90FB}"/>
              </a:ext>
            </a:extLst>
          </p:cNvPr>
          <p:cNvSpPr>
            <a:spLocks noGrp="1"/>
          </p:cNvSpPr>
          <p:nvPr>
            <p:ph type="dt" sz="half" idx="10"/>
          </p:nvPr>
        </p:nvSpPr>
        <p:spPr/>
        <p:txBody>
          <a:bodyPr/>
          <a:lstStyle/>
          <a:p>
            <a:fld id="{3AADB0EE-CC17-4761-8210-3FCDAB116B80}" type="datetimeFigureOut">
              <a:rPr lang="en-AU" smtClean="0"/>
              <a:t>12/04/2024</a:t>
            </a:fld>
            <a:endParaRPr lang="en-AU"/>
          </a:p>
        </p:txBody>
      </p:sp>
      <p:sp>
        <p:nvSpPr>
          <p:cNvPr id="3" name="Footer Placeholder 2">
            <a:extLst>
              <a:ext uri="{FF2B5EF4-FFF2-40B4-BE49-F238E27FC236}">
                <a16:creationId xmlns:a16="http://schemas.microsoft.com/office/drawing/2014/main" id="{183093B6-66EC-4A27-B225-5CDD52AE9A2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B2FBEA4-C149-4B58-A29B-CA543FA3AF6C}"/>
              </a:ext>
            </a:extLst>
          </p:cNvPr>
          <p:cNvSpPr>
            <a:spLocks noGrp="1"/>
          </p:cNvSpPr>
          <p:nvPr>
            <p:ph type="sldNum" sz="quarter" idx="12"/>
          </p:nvPr>
        </p:nvSpPr>
        <p:spPr/>
        <p:txBody>
          <a:bodyPr/>
          <a:lstStyle/>
          <a:p>
            <a:fld id="{8FB6B334-E1A8-4B51-9400-BA2A526E6C84}" type="slidenum">
              <a:rPr lang="en-AU" smtClean="0"/>
              <a:t>‹#›</a:t>
            </a:fld>
            <a:endParaRPr lang="en-AU"/>
          </a:p>
        </p:txBody>
      </p:sp>
    </p:spTree>
    <p:extLst>
      <p:ext uri="{BB962C8B-B14F-4D97-AF65-F5344CB8AC3E}">
        <p14:creationId xmlns:p14="http://schemas.microsoft.com/office/powerpoint/2010/main" val="24266826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D9FD0-FEF6-43EC-8371-ED9A607B79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BA8B9CC-BD2E-4A71-B6EB-7083B473D8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354D2E6B-B7DE-4ABE-8D84-AFCEC2BFF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2B1DFB-3A0B-4891-8335-36C5491EBB55}"/>
              </a:ext>
            </a:extLst>
          </p:cNvPr>
          <p:cNvSpPr>
            <a:spLocks noGrp="1"/>
          </p:cNvSpPr>
          <p:nvPr>
            <p:ph type="dt" sz="half" idx="10"/>
          </p:nvPr>
        </p:nvSpPr>
        <p:spPr/>
        <p:txBody>
          <a:bodyPr/>
          <a:lstStyle/>
          <a:p>
            <a:fld id="{3AADB0EE-CC17-4761-8210-3FCDAB116B80}" type="datetimeFigureOut">
              <a:rPr lang="en-AU" smtClean="0"/>
              <a:t>12/04/2024</a:t>
            </a:fld>
            <a:endParaRPr lang="en-AU"/>
          </a:p>
        </p:txBody>
      </p:sp>
      <p:sp>
        <p:nvSpPr>
          <p:cNvPr id="6" name="Footer Placeholder 5">
            <a:extLst>
              <a:ext uri="{FF2B5EF4-FFF2-40B4-BE49-F238E27FC236}">
                <a16:creationId xmlns:a16="http://schemas.microsoft.com/office/drawing/2014/main" id="{89CA0700-0539-4AFF-AA2C-DD1791BF6B5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E67F602-50C2-4405-9B17-138DF83BD519}"/>
              </a:ext>
            </a:extLst>
          </p:cNvPr>
          <p:cNvSpPr>
            <a:spLocks noGrp="1"/>
          </p:cNvSpPr>
          <p:nvPr>
            <p:ph type="sldNum" sz="quarter" idx="12"/>
          </p:nvPr>
        </p:nvSpPr>
        <p:spPr/>
        <p:txBody>
          <a:bodyPr/>
          <a:lstStyle/>
          <a:p>
            <a:fld id="{8FB6B334-E1A8-4B51-9400-BA2A526E6C84}" type="slidenum">
              <a:rPr lang="en-AU" smtClean="0"/>
              <a:t>‹#›</a:t>
            </a:fld>
            <a:endParaRPr lang="en-AU"/>
          </a:p>
        </p:txBody>
      </p:sp>
    </p:spTree>
    <p:extLst>
      <p:ext uri="{BB962C8B-B14F-4D97-AF65-F5344CB8AC3E}">
        <p14:creationId xmlns:p14="http://schemas.microsoft.com/office/powerpoint/2010/main" val="1021054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BB4B726-DD9E-AB4C-9957-5A48B59675A2}"/>
              </a:ext>
            </a:extLst>
          </p:cNvPr>
          <p:cNvSpPr>
            <a:spLocks noGrp="1"/>
          </p:cNvSpPr>
          <p:nvPr>
            <p:ph idx="13"/>
          </p:nvPr>
        </p:nvSpPr>
        <p:spPr>
          <a:xfrm>
            <a:off x="720000" y="1980000"/>
            <a:ext cx="5220000" cy="378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429D133D-B11C-1041-A396-3D4D5BCDE8E6}"/>
              </a:ext>
            </a:extLst>
          </p:cNvPr>
          <p:cNvSpPr>
            <a:spLocks noGrp="1"/>
          </p:cNvSpPr>
          <p:nvPr>
            <p:ph idx="14"/>
          </p:nvPr>
        </p:nvSpPr>
        <p:spPr>
          <a:xfrm>
            <a:off x="6172200" y="1980000"/>
            <a:ext cx="5220000" cy="378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11FDA998-D52C-4C48-86BC-1CC5F1208379}"/>
              </a:ext>
            </a:extLst>
          </p:cNvPr>
          <p:cNvSpPr>
            <a:spLocks noGrp="1"/>
          </p:cNvSpPr>
          <p:nvPr>
            <p:ph type="body" idx="1"/>
          </p:nvPr>
        </p:nvSpPr>
        <p:spPr>
          <a:xfrm>
            <a:off x="720000" y="1440000"/>
            <a:ext cx="5220000" cy="405102"/>
          </a:xfrm>
        </p:spPr>
        <p:txBody>
          <a:bodyPr lIns="0" tIns="36000" rIns="0" bIns="36000"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a:extLst>
              <a:ext uri="{FF2B5EF4-FFF2-40B4-BE49-F238E27FC236}">
                <a16:creationId xmlns:a16="http://schemas.microsoft.com/office/drawing/2014/main" id="{80887FDF-3672-1C41-9E49-6122E9FEDDE5}"/>
              </a:ext>
            </a:extLst>
          </p:cNvPr>
          <p:cNvSpPr>
            <a:spLocks noGrp="1"/>
          </p:cNvSpPr>
          <p:nvPr>
            <p:ph type="body" sz="quarter" idx="3"/>
          </p:nvPr>
        </p:nvSpPr>
        <p:spPr>
          <a:xfrm>
            <a:off x="6172200" y="1440000"/>
            <a:ext cx="5220000" cy="405102"/>
          </a:xfrm>
        </p:spPr>
        <p:txBody>
          <a:bodyPr lIns="0" tIns="36000" rIns="0" bIns="36000"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itle 1">
            <a:extLst>
              <a:ext uri="{FF2B5EF4-FFF2-40B4-BE49-F238E27FC236}">
                <a16:creationId xmlns:a16="http://schemas.microsoft.com/office/drawing/2014/main" id="{76EFEC05-C46F-4048-8040-8968824F3F93}"/>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13" name="Date Placeholder 3">
            <a:extLst>
              <a:ext uri="{FF2B5EF4-FFF2-40B4-BE49-F238E27FC236}">
                <a16:creationId xmlns:a16="http://schemas.microsoft.com/office/drawing/2014/main" id="{4B14D3B3-0301-AF4A-A397-1FAB0879ADDA}"/>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4" name="Footer Placeholder 4">
            <a:extLst>
              <a:ext uri="{FF2B5EF4-FFF2-40B4-BE49-F238E27FC236}">
                <a16:creationId xmlns:a16="http://schemas.microsoft.com/office/drawing/2014/main" id="{F99D4D89-A337-8E41-BE6B-E80E7C1C1429}"/>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5" name="Slide Number Placeholder 5">
            <a:extLst>
              <a:ext uri="{FF2B5EF4-FFF2-40B4-BE49-F238E27FC236}">
                <a16:creationId xmlns:a16="http://schemas.microsoft.com/office/drawing/2014/main" id="{87EE5698-6A3F-994B-8344-73C722BEEC2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409514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2931-C496-45C9-8A42-C5D9EB1EB5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BBDC0FD3-7F85-4E51-A60E-83DB7AB6A5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C2F03CEB-FC91-4328-8AEB-AB022E3EA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8F191C-071C-4A0C-B7A5-05C7ADF1653C}"/>
              </a:ext>
            </a:extLst>
          </p:cNvPr>
          <p:cNvSpPr>
            <a:spLocks noGrp="1"/>
          </p:cNvSpPr>
          <p:nvPr>
            <p:ph type="dt" sz="half" idx="10"/>
          </p:nvPr>
        </p:nvSpPr>
        <p:spPr/>
        <p:txBody>
          <a:bodyPr/>
          <a:lstStyle/>
          <a:p>
            <a:fld id="{3AADB0EE-CC17-4761-8210-3FCDAB116B80}" type="datetimeFigureOut">
              <a:rPr lang="en-AU" smtClean="0"/>
              <a:t>12/04/2024</a:t>
            </a:fld>
            <a:endParaRPr lang="en-AU"/>
          </a:p>
        </p:txBody>
      </p:sp>
      <p:sp>
        <p:nvSpPr>
          <p:cNvPr id="6" name="Footer Placeholder 5">
            <a:extLst>
              <a:ext uri="{FF2B5EF4-FFF2-40B4-BE49-F238E27FC236}">
                <a16:creationId xmlns:a16="http://schemas.microsoft.com/office/drawing/2014/main" id="{69B9F431-DD7A-4354-A9BA-35842D84DF2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643F8B3-590B-4C3D-854D-A9ECABEDE611}"/>
              </a:ext>
            </a:extLst>
          </p:cNvPr>
          <p:cNvSpPr>
            <a:spLocks noGrp="1"/>
          </p:cNvSpPr>
          <p:nvPr>
            <p:ph type="sldNum" sz="quarter" idx="12"/>
          </p:nvPr>
        </p:nvSpPr>
        <p:spPr/>
        <p:txBody>
          <a:bodyPr/>
          <a:lstStyle/>
          <a:p>
            <a:fld id="{8FB6B334-E1A8-4B51-9400-BA2A526E6C84}" type="slidenum">
              <a:rPr lang="en-AU" smtClean="0"/>
              <a:t>‹#›</a:t>
            </a:fld>
            <a:endParaRPr lang="en-AU"/>
          </a:p>
        </p:txBody>
      </p:sp>
    </p:spTree>
    <p:extLst>
      <p:ext uri="{BB962C8B-B14F-4D97-AF65-F5344CB8AC3E}">
        <p14:creationId xmlns:p14="http://schemas.microsoft.com/office/powerpoint/2010/main" val="2448279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AACD5-EC0E-416F-A0DC-46169E36B94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D58DA56-B939-4F32-B2BE-020AD9162F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923864B-8EFF-402B-8F56-BF3337B117B1}"/>
              </a:ext>
            </a:extLst>
          </p:cNvPr>
          <p:cNvSpPr>
            <a:spLocks noGrp="1"/>
          </p:cNvSpPr>
          <p:nvPr>
            <p:ph type="dt" sz="half" idx="10"/>
          </p:nvPr>
        </p:nvSpPr>
        <p:spPr/>
        <p:txBody>
          <a:bodyPr/>
          <a:lstStyle/>
          <a:p>
            <a:fld id="{3AADB0EE-CC17-4761-8210-3FCDAB116B80}" type="datetimeFigureOut">
              <a:rPr lang="en-AU" smtClean="0"/>
              <a:t>12/04/2024</a:t>
            </a:fld>
            <a:endParaRPr lang="en-AU"/>
          </a:p>
        </p:txBody>
      </p:sp>
      <p:sp>
        <p:nvSpPr>
          <p:cNvPr id="5" name="Footer Placeholder 4">
            <a:extLst>
              <a:ext uri="{FF2B5EF4-FFF2-40B4-BE49-F238E27FC236}">
                <a16:creationId xmlns:a16="http://schemas.microsoft.com/office/drawing/2014/main" id="{16ED6493-402F-4619-BC37-46B90EA306D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666D739-2FEF-4EB9-9D44-647509FB1C40}"/>
              </a:ext>
            </a:extLst>
          </p:cNvPr>
          <p:cNvSpPr>
            <a:spLocks noGrp="1"/>
          </p:cNvSpPr>
          <p:nvPr>
            <p:ph type="sldNum" sz="quarter" idx="12"/>
          </p:nvPr>
        </p:nvSpPr>
        <p:spPr/>
        <p:txBody>
          <a:bodyPr/>
          <a:lstStyle/>
          <a:p>
            <a:fld id="{8FB6B334-E1A8-4B51-9400-BA2A526E6C84}" type="slidenum">
              <a:rPr lang="en-AU" smtClean="0"/>
              <a:t>‹#›</a:t>
            </a:fld>
            <a:endParaRPr lang="en-AU"/>
          </a:p>
        </p:txBody>
      </p:sp>
    </p:spTree>
    <p:extLst>
      <p:ext uri="{BB962C8B-B14F-4D97-AF65-F5344CB8AC3E}">
        <p14:creationId xmlns:p14="http://schemas.microsoft.com/office/powerpoint/2010/main" val="18364695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16E15D-8CCA-480D-A67F-33B73F801C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1961B81-97DD-49DA-BCC7-CA4D7C4102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5C67454-67EE-41F6-AC0B-4B71DC2F786A}"/>
              </a:ext>
            </a:extLst>
          </p:cNvPr>
          <p:cNvSpPr>
            <a:spLocks noGrp="1"/>
          </p:cNvSpPr>
          <p:nvPr>
            <p:ph type="dt" sz="half" idx="10"/>
          </p:nvPr>
        </p:nvSpPr>
        <p:spPr/>
        <p:txBody>
          <a:bodyPr/>
          <a:lstStyle/>
          <a:p>
            <a:fld id="{3AADB0EE-CC17-4761-8210-3FCDAB116B80}" type="datetimeFigureOut">
              <a:rPr lang="en-AU" smtClean="0"/>
              <a:t>12/04/2024</a:t>
            </a:fld>
            <a:endParaRPr lang="en-AU"/>
          </a:p>
        </p:txBody>
      </p:sp>
      <p:sp>
        <p:nvSpPr>
          <p:cNvPr id="5" name="Footer Placeholder 4">
            <a:extLst>
              <a:ext uri="{FF2B5EF4-FFF2-40B4-BE49-F238E27FC236}">
                <a16:creationId xmlns:a16="http://schemas.microsoft.com/office/drawing/2014/main" id="{817920C5-2D9B-4A70-9BB3-CD2EECF3FEA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2C64528-3D23-40BE-AC93-A36BBABF2A34}"/>
              </a:ext>
            </a:extLst>
          </p:cNvPr>
          <p:cNvSpPr>
            <a:spLocks noGrp="1"/>
          </p:cNvSpPr>
          <p:nvPr>
            <p:ph type="sldNum" sz="quarter" idx="12"/>
          </p:nvPr>
        </p:nvSpPr>
        <p:spPr/>
        <p:txBody>
          <a:bodyPr/>
          <a:lstStyle/>
          <a:p>
            <a:fld id="{8FB6B334-E1A8-4B51-9400-BA2A526E6C84}" type="slidenum">
              <a:rPr lang="en-AU" smtClean="0"/>
              <a:t>‹#›</a:t>
            </a:fld>
            <a:endParaRPr lang="en-AU"/>
          </a:p>
        </p:txBody>
      </p:sp>
    </p:spTree>
    <p:extLst>
      <p:ext uri="{BB962C8B-B14F-4D97-AF65-F5344CB8AC3E}">
        <p14:creationId xmlns:p14="http://schemas.microsoft.com/office/powerpoint/2010/main" val="4648949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248094"/>
            <a:ext cx="8684096" cy="1577163"/>
          </a:xfrm>
        </p:spPr>
        <p:txBody>
          <a:bodyPr anchor="b">
            <a:noAutofit/>
          </a:bodyPr>
          <a:lstStyle>
            <a:lvl1pPr>
              <a:defRPr sz="320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720000" y="2291907"/>
            <a:ext cx="956192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Tree>
    <p:extLst>
      <p:ext uri="{BB962C8B-B14F-4D97-AF65-F5344CB8AC3E}">
        <p14:creationId xmlns:p14="http://schemas.microsoft.com/office/powerpoint/2010/main" val="4819477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baseline="0">
                <a:solidFill>
                  <a:srgbClr val="FFFFFF"/>
                </a:solidFill>
                <a:latin typeface="+mn-lt"/>
              </a:defRPr>
            </a:lvl1pPr>
          </a:lstStyle>
          <a:p>
            <a:r>
              <a:rPr lang="en-US"/>
              <a:t>Click to edit Master title style</a:t>
            </a:r>
          </a:p>
        </p:txBody>
      </p:sp>
      <p:sp>
        <p:nvSpPr>
          <p:cNvPr id="3" name="Content Placeholder 2"/>
          <p:cNvSpPr>
            <a:spLocks noGrp="1"/>
          </p:cNvSpPr>
          <p:nvPr>
            <p:ph idx="1"/>
          </p:nvPr>
        </p:nvSpPr>
        <p:spPr>
          <a:xfrm>
            <a:off x="719667" y="1619251"/>
            <a:ext cx="10991851" cy="4854797"/>
          </a:xfrm>
        </p:spPr>
        <p:txBody>
          <a:bodyPr/>
          <a:lstStyle>
            <a:lvl1pPr marL="0" indent="0">
              <a:lnSpc>
                <a:spcPct val="110000"/>
              </a:lnSpc>
              <a:defRPr baseline="0"/>
            </a:lvl1pPr>
            <a:lvl2pPr marL="0" indent="0">
              <a:lnSpc>
                <a:spcPct val="110000"/>
              </a:lnSpc>
              <a:defRPr/>
            </a:lvl2pPr>
            <a:lvl3pPr marL="252000" indent="-252000">
              <a:lnSpc>
                <a:spcPct val="110000"/>
              </a:lnSpc>
              <a:defRPr/>
            </a:lvl3pPr>
            <a:lvl4pPr marL="504000" indent="-252000">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DD5B8-FB87-40AC-95D6-99C74941B518}"/>
              </a:ext>
            </a:extLst>
          </p:cNvPr>
          <p:cNvSpPr>
            <a:spLocks noGrp="1"/>
          </p:cNvSpPr>
          <p:nvPr>
            <p:ph type="dt" sz="half" idx="10"/>
          </p:nvPr>
        </p:nvSpPr>
        <p:spPr/>
        <p:txBody>
          <a:bodyPr/>
          <a:lstStyle>
            <a:lvl1pPr>
              <a:defRPr/>
            </a:lvl1pPr>
          </a:lstStyle>
          <a:p>
            <a:pPr>
              <a:defRPr/>
            </a:pPr>
            <a:fld id="{4D76FB16-484C-43FA-AADF-1F4D9C29CF48}" type="datetime4">
              <a:rPr lang="en-AU"/>
              <a:pPr>
                <a:defRPr/>
              </a:pPr>
              <a:t>12 April 2024</a:t>
            </a:fld>
            <a:endParaRPr lang="en-AU"/>
          </a:p>
        </p:txBody>
      </p:sp>
      <p:sp>
        <p:nvSpPr>
          <p:cNvPr id="5" name="Footer Placeholder 4">
            <a:extLst>
              <a:ext uri="{FF2B5EF4-FFF2-40B4-BE49-F238E27FC236}">
                <a16:creationId xmlns:a16="http://schemas.microsoft.com/office/drawing/2014/main" id="{0380C621-2103-46F8-B3EC-C0DB4A28BF26}"/>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34D0CBC7-F9F3-41A2-A596-0C61C4D793BD}"/>
              </a:ext>
            </a:extLst>
          </p:cNvPr>
          <p:cNvSpPr>
            <a:spLocks noGrp="1"/>
          </p:cNvSpPr>
          <p:nvPr>
            <p:ph type="sldNum" sz="quarter" idx="12"/>
          </p:nvPr>
        </p:nvSpPr>
        <p:spPr>
          <a:xfrm>
            <a:off x="10991851" y="6480175"/>
            <a:ext cx="719667" cy="374650"/>
          </a:xfrm>
        </p:spPr>
        <p:txBody>
          <a:bodyPr/>
          <a:lstStyle>
            <a:lvl1pPr>
              <a:defRPr/>
            </a:lvl1pPr>
          </a:lstStyle>
          <a:p>
            <a:pPr>
              <a:defRPr/>
            </a:pPr>
            <a:fld id="{256A33C2-D1E0-4266-B7D8-B6D46221DE18}" type="slidenum">
              <a:rPr lang="en-AU"/>
              <a:pPr>
                <a:defRPr/>
              </a:pPr>
              <a:t>‹#›</a:t>
            </a:fld>
            <a:endParaRPr lang="en-AU"/>
          </a:p>
        </p:txBody>
      </p:sp>
    </p:spTree>
    <p:extLst>
      <p:ext uri="{BB962C8B-B14F-4D97-AF65-F5344CB8AC3E}">
        <p14:creationId xmlns:p14="http://schemas.microsoft.com/office/powerpoint/2010/main" val="16754863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A5BE-E2F1-4AF3-983B-D2289BB61F1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942CD29-9BB0-4400-8531-BE773CF3D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78ADFEE-E73A-4903-9E24-0239D01B08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11195BC0-4C01-4B78-BBE3-F5BAFE1877C6}"/>
              </a:ext>
            </a:extLst>
          </p:cNvPr>
          <p:cNvSpPr>
            <a:spLocks noGrp="1"/>
          </p:cNvSpPr>
          <p:nvPr>
            <p:ph type="dt" sz="half" idx="10"/>
          </p:nvPr>
        </p:nvSpPr>
        <p:spPr/>
        <p:txBody>
          <a:bodyPr/>
          <a:lstStyle/>
          <a:p>
            <a:fld id="{B153C2E9-90F9-4D7D-A2CD-17770A2C7A38}" type="datetimeFigureOut">
              <a:rPr lang="en-AU" smtClean="0"/>
              <a:t>12/04/2024</a:t>
            </a:fld>
            <a:endParaRPr lang="en-AU"/>
          </a:p>
        </p:txBody>
      </p:sp>
      <p:sp>
        <p:nvSpPr>
          <p:cNvPr id="6" name="Footer Placeholder 5">
            <a:extLst>
              <a:ext uri="{FF2B5EF4-FFF2-40B4-BE49-F238E27FC236}">
                <a16:creationId xmlns:a16="http://schemas.microsoft.com/office/drawing/2014/main" id="{E12AD93B-0E05-4BC7-A9D0-FC12594F712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D46B627-72A3-4103-841B-4F59E4DDDF94}"/>
              </a:ext>
            </a:extLst>
          </p:cNvPr>
          <p:cNvSpPr>
            <a:spLocks noGrp="1"/>
          </p:cNvSpPr>
          <p:nvPr>
            <p:ph type="sldNum" sz="quarter" idx="12"/>
          </p:nvPr>
        </p:nvSpPr>
        <p:spPr/>
        <p:txBody>
          <a:bodyPr/>
          <a:lstStyle/>
          <a:p>
            <a:fld id="{D1D40A72-132C-4857-AA60-7A46A201290C}" type="slidenum">
              <a:rPr lang="en-AU" smtClean="0"/>
              <a:t>‹#›</a:t>
            </a:fld>
            <a:endParaRPr lang="en-AU"/>
          </a:p>
        </p:txBody>
      </p:sp>
    </p:spTree>
    <p:extLst>
      <p:ext uri="{BB962C8B-B14F-4D97-AF65-F5344CB8AC3E}">
        <p14:creationId xmlns:p14="http://schemas.microsoft.com/office/powerpoint/2010/main" val="13965206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248094"/>
            <a:ext cx="8684096" cy="1577163"/>
          </a:xfrm>
        </p:spPr>
        <p:txBody>
          <a:bodyPr anchor="b">
            <a:noAutofit/>
          </a:bodyPr>
          <a:lstStyle>
            <a:lvl1pPr>
              <a:defRPr sz="320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720000" y="2291907"/>
            <a:ext cx="956192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Tree>
    <p:extLst>
      <p:ext uri="{BB962C8B-B14F-4D97-AF65-F5344CB8AC3E}">
        <p14:creationId xmlns:p14="http://schemas.microsoft.com/office/powerpoint/2010/main" val="27287726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baseline="0">
                <a:solidFill>
                  <a:srgbClr val="FFFFFF"/>
                </a:solidFill>
                <a:latin typeface="+mn-lt"/>
              </a:defRPr>
            </a:lvl1pPr>
          </a:lstStyle>
          <a:p>
            <a:r>
              <a:rPr lang="en-US"/>
              <a:t>Click to edit Master title style</a:t>
            </a:r>
          </a:p>
        </p:txBody>
      </p:sp>
      <p:sp>
        <p:nvSpPr>
          <p:cNvPr id="3" name="Content Placeholder 2"/>
          <p:cNvSpPr>
            <a:spLocks noGrp="1"/>
          </p:cNvSpPr>
          <p:nvPr>
            <p:ph idx="1"/>
          </p:nvPr>
        </p:nvSpPr>
        <p:spPr>
          <a:xfrm>
            <a:off x="719667" y="1619251"/>
            <a:ext cx="10991851" cy="4854797"/>
          </a:xfrm>
        </p:spPr>
        <p:txBody>
          <a:bodyPr/>
          <a:lstStyle>
            <a:lvl1pPr marL="0" indent="0">
              <a:lnSpc>
                <a:spcPct val="110000"/>
              </a:lnSpc>
              <a:defRPr baseline="0"/>
            </a:lvl1pPr>
            <a:lvl2pPr marL="0" indent="0">
              <a:lnSpc>
                <a:spcPct val="110000"/>
              </a:lnSpc>
              <a:defRPr/>
            </a:lvl2pPr>
            <a:lvl3pPr marL="252000" indent="-252000">
              <a:lnSpc>
                <a:spcPct val="110000"/>
              </a:lnSpc>
              <a:defRPr/>
            </a:lvl3pPr>
            <a:lvl4pPr marL="504000" indent="-252000">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A90E6A-FB2F-4872-AD5D-4A88500867A5}" type="datetime4">
              <a:rPr lang="en-AU"/>
              <a:pPr>
                <a:defRPr/>
              </a:pPr>
              <a:t>12 April 2024</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10991851" y="6480175"/>
            <a:ext cx="719667" cy="374650"/>
          </a:xfrm>
        </p:spPr>
        <p:txBody>
          <a:bodyPr/>
          <a:lstStyle>
            <a:lvl1pPr>
              <a:defRPr/>
            </a:lvl1pPr>
          </a:lstStyle>
          <a:p>
            <a:fld id="{86DC9C71-088A-4033-9AA2-0CEA8831E65B}" type="slidenum">
              <a:rPr lang="en-AU" altLang="en-US"/>
              <a:pPr/>
              <a:t>‹#›</a:t>
            </a:fld>
            <a:endParaRPr lang="en-AU" altLang="en-US"/>
          </a:p>
        </p:txBody>
      </p:sp>
    </p:spTree>
    <p:extLst>
      <p:ext uri="{BB962C8B-B14F-4D97-AF65-F5344CB8AC3E}">
        <p14:creationId xmlns:p14="http://schemas.microsoft.com/office/powerpoint/2010/main" val="877742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9999" y="865492"/>
            <a:ext cx="9071700" cy="1890409"/>
          </a:xfrm>
        </p:spPr>
        <p:txBody>
          <a:bodyPr anchor="b">
            <a:noAutofit/>
          </a:bodyPr>
          <a:lstStyle>
            <a:lvl1pPr>
              <a:defRPr sz="4267" baseline="0">
                <a:solidFill>
                  <a:srgbClr val="53565A"/>
                </a:solidFill>
              </a:defRPr>
            </a:lvl1pPr>
          </a:lstStyle>
          <a:p>
            <a:r>
              <a:rPr lang="en-US"/>
              <a:t>Click to edit Master title style</a:t>
            </a:r>
          </a:p>
        </p:txBody>
      </p:sp>
      <p:sp>
        <p:nvSpPr>
          <p:cNvPr id="3" name="Subtitle 2"/>
          <p:cNvSpPr>
            <a:spLocks noGrp="1"/>
          </p:cNvSpPr>
          <p:nvPr>
            <p:ph type="subTitle" idx="1"/>
          </p:nvPr>
        </p:nvSpPr>
        <p:spPr>
          <a:xfrm>
            <a:off x="720000" y="2857501"/>
            <a:ext cx="6442800" cy="1295401"/>
          </a:xfrm>
        </p:spPr>
        <p:txBody>
          <a:bodyPr>
            <a:noAutofit/>
          </a:bodyPr>
          <a:lstStyle>
            <a:lvl1pPr marL="0" indent="0" algn="l">
              <a:buNone/>
              <a:defRPr sz="2933" b="0" baseline="0">
                <a:solidFill>
                  <a:srgbClr val="53565A"/>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AU"/>
          </a:p>
        </p:txBody>
      </p:sp>
    </p:spTree>
    <p:extLst>
      <p:ext uri="{BB962C8B-B14F-4D97-AF65-F5344CB8AC3E}">
        <p14:creationId xmlns:p14="http://schemas.microsoft.com/office/powerpoint/2010/main" val="5825661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body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baseline="0">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719667" y="1619251"/>
            <a:ext cx="10991851" cy="4854797"/>
          </a:xfrm>
        </p:spPr>
        <p:txBody>
          <a:bodyPr/>
          <a:lstStyle>
            <a:lvl1pPr marL="0" indent="0">
              <a:lnSpc>
                <a:spcPct val="110000"/>
              </a:lnSpc>
              <a:defRPr baseline="0">
                <a:solidFill>
                  <a:srgbClr val="53565A"/>
                </a:solidFill>
              </a:defRPr>
            </a:lvl1pPr>
            <a:lvl2pPr marL="0" indent="0">
              <a:lnSpc>
                <a:spcPct val="110000"/>
              </a:lnSpc>
              <a:defRPr/>
            </a:lvl2pPr>
            <a:lvl3pPr marL="335992" indent="-335992">
              <a:lnSpc>
                <a:spcPct val="110000"/>
              </a:lnSpc>
              <a:defRPr/>
            </a:lvl3pPr>
            <a:lvl4pPr marL="671983" indent="-335992">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10991851" y="6480175"/>
            <a:ext cx="719667" cy="374651"/>
          </a:xfrm>
        </p:spPr>
        <p:txBody>
          <a:bodyPr/>
          <a:lstStyle>
            <a:lvl1pPr>
              <a:defRPr/>
            </a:lvl1pPr>
          </a:lstStyle>
          <a:p>
            <a:fld id="{3689E5EE-9843-45A7-B324-3EFD7322EDFC}" type="slidenum">
              <a:rPr lang="en-AU" altLang="en-US"/>
              <a:pPr/>
              <a:t>‹#›</a:t>
            </a:fld>
            <a:endParaRPr lang="en-AU" altLang="en-US"/>
          </a:p>
        </p:txBody>
      </p:sp>
    </p:spTree>
    <p:extLst>
      <p:ext uri="{BB962C8B-B14F-4D97-AF65-F5344CB8AC3E}">
        <p14:creationId xmlns:p14="http://schemas.microsoft.com/office/powerpoint/2010/main" val="255714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B10965A-F517-5843-8904-7B372A02FB75}"/>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7" name="Date Placeholder 3">
            <a:extLst>
              <a:ext uri="{FF2B5EF4-FFF2-40B4-BE49-F238E27FC236}">
                <a16:creationId xmlns:a16="http://schemas.microsoft.com/office/drawing/2014/main" id="{349CF370-D345-8C44-AD09-CBA3E5BEDB74}"/>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8" name="Footer Placeholder 4">
            <a:extLst>
              <a:ext uri="{FF2B5EF4-FFF2-40B4-BE49-F238E27FC236}">
                <a16:creationId xmlns:a16="http://schemas.microsoft.com/office/drawing/2014/main" id="{132A794A-BD9B-A84E-8C59-0D35DE26770A}"/>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EE8A8A6-98C3-9F49-9EEB-683AC2B85E83}"/>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186701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5F425FA-612B-FF42-AD48-44DFD0354BB6}"/>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6" name="Footer Placeholder 4">
            <a:extLst>
              <a:ext uri="{FF2B5EF4-FFF2-40B4-BE49-F238E27FC236}">
                <a16:creationId xmlns:a16="http://schemas.microsoft.com/office/drawing/2014/main" id="{CAC27961-4930-9C41-9BEF-6AE8B5E03AB4}"/>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523B1943-4B77-944C-B1D1-7559D172DFCF}"/>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58716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bg>
      <p:bgPr>
        <a:blipFill>
          <a:blip r:embed="rId2"/>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89A83B2-F3D3-8D47-88F0-723376CEAC5F}"/>
              </a:ext>
            </a:extLst>
          </p:cNvPr>
          <p:cNvSpPr>
            <a:spLocks noGrp="1"/>
          </p:cNvSpPr>
          <p:nvPr>
            <p:ph type="body" sz="half" idx="2"/>
          </p:nvPr>
        </p:nvSpPr>
        <p:spPr>
          <a:xfrm>
            <a:off x="720000" y="1980000"/>
            <a:ext cx="5220000" cy="378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Content Placeholder 2">
            <a:extLst>
              <a:ext uri="{FF2B5EF4-FFF2-40B4-BE49-F238E27FC236}">
                <a16:creationId xmlns:a16="http://schemas.microsoft.com/office/drawing/2014/main" id="{68138A43-6C85-0C43-8565-87E73C9D24F8}"/>
              </a:ext>
            </a:extLst>
          </p:cNvPr>
          <p:cNvSpPr>
            <a:spLocks noGrp="1"/>
          </p:cNvSpPr>
          <p:nvPr>
            <p:ph idx="14"/>
          </p:nvPr>
        </p:nvSpPr>
        <p:spPr>
          <a:xfrm>
            <a:off x="6172200" y="1980000"/>
            <a:ext cx="5220000" cy="3780000"/>
          </a:xfrm>
        </p:spPr>
        <p:txBody>
          <a:bodyPr/>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2">
            <a:extLst>
              <a:ext uri="{FF2B5EF4-FFF2-40B4-BE49-F238E27FC236}">
                <a16:creationId xmlns:a16="http://schemas.microsoft.com/office/drawing/2014/main" id="{FE078331-8508-6247-B1A1-50EB5D736297}"/>
              </a:ext>
            </a:extLst>
          </p:cNvPr>
          <p:cNvSpPr>
            <a:spLocks noGrp="1"/>
          </p:cNvSpPr>
          <p:nvPr>
            <p:ph type="body" idx="15"/>
          </p:nvPr>
        </p:nvSpPr>
        <p:spPr>
          <a:xfrm>
            <a:off x="720000" y="1440000"/>
            <a:ext cx="10672200" cy="424732"/>
          </a:xfrm>
        </p:spPr>
        <p:txBody>
          <a:bodyPr wrap="square"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itle 1">
            <a:extLst>
              <a:ext uri="{FF2B5EF4-FFF2-40B4-BE49-F238E27FC236}">
                <a16:creationId xmlns:a16="http://schemas.microsoft.com/office/drawing/2014/main" id="{53BA18FD-4C80-514A-A8A4-8E4FDAFA2D72}"/>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11" name="Date Placeholder 3">
            <a:extLst>
              <a:ext uri="{FF2B5EF4-FFF2-40B4-BE49-F238E27FC236}">
                <a16:creationId xmlns:a16="http://schemas.microsoft.com/office/drawing/2014/main" id="{07B68A88-C3F0-AF47-A25A-668DF3CA5DC8}"/>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3" name="Footer Placeholder 4">
            <a:extLst>
              <a:ext uri="{FF2B5EF4-FFF2-40B4-BE49-F238E27FC236}">
                <a16:creationId xmlns:a16="http://schemas.microsoft.com/office/drawing/2014/main" id="{0C89BFC2-C73D-7348-92A1-D524AE486D09}"/>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4" name="Slide Number Placeholder 5">
            <a:extLst>
              <a:ext uri="{FF2B5EF4-FFF2-40B4-BE49-F238E27FC236}">
                <a16:creationId xmlns:a16="http://schemas.microsoft.com/office/drawing/2014/main" id="{1861FF75-40C0-6549-B02D-9BF535E2091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746537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0CCC36B-CE1F-4246-80F3-EE9B7C04ECFD}"/>
              </a:ext>
            </a:extLst>
          </p:cNvPr>
          <p:cNvSpPr>
            <a:spLocks noGrp="1"/>
          </p:cNvSpPr>
          <p:nvPr>
            <p:ph type="pic" idx="1"/>
          </p:nvPr>
        </p:nvSpPr>
        <p:spPr>
          <a:xfrm>
            <a:off x="5183188" y="1440000"/>
            <a:ext cx="6172200" cy="4500000"/>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A8B1DC4C-2D05-CF49-B7A7-F8CDAC52E4E9}"/>
              </a:ext>
            </a:extLst>
          </p:cNvPr>
          <p:cNvSpPr>
            <a:spLocks noGrp="1"/>
          </p:cNvSpPr>
          <p:nvPr>
            <p:ph type="body" sz="half" idx="2"/>
          </p:nvPr>
        </p:nvSpPr>
        <p:spPr>
          <a:xfrm>
            <a:off x="719999" y="1440000"/>
            <a:ext cx="3960000" cy="450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2" name="Title 1">
            <a:extLst>
              <a:ext uri="{FF2B5EF4-FFF2-40B4-BE49-F238E27FC236}">
                <a16:creationId xmlns:a16="http://schemas.microsoft.com/office/drawing/2014/main" id="{686B1E18-4E99-734A-B5EF-4CDBA5B912BC}"/>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8" name="Date Placeholder 3">
            <a:extLst>
              <a:ext uri="{FF2B5EF4-FFF2-40B4-BE49-F238E27FC236}">
                <a16:creationId xmlns:a16="http://schemas.microsoft.com/office/drawing/2014/main" id="{26773006-D19B-404F-8403-366A63F38B11}"/>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9" name="Footer Placeholder 4">
            <a:extLst>
              <a:ext uri="{FF2B5EF4-FFF2-40B4-BE49-F238E27FC236}">
                <a16:creationId xmlns:a16="http://schemas.microsoft.com/office/drawing/2014/main" id="{7B4ECFE3-757F-AD4B-8451-CEE868292971}"/>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33ED1ED7-3289-6C43-AD2C-584AAC7AEF96}"/>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220007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3.jpe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3.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image" Target="../media/image9.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image" Target="../media/image9.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B6B4B-2885-0147-906B-2EBAE641B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44A0B1D-B75E-A945-A98B-AABDDAD2D5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95A3EE0-AC8C-D94F-ABF2-289589ABDF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aleway" panose="020B0503030101060003" pitchFamily="34" charset="77"/>
              </a:defRPr>
            </a:lvl1pPr>
          </a:lstStyle>
          <a:p>
            <a:fld id="{6DB46989-05B5-C947-89CA-2B111998DE64}" type="datetimeFigureOut">
              <a:rPr lang="en-US" smtClean="0"/>
              <a:t>4/12/2024</a:t>
            </a:fld>
            <a:endParaRPr lang="en-US"/>
          </a:p>
        </p:txBody>
      </p:sp>
      <p:sp>
        <p:nvSpPr>
          <p:cNvPr id="5" name="Footer Placeholder 4">
            <a:extLst>
              <a:ext uri="{FF2B5EF4-FFF2-40B4-BE49-F238E27FC236}">
                <a16:creationId xmlns:a16="http://schemas.microsoft.com/office/drawing/2014/main" id="{7F60072F-1254-4049-B735-239553C483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aleway" panose="020B0503030101060003" pitchFamily="34" charset="77"/>
              </a:defRPr>
            </a:lvl1pPr>
          </a:lstStyle>
          <a:p>
            <a:endParaRPr lang="en-US"/>
          </a:p>
        </p:txBody>
      </p:sp>
      <p:sp>
        <p:nvSpPr>
          <p:cNvPr id="6" name="Slide Number Placeholder 5">
            <a:extLst>
              <a:ext uri="{FF2B5EF4-FFF2-40B4-BE49-F238E27FC236}">
                <a16:creationId xmlns:a16="http://schemas.microsoft.com/office/drawing/2014/main" id="{504621D6-C70A-274D-B7AB-540ECCE026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aleway" panose="020B0503030101060003" pitchFamily="34" charset="77"/>
              </a:defRPr>
            </a:lvl1pPr>
          </a:lstStyle>
          <a:p>
            <a:fld id="{86C7C98C-7744-8243-B226-33677779B44F}" type="slidenum">
              <a:rPr lang="en-US" smtClean="0"/>
              <a:t>‹#›</a:t>
            </a:fld>
            <a:endParaRPr lang="en-US"/>
          </a:p>
        </p:txBody>
      </p:sp>
      <p:sp>
        <p:nvSpPr>
          <p:cNvPr id="8" name="TextBox 7">
            <a:extLst>
              <a:ext uri="{FF2B5EF4-FFF2-40B4-BE49-F238E27FC236}">
                <a16:creationId xmlns:a16="http://schemas.microsoft.com/office/drawing/2014/main" id="{8C67D1E0-6EE5-8F7B-E043-17FB8BEF7A1D}"/>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76833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45" r:id="rId10"/>
  </p:sldLayoutIdLst>
  <p:txStyles>
    <p:titleStyle>
      <a:lvl1pPr algn="l" defTabSz="914400" rtl="0" eaLnBrk="1" latinLnBrk="0" hangingPunct="1">
        <a:lnSpc>
          <a:spcPct val="90000"/>
        </a:lnSpc>
        <a:spcBef>
          <a:spcPct val="0"/>
        </a:spcBef>
        <a:buNone/>
        <a:defRPr sz="4400" b="1" i="0" kern="1200">
          <a:solidFill>
            <a:schemeClr val="tx1"/>
          </a:solidFill>
          <a:latin typeface="Raleway" panose="020B05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96050"/>
            <a:ext cx="12192000" cy="36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454505"/>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485775" y="286604"/>
            <a:ext cx="10058400" cy="91354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485775" y="1371232"/>
            <a:ext cx="10058400" cy="449786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F7C2F47-7545-4F41-A9D4-06A8F7550572}" type="datetimeFigureOut">
              <a:rPr lang="en-AU" smtClean="0"/>
              <a:t>12/04/2024</a:t>
            </a:fld>
            <a:endParaRPr lang="en-AU"/>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AU"/>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9053057-3042-459A-8E5F-9C470B734DCB}" type="slidenum">
              <a:rPr lang="en-AU" smtClean="0"/>
              <a:t>‹#›</a:t>
            </a:fld>
            <a:endParaRPr lang="en-AU"/>
          </a:p>
        </p:txBody>
      </p:sp>
      <p:cxnSp>
        <p:nvCxnSpPr>
          <p:cNvPr id="10" name="Straight Connector 9"/>
          <p:cNvCxnSpPr>
            <a:cxnSpLocks/>
          </p:cNvCxnSpPr>
          <p:nvPr/>
        </p:nvCxnSpPr>
        <p:spPr>
          <a:xfrm>
            <a:off x="485775" y="1200150"/>
            <a:ext cx="112395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AC71F7EB-C768-4978-A7DF-0BC3B5E5A92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471592" y="24976"/>
            <a:ext cx="1637281" cy="432710"/>
          </a:xfrm>
          <a:prstGeom prst="rect">
            <a:avLst/>
          </a:prstGeom>
        </p:spPr>
      </p:pic>
      <p:sp>
        <p:nvSpPr>
          <p:cNvPr id="12" name="TextBox 11">
            <a:extLst>
              <a:ext uri="{FF2B5EF4-FFF2-40B4-BE49-F238E27FC236}">
                <a16:creationId xmlns:a16="http://schemas.microsoft.com/office/drawing/2014/main" id="{FD9F68DC-5E6D-FDF1-8C12-B649B542C2D1}"/>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195698530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txStyles>
    <p:titleStyle>
      <a:lvl1pPr algn="l" defTabSz="914400" rtl="0" eaLnBrk="1" latinLnBrk="0" hangingPunct="1">
        <a:lnSpc>
          <a:spcPct val="85000"/>
        </a:lnSpc>
        <a:spcBef>
          <a:spcPct val="0"/>
        </a:spcBef>
        <a:buNone/>
        <a:defRPr sz="4000" kern="1200" spc="-50" baseline="0">
          <a:solidFill>
            <a:schemeClr val="accent2"/>
          </a:solidFill>
          <a:latin typeface="+mj-lt"/>
          <a:ea typeface="+mj-ea"/>
          <a:cs typeface="+mj-cs"/>
        </a:defRPr>
      </a:lvl1pPr>
    </p:titleStyle>
    <p:bodyStyle>
      <a:lvl1pPr marL="183600" indent="-183600" algn="l" defTabSz="914400" rtl="0" eaLnBrk="1" latinLnBrk="0" hangingPunct="1">
        <a:lnSpc>
          <a:spcPct val="95000"/>
        </a:lnSpc>
        <a:spcBef>
          <a:spcPts val="600"/>
        </a:spcBef>
        <a:spcAft>
          <a:spcPts val="200"/>
        </a:spcAft>
        <a:buClr>
          <a:schemeClr val="accent2"/>
        </a:buClr>
        <a:buSzPct val="100000"/>
        <a:buFont typeface="Arial" panose="020B0604020202020204" pitchFamily="34" charset="0"/>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5000"/>
        </a:lnSpc>
        <a:spcBef>
          <a:spcPts val="200"/>
        </a:spcBef>
        <a:spcAft>
          <a:spcPts val="400"/>
        </a:spcAft>
        <a:buClr>
          <a:schemeClr val="accent2"/>
        </a:buClr>
        <a:buSzPct val="75000"/>
        <a:buFont typeface="Courier New" panose="02070309020205020404" pitchFamily="49" charset="0"/>
        <a:buChar char="o"/>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5000"/>
        </a:lnSpc>
        <a:spcBef>
          <a:spcPts val="200"/>
        </a:spcBef>
        <a:spcAft>
          <a:spcPts val="400"/>
        </a:spcAft>
        <a:buClr>
          <a:schemeClr val="accent2"/>
        </a:buClr>
        <a:buFont typeface="Wingdings" panose="05000000000000000000" pitchFamily="2" charset="2"/>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5000"/>
        </a:lnSpc>
        <a:spcBef>
          <a:spcPts val="200"/>
        </a:spcBef>
        <a:spcAft>
          <a:spcPts val="400"/>
        </a:spcAft>
        <a:buClr>
          <a:schemeClr val="accent2"/>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CEB93D-803D-442B-8936-4B38731ED001}"/>
              </a:ext>
            </a:extLst>
          </p:cNvPr>
          <p:cNvSpPr>
            <a:spLocks noGrp="1"/>
          </p:cNvSpPr>
          <p:nvPr>
            <p:ph type="title"/>
          </p:nvPr>
        </p:nvSpPr>
        <p:spPr>
          <a:xfrm>
            <a:off x="4788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771608B-C218-4C95-B3C6-709947E1392C}"/>
              </a:ext>
            </a:extLst>
          </p:cNvPr>
          <p:cNvSpPr>
            <a:spLocks noGrp="1"/>
          </p:cNvSpPr>
          <p:nvPr>
            <p:ph type="body" idx="1"/>
          </p:nvPr>
        </p:nvSpPr>
        <p:spPr>
          <a:xfrm>
            <a:off x="478800" y="181610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E067EF6-D16E-4AF6-84BE-1048DC825B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537E3CA5-89A0-4DD4-9719-CCC54B952E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11BE27DA-500B-4247-B5EB-AA4E39B96B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CF16C-70D5-49FE-A64F-1555CE8F0AF6}" type="slidenum">
              <a:rPr lang="en-AU" smtClean="0"/>
              <a:t>‹#›</a:t>
            </a:fld>
            <a:endParaRPr lang="en-AU"/>
          </a:p>
        </p:txBody>
      </p:sp>
      <p:pic>
        <p:nvPicPr>
          <p:cNvPr id="7" name="Picture 6" descr="A picture containing drawing&#10;&#10;Description automatically generated">
            <a:extLst>
              <a:ext uri="{FF2B5EF4-FFF2-40B4-BE49-F238E27FC236}">
                <a16:creationId xmlns:a16="http://schemas.microsoft.com/office/drawing/2014/main" id="{70908155-FB36-486D-9B92-DE50DCDF6B6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71592" y="24976"/>
            <a:ext cx="1637281" cy="432710"/>
          </a:xfrm>
          <a:prstGeom prst="rect">
            <a:avLst/>
          </a:prstGeom>
        </p:spPr>
      </p:pic>
      <p:sp>
        <p:nvSpPr>
          <p:cNvPr id="9" name="TextBox 8">
            <a:extLst>
              <a:ext uri="{FF2B5EF4-FFF2-40B4-BE49-F238E27FC236}">
                <a16:creationId xmlns:a16="http://schemas.microsoft.com/office/drawing/2014/main" id="{B425672C-2925-5AB3-A45A-3FCBB3BCA9D0}"/>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74191284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19669" y="269875"/>
            <a:ext cx="9599084"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719667" y="1619251"/>
            <a:ext cx="10991851" cy="450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Date Placeholder 1"/>
          <p:cNvSpPr>
            <a:spLocks noGrp="1"/>
          </p:cNvSpPr>
          <p:nvPr>
            <p:ph type="dt" sz="half" idx="2"/>
          </p:nvPr>
        </p:nvSpPr>
        <p:spPr>
          <a:xfrm>
            <a:off x="8159753" y="6480175"/>
            <a:ext cx="2400300" cy="374651"/>
          </a:xfrm>
          <a:prstGeom prst="rect">
            <a:avLst/>
          </a:prstGeom>
        </p:spPr>
        <p:txBody>
          <a:bodyPr vert="horz" lIns="0" tIns="0" rIns="0" bIns="0" rtlCol="0" anchor="t" anchorCtr="0"/>
          <a:lstStyle>
            <a:lvl1pPr algn="r">
              <a:defRPr sz="1600">
                <a:solidFill>
                  <a:schemeClr val="tx1">
                    <a:lumMod val="65000"/>
                    <a:lumOff val="35000"/>
                  </a:schemeClr>
                </a:solidFill>
                <a:latin typeface="Arial" panose="020B0604020202020204" pitchFamily="34" charset="0"/>
              </a:defRPr>
            </a:lvl1pPr>
          </a:lstStyle>
          <a:p>
            <a:pPr>
              <a:defRPr/>
            </a:pPr>
            <a:endParaRPr lang="en-AU"/>
          </a:p>
        </p:txBody>
      </p:sp>
      <p:sp>
        <p:nvSpPr>
          <p:cNvPr id="3" name="Footer Placeholder 2"/>
          <p:cNvSpPr>
            <a:spLocks noGrp="1"/>
          </p:cNvSpPr>
          <p:nvPr>
            <p:ph type="ftr" sz="quarter" idx="3"/>
          </p:nvPr>
        </p:nvSpPr>
        <p:spPr>
          <a:xfrm>
            <a:off x="719669" y="6480175"/>
            <a:ext cx="7200900" cy="374651"/>
          </a:xfrm>
          <a:prstGeom prst="rect">
            <a:avLst/>
          </a:prstGeom>
        </p:spPr>
        <p:txBody>
          <a:bodyPr vert="horz" lIns="0" tIns="0" rIns="0" bIns="0" rtlCol="0" anchor="t" anchorCtr="0"/>
          <a:lstStyle>
            <a:lvl1pPr algn="l">
              <a:defRPr sz="1600">
                <a:solidFill>
                  <a:schemeClr val="tx1">
                    <a:lumMod val="65000"/>
                    <a:lumOff val="35000"/>
                  </a:schemeClr>
                </a:solidFill>
                <a:latin typeface="Arial" panose="020B0604020202020204" pitchFamily="34" charset="0"/>
              </a:defRPr>
            </a:lvl1pPr>
          </a:lstStyle>
          <a:p>
            <a:pPr>
              <a:defRPr/>
            </a:pPr>
            <a:endParaRPr lang="en-AU"/>
          </a:p>
        </p:txBody>
      </p:sp>
      <p:sp>
        <p:nvSpPr>
          <p:cNvPr id="4" name="Slide Number Placeholder 3"/>
          <p:cNvSpPr>
            <a:spLocks noGrp="1"/>
          </p:cNvSpPr>
          <p:nvPr>
            <p:ph type="sldNum" sz="quarter" idx="4"/>
          </p:nvPr>
        </p:nvSpPr>
        <p:spPr>
          <a:xfrm>
            <a:off x="10991851" y="6486525"/>
            <a:ext cx="719667" cy="374651"/>
          </a:xfrm>
          <a:prstGeom prst="rect">
            <a:avLst/>
          </a:prstGeom>
        </p:spPr>
        <p:txBody>
          <a:bodyPr vert="horz" wrap="square" lIns="0" tIns="0" rIns="0" bIns="0" numCol="1" anchor="t" anchorCtr="0" compatLnSpc="1">
            <a:prstTxWarp prst="textNoShape">
              <a:avLst/>
            </a:prstTxWarp>
          </a:bodyPr>
          <a:lstStyle>
            <a:lvl1pPr algn="r">
              <a:defRPr sz="1600">
                <a:solidFill>
                  <a:srgbClr val="595959"/>
                </a:solidFill>
              </a:defRPr>
            </a:lvl1pPr>
          </a:lstStyle>
          <a:p>
            <a:fld id="{ED7680F9-C0BF-4CC2-A043-27BA3E10BB14}" type="slidenum">
              <a:rPr lang="en-AU" altLang="en-US"/>
              <a:pPr/>
              <a:t>‹#›</a:t>
            </a:fld>
            <a:endParaRPr lang="en-AU" altLang="en-US"/>
          </a:p>
        </p:txBody>
      </p:sp>
      <p:sp>
        <p:nvSpPr>
          <p:cNvPr id="6" name="MSIPCMContentMarking" descr="{&quot;HashCode&quot;:1368741547,&quot;Placement&quot;:&quot;Footer&quot;,&quot;Top&quot;:517.4484,&quot;Left&quot;:413.6567,&quot;SlideWidth&quot;:960,&quot;SlideHeight&quot;:540}">
            <a:extLst>
              <a:ext uri="{FF2B5EF4-FFF2-40B4-BE49-F238E27FC236}">
                <a16:creationId xmlns:a16="http://schemas.microsoft.com/office/drawing/2014/main" id="{06E6269C-18C3-41DF-83A7-5508DFB938FD}"/>
              </a:ext>
            </a:extLst>
          </p:cNvPr>
          <p:cNvSpPr txBox="1"/>
          <p:nvPr userDrawn="1"/>
        </p:nvSpPr>
        <p:spPr>
          <a:xfrm>
            <a:off x="5253440" y="6571595"/>
            <a:ext cx="1685120" cy="286405"/>
          </a:xfrm>
          <a:prstGeom prst="rect">
            <a:avLst/>
          </a:prstGeom>
          <a:noFill/>
        </p:spPr>
        <p:txBody>
          <a:bodyPr vert="horz" wrap="square" lIns="0" tIns="0" rIns="0" bIns="0" rtlCol="0" anchor="ctr" anchorCtr="1">
            <a:spAutoFit/>
          </a:bodyPr>
          <a:lstStyle/>
          <a:p>
            <a:pPr algn="ctr">
              <a:spcBef>
                <a:spcPts val="0"/>
              </a:spcBef>
              <a:spcAft>
                <a:spcPts val="0"/>
              </a:spcAft>
            </a:pPr>
            <a:r>
              <a:rPr lang="en-AU" sz="1000">
                <a:solidFill>
                  <a:srgbClr val="E4100E"/>
                </a:solidFill>
                <a:latin typeface="Arial Black" panose="020B0A04020102020204" pitchFamily="34" charset="0"/>
              </a:rPr>
              <a:t>OFFICIAL: Sensitive</a:t>
            </a:r>
          </a:p>
        </p:txBody>
      </p:sp>
      <p:sp>
        <p:nvSpPr>
          <p:cNvPr id="7" name="TextBox 6">
            <a:extLst>
              <a:ext uri="{FF2B5EF4-FFF2-40B4-BE49-F238E27FC236}">
                <a16:creationId xmlns:a16="http://schemas.microsoft.com/office/drawing/2014/main" id="{8E665D2F-A1D6-CED1-AB20-7DA3804A811F}"/>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28562945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Lst>
  <p:hf sldNum="0" hdr="0" ftr="0" dt="0"/>
  <p:txStyles>
    <p:titleStyle>
      <a:lvl1pPr algn="l" defTabSz="609585" rtl="0" eaLnBrk="1" fontAlgn="base" hangingPunct="1">
        <a:lnSpc>
          <a:spcPct val="100000"/>
        </a:lnSpc>
        <a:spcBef>
          <a:spcPct val="0"/>
        </a:spcBef>
        <a:spcAft>
          <a:spcPct val="0"/>
        </a:spcAft>
        <a:defRPr sz="3200" kern="1200">
          <a:solidFill>
            <a:schemeClr val="bg1"/>
          </a:solidFill>
          <a:latin typeface="Arial"/>
          <a:ea typeface="ＭＳ Ｐゴシック" charset="0"/>
          <a:cs typeface="Arial"/>
        </a:defRPr>
      </a:lvl1pPr>
      <a:lvl2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2pPr>
      <a:lvl3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3pPr>
      <a:lvl4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4pPr>
      <a:lvl5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5pPr>
      <a:lvl6pPr marL="609585"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6pPr>
      <a:lvl7pPr marL="1219170"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7pPr>
      <a:lvl8pPr marL="1828754"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8pPr>
      <a:lvl9pPr marL="2438339"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9pPr>
    </p:titleStyle>
    <p:bodyStyle>
      <a:lvl1pPr algn="l" defTabSz="609585" rtl="0" eaLnBrk="1" fontAlgn="base" hangingPunct="1">
        <a:lnSpc>
          <a:spcPct val="110000"/>
        </a:lnSpc>
        <a:spcBef>
          <a:spcPts val="1067"/>
        </a:spcBef>
        <a:spcAft>
          <a:spcPts val="1067"/>
        </a:spcAft>
        <a:defRPr sz="2933" b="1" kern="1200">
          <a:solidFill>
            <a:srgbClr val="C63663"/>
          </a:solidFill>
          <a:latin typeface="+mn-lt"/>
          <a:ea typeface="ＭＳ Ｐゴシック" charset="0"/>
          <a:cs typeface="ＭＳ Ｐゴシック" charset="0"/>
        </a:defRPr>
      </a:lvl1pPr>
      <a:lvl2pPr algn="l" defTabSz="609585" rtl="0" eaLnBrk="1" fontAlgn="base" hangingPunct="1">
        <a:lnSpc>
          <a:spcPct val="110000"/>
        </a:lnSpc>
        <a:spcBef>
          <a:spcPct val="0"/>
        </a:spcBef>
        <a:spcAft>
          <a:spcPts val="1067"/>
        </a:spcAft>
        <a:defRPr sz="2667" kern="1200">
          <a:solidFill>
            <a:schemeClr val="tx1"/>
          </a:solidFill>
          <a:latin typeface="+mn-lt"/>
          <a:ea typeface="ＭＳ Ｐゴシック" charset="0"/>
          <a:cs typeface="+mn-cs"/>
        </a:defRPr>
      </a:lvl2pPr>
      <a:lvl3pPr marL="334425" indent="-334425" algn="l" defTabSz="609585" rtl="0" eaLnBrk="1" fontAlgn="base" hangingPunct="1">
        <a:lnSpc>
          <a:spcPct val="110000"/>
        </a:lnSpc>
        <a:spcBef>
          <a:spcPct val="0"/>
        </a:spcBef>
        <a:spcAft>
          <a:spcPts val="1067"/>
        </a:spcAft>
        <a:buFont typeface="Arial" charset="0"/>
        <a:buChar char="•"/>
        <a:defRPr sz="2667" kern="1200">
          <a:solidFill>
            <a:schemeClr val="tx1"/>
          </a:solidFill>
          <a:latin typeface="+mn-lt"/>
          <a:ea typeface="ＭＳ Ｐゴシック" charset="0"/>
          <a:cs typeface="+mn-cs"/>
        </a:defRPr>
      </a:lvl3pPr>
      <a:lvl4pPr marL="670967" indent="-334425" algn="l" defTabSz="609585" rtl="0" eaLnBrk="1" fontAlgn="base" hangingPunct="1">
        <a:lnSpc>
          <a:spcPct val="110000"/>
        </a:lnSpc>
        <a:spcBef>
          <a:spcPct val="0"/>
        </a:spcBef>
        <a:spcAft>
          <a:spcPts val="1067"/>
        </a:spcAft>
        <a:buFont typeface="Arial" charset="0"/>
        <a:buChar char="–"/>
        <a:defRPr sz="2667" kern="1200">
          <a:solidFill>
            <a:schemeClr val="tx1"/>
          </a:solidFill>
          <a:latin typeface="+mn-lt"/>
          <a:ea typeface="ＭＳ Ｐゴシック" charset="0"/>
          <a:cs typeface="+mn-cs"/>
        </a:defRPr>
      </a:lvl4pPr>
      <a:lvl5pPr marL="1007508" indent="-334425" algn="l" defTabSz="609585" rtl="0" eaLnBrk="1" fontAlgn="base" hangingPunct="1">
        <a:lnSpc>
          <a:spcPct val="110000"/>
        </a:lnSpc>
        <a:spcBef>
          <a:spcPct val="0"/>
        </a:spcBef>
        <a:spcAft>
          <a:spcPts val="1067"/>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AAE836-3771-4C62-B56F-C7E4254E2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410E493-B5BE-4674-92E0-97CB4538D8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05C3947-20CB-48C9-A950-6634CDDB1A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DB0EE-CC17-4761-8210-3FCDAB116B80}" type="datetimeFigureOut">
              <a:rPr lang="en-AU" smtClean="0"/>
              <a:t>12/04/2024</a:t>
            </a:fld>
            <a:endParaRPr lang="en-AU"/>
          </a:p>
        </p:txBody>
      </p:sp>
      <p:sp>
        <p:nvSpPr>
          <p:cNvPr id="5" name="Footer Placeholder 4">
            <a:extLst>
              <a:ext uri="{FF2B5EF4-FFF2-40B4-BE49-F238E27FC236}">
                <a16:creationId xmlns:a16="http://schemas.microsoft.com/office/drawing/2014/main" id="{7727E694-451F-4897-837B-9E8773AE6E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6AE60AC4-22E2-45E0-89FF-B38F131B4B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B6B334-E1A8-4B51-9400-BA2A526E6C84}" type="slidenum">
              <a:rPr lang="en-AU" smtClean="0"/>
              <a:t>‹#›</a:t>
            </a:fld>
            <a:endParaRPr lang="en-AU"/>
          </a:p>
        </p:txBody>
      </p:sp>
      <p:sp>
        <p:nvSpPr>
          <p:cNvPr id="7" name="MSIPCMContentMarking" descr="{&quot;HashCode&quot;:904758361,&quot;Placement&quot;:&quot;Footer&quot;,&quot;Top&quot;:517.4484,&quot;Left&quot;:443.117157,&quot;SlideWidth&quot;:960,&quot;SlideHeight&quot;:540}">
            <a:extLst>
              <a:ext uri="{FF2B5EF4-FFF2-40B4-BE49-F238E27FC236}">
                <a16:creationId xmlns:a16="http://schemas.microsoft.com/office/drawing/2014/main" id="{52A9E313-301F-4767-8D6C-918D802D23B6}"/>
              </a:ext>
            </a:extLst>
          </p:cNvPr>
          <p:cNvSpPr txBox="1"/>
          <p:nvPr userDrawn="1"/>
        </p:nvSpPr>
        <p:spPr>
          <a:xfrm>
            <a:off x="5627588" y="6571595"/>
            <a:ext cx="936825" cy="286405"/>
          </a:xfrm>
          <a:prstGeom prst="rect">
            <a:avLst/>
          </a:prstGeom>
          <a:noFill/>
        </p:spPr>
        <p:txBody>
          <a:bodyPr vert="horz" wrap="square" lIns="0" tIns="0" rIns="0" bIns="0" rtlCol="0" anchor="ctr" anchorCtr="1">
            <a:spAutoFit/>
          </a:bodyPr>
          <a:lstStyle/>
          <a:p>
            <a:pPr algn="ctr">
              <a:spcBef>
                <a:spcPts val="0"/>
              </a:spcBef>
              <a:spcAft>
                <a:spcPts val="0"/>
              </a:spcAft>
            </a:pPr>
            <a:r>
              <a:rPr lang="en-AU" sz="1000">
                <a:solidFill>
                  <a:srgbClr val="000000"/>
                </a:solidFill>
                <a:latin typeface="Arial Black" panose="020B0A04020102020204" pitchFamily="34" charset="0"/>
              </a:rPr>
              <a:t>OFFICIAL</a:t>
            </a:r>
          </a:p>
        </p:txBody>
      </p:sp>
      <p:sp>
        <p:nvSpPr>
          <p:cNvPr id="9" name="TextBox 8">
            <a:extLst>
              <a:ext uri="{FF2B5EF4-FFF2-40B4-BE49-F238E27FC236}">
                <a16:creationId xmlns:a16="http://schemas.microsoft.com/office/drawing/2014/main" id="{B44602C0-1DB7-0388-1C1D-9ED2B0B8DE8A}"/>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130813506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7AA1EB0-4F62-4D7A-8C3D-3F0659147824}"/>
              </a:ext>
            </a:extLst>
          </p:cNvPr>
          <p:cNvSpPr>
            <a:spLocks noGrp="1"/>
          </p:cNvSpPr>
          <p:nvPr>
            <p:ph type="title"/>
          </p:nvPr>
        </p:nvSpPr>
        <p:spPr bwMode="auto">
          <a:xfrm>
            <a:off x="719667" y="269875"/>
            <a:ext cx="9599084"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D4A16C-19B1-4939-969C-D31E46A4F2F2}"/>
              </a:ext>
            </a:extLst>
          </p:cNvPr>
          <p:cNvSpPr>
            <a:spLocks noGrp="1"/>
          </p:cNvSpPr>
          <p:nvPr>
            <p:ph type="body" idx="1"/>
          </p:nvPr>
        </p:nvSpPr>
        <p:spPr bwMode="auto">
          <a:xfrm>
            <a:off x="719667" y="1619251"/>
            <a:ext cx="10991851"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Date Placeholder 1">
            <a:extLst>
              <a:ext uri="{FF2B5EF4-FFF2-40B4-BE49-F238E27FC236}">
                <a16:creationId xmlns:a16="http://schemas.microsoft.com/office/drawing/2014/main" id="{5708CCAD-6B32-498A-AAF7-F9D61F696719}"/>
              </a:ext>
            </a:extLst>
          </p:cNvPr>
          <p:cNvSpPr>
            <a:spLocks noGrp="1"/>
          </p:cNvSpPr>
          <p:nvPr>
            <p:ph type="dt" sz="half" idx="2"/>
          </p:nvPr>
        </p:nvSpPr>
        <p:spPr>
          <a:xfrm>
            <a:off x="8159751" y="6480175"/>
            <a:ext cx="2400300" cy="374650"/>
          </a:xfrm>
          <a:prstGeom prst="rect">
            <a:avLst/>
          </a:prstGeom>
        </p:spPr>
        <p:txBody>
          <a:bodyPr vert="horz" lIns="0" tIns="0" rIns="0" bIns="0" rtlCol="0" anchor="t" anchorCtr="0"/>
          <a:lstStyle>
            <a:lvl1pPr algn="r">
              <a:defRPr sz="1200">
                <a:solidFill>
                  <a:schemeClr val="tx1">
                    <a:lumMod val="65000"/>
                    <a:lumOff val="35000"/>
                  </a:schemeClr>
                </a:solidFill>
              </a:defRPr>
            </a:lvl1pPr>
          </a:lstStyle>
          <a:p>
            <a:pPr>
              <a:defRPr/>
            </a:pPr>
            <a:fld id="{A877B0BD-3B95-4F56-8831-C95967E2735C}" type="datetime4">
              <a:rPr lang="en-AU"/>
              <a:pPr>
                <a:defRPr/>
              </a:pPr>
              <a:t>12 April 2024</a:t>
            </a:fld>
            <a:endParaRPr lang="en-AU"/>
          </a:p>
        </p:txBody>
      </p:sp>
      <p:sp>
        <p:nvSpPr>
          <p:cNvPr id="3" name="Footer Placeholder 2">
            <a:extLst>
              <a:ext uri="{FF2B5EF4-FFF2-40B4-BE49-F238E27FC236}">
                <a16:creationId xmlns:a16="http://schemas.microsoft.com/office/drawing/2014/main" id="{3181D45D-8401-4B7C-BC47-2F944CF51857}"/>
              </a:ext>
            </a:extLst>
          </p:cNvPr>
          <p:cNvSpPr>
            <a:spLocks noGrp="1"/>
          </p:cNvSpPr>
          <p:nvPr>
            <p:ph type="ftr" sz="quarter" idx="3"/>
          </p:nvPr>
        </p:nvSpPr>
        <p:spPr>
          <a:xfrm>
            <a:off x="719667" y="6480175"/>
            <a:ext cx="7200900" cy="374650"/>
          </a:xfrm>
          <a:prstGeom prst="rect">
            <a:avLst/>
          </a:prstGeom>
        </p:spPr>
        <p:txBody>
          <a:bodyPr vert="horz" lIns="0" tIns="0" rIns="0" bIns="0" rtlCol="0" anchor="t" anchorCtr="0"/>
          <a:lstStyle>
            <a:lvl1pPr algn="l">
              <a:defRPr sz="1200">
                <a:solidFill>
                  <a:schemeClr val="tx1">
                    <a:lumMod val="65000"/>
                    <a:lumOff val="35000"/>
                  </a:schemeClr>
                </a:solidFill>
              </a:defRPr>
            </a:lvl1pPr>
          </a:lstStyle>
          <a:p>
            <a:pPr>
              <a:defRPr/>
            </a:pPr>
            <a:endParaRPr lang="en-AU"/>
          </a:p>
        </p:txBody>
      </p:sp>
      <p:sp>
        <p:nvSpPr>
          <p:cNvPr id="4" name="Slide Number Placeholder 3">
            <a:extLst>
              <a:ext uri="{FF2B5EF4-FFF2-40B4-BE49-F238E27FC236}">
                <a16:creationId xmlns:a16="http://schemas.microsoft.com/office/drawing/2014/main" id="{380D4B7A-14F7-4E8F-976B-14B52670608C}"/>
              </a:ext>
            </a:extLst>
          </p:cNvPr>
          <p:cNvSpPr>
            <a:spLocks noGrp="1"/>
          </p:cNvSpPr>
          <p:nvPr>
            <p:ph type="sldNum" sz="quarter" idx="4"/>
          </p:nvPr>
        </p:nvSpPr>
        <p:spPr>
          <a:xfrm>
            <a:off x="10991851" y="6486525"/>
            <a:ext cx="719667" cy="374650"/>
          </a:xfrm>
          <a:prstGeom prst="rect">
            <a:avLst/>
          </a:prstGeom>
        </p:spPr>
        <p:txBody>
          <a:bodyPr vert="horz" lIns="0" tIns="0" rIns="0" bIns="0" rtlCol="0" anchor="t" anchorCtr="0"/>
          <a:lstStyle>
            <a:lvl1pPr algn="r">
              <a:defRPr sz="1200">
                <a:solidFill>
                  <a:schemeClr val="tx1">
                    <a:lumMod val="65000"/>
                    <a:lumOff val="35000"/>
                  </a:schemeClr>
                </a:solidFill>
              </a:defRPr>
            </a:lvl1pPr>
          </a:lstStyle>
          <a:p>
            <a:pPr>
              <a:defRPr/>
            </a:pPr>
            <a:fld id="{C6F0915E-994F-46D5-9BA1-4A2DCC3CB59A}" type="slidenum">
              <a:rPr lang="en-AU"/>
              <a:pPr>
                <a:defRPr/>
              </a:pPr>
              <a:t>‹#›</a:t>
            </a:fld>
            <a:endParaRPr lang="en-AU"/>
          </a:p>
        </p:txBody>
      </p:sp>
      <p:sp>
        <p:nvSpPr>
          <p:cNvPr id="5" name="MSIPCMContentMarking" descr="{&quot;HashCode&quot;:904758361,&quot;Placement&quot;:&quot;Footer&quot;,&quot;Top&quot;:517.4484,&quot;Left&quot;:443.117157,&quot;SlideWidth&quot;:960,&quot;SlideHeight&quot;:540}">
            <a:extLst>
              <a:ext uri="{FF2B5EF4-FFF2-40B4-BE49-F238E27FC236}">
                <a16:creationId xmlns:a16="http://schemas.microsoft.com/office/drawing/2014/main" id="{D77651AD-3F07-498C-998B-EEB545B2493C}"/>
              </a:ext>
            </a:extLst>
          </p:cNvPr>
          <p:cNvSpPr txBox="1"/>
          <p:nvPr userDrawn="1"/>
        </p:nvSpPr>
        <p:spPr>
          <a:xfrm>
            <a:off x="5627588" y="6571595"/>
            <a:ext cx="936825" cy="286405"/>
          </a:xfrm>
          <a:prstGeom prst="rect">
            <a:avLst/>
          </a:prstGeom>
          <a:noFill/>
        </p:spPr>
        <p:txBody>
          <a:bodyPr vert="horz" wrap="square" lIns="0" tIns="0" rIns="0" bIns="0" rtlCol="0" anchor="ctr" anchorCtr="1">
            <a:spAutoFit/>
          </a:bodyPr>
          <a:lstStyle/>
          <a:p>
            <a:pPr algn="ctr">
              <a:spcBef>
                <a:spcPts val="0"/>
              </a:spcBef>
              <a:spcAft>
                <a:spcPts val="0"/>
              </a:spcAft>
            </a:pPr>
            <a:r>
              <a:rPr lang="en-AU" sz="1000">
                <a:solidFill>
                  <a:srgbClr val="000000"/>
                </a:solidFill>
                <a:latin typeface="Arial Black" panose="020B0A04020102020204" pitchFamily="34" charset="0"/>
              </a:rPr>
              <a:t>OFFICIAL</a:t>
            </a:r>
          </a:p>
        </p:txBody>
      </p:sp>
      <p:sp>
        <p:nvSpPr>
          <p:cNvPr id="7" name="TextBox 6">
            <a:extLst>
              <a:ext uri="{FF2B5EF4-FFF2-40B4-BE49-F238E27FC236}">
                <a16:creationId xmlns:a16="http://schemas.microsoft.com/office/drawing/2014/main" id="{D5396ABE-9BD2-731B-60E8-A5266A00BE0E}"/>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26688154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Lst>
  <p:hf sldNum="0" hdr="0" ftr="0" dt="0"/>
  <p:txStyles>
    <p:titleStyle>
      <a:lvl1pPr algn="l" defTabSz="457200" rtl="0" eaLnBrk="1" fontAlgn="base" hangingPunct="1">
        <a:spcBef>
          <a:spcPct val="0"/>
        </a:spcBef>
        <a:spcAft>
          <a:spcPct val="0"/>
        </a:spcAft>
        <a:defRPr sz="2400"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panose="020B0604020202020204" pitchFamily="34"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panose="020B0604020202020204" pitchFamily="34"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19667" y="269875"/>
            <a:ext cx="9599084"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719667" y="1619251"/>
            <a:ext cx="10991851"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Date Placeholder 1"/>
          <p:cNvSpPr>
            <a:spLocks noGrp="1"/>
          </p:cNvSpPr>
          <p:nvPr>
            <p:ph type="dt" sz="half" idx="2"/>
          </p:nvPr>
        </p:nvSpPr>
        <p:spPr>
          <a:xfrm>
            <a:off x="8159751" y="6480175"/>
            <a:ext cx="2400300" cy="374650"/>
          </a:xfrm>
          <a:prstGeom prst="rect">
            <a:avLst/>
          </a:prstGeom>
        </p:spPr>
        <p:txBody>
          <a:bodyPr vert="horz" lIns="0" tIns="0" rIns="0" bIns="0" rtlCol="0" anchor="t" anchorCtr="0"/>
          <a:lstStyle>
            <a:lvl1pPr algn="r">
              <a:defRPr sz="1200">
                <a:solidFill>
                  <a:schemeClr val="tx1">
                    <a:lumMod val="65000"/>
                    <a:lumOff val="35000"/>
                  </a:schemeClr>
                </a:solidFill>
                <a:latin typeface="Arial" panose="020B0604020202020204" pitchFamily="34" charset="0"/>
              </a:defRPr>
            </a:lvl1pPr>
          </a:lstStyle>
          <a:p>
            <a:pPr>
              <a:defRPr/>
            </a:pPr>
            <a:fld id="{0CA61D45-CE60-4E47-9186-7256AB0F150C}" type="datetime4">
              <a:rPr lang="en-AU"/>
              <a:pPr>
                <a:defRPr/>
              </a:pPr>
              <a:t>12 April 2024</a:t>
            </a:fld>
            <a:endParaRPr lang="en-AU"/>
          </a:p>
        </p:txBody>
      </p:sp>
      <p:sp>
        <p:nvSpPr>
          <p:cNvPr id="3" name="Footer Placeholder 2"/>
          <p:cNvSpPr>
            <a:spLocks noGrp="1"/>
          </p:cNvSpPr>
          <p:nvPr>
            <p:ph type="ftr" sz="quarter" idx="3"/>
          </p:nvPr>
        </p:nvSpPr>
        <p:spPr>
          <a:xfrm>
            <a:off x="719667" y="6480175"/>
            <a:ext cx="7200900" cy="374650"/>
          </a:xfrm>
          <a:prstGeom prst="rect">
            <a:avLst/>
          </a:prstGeom>
        </p:spPr>
        <p:txBody>
          <a:bodyPr vert="horz" lIns="0" tIns="0" rIns="0" bIns="0" rtlCol="0" anchor="t" anchorCtr="0"/>
          <a:lstStyle>
            <a:lvl1pPr algn="l">
              <a:defRPr sz="1200">
                <a:solidFill>
                  <a:schemeClr val="tx1">
                    <a:lumMod val="65000"/>
                    <a:lumOff val="35000"/>
                  </a:schemeClr>
                </a:solidFill>
                <a:latin typeface="Arial" panose="020B0604020202020204" pitchFamily="34" charset="0"/>
              </a:defRPr>
            </a:lvl1pPr>
          </a:lstStyle>
          <a:p>
            <a:pPr>
              <a:defRPr/>
            </a:pPr>
            <a:endParaRPr lang="en-AU"/>
          </a:p>
        </p:txBody>
      </p:sp>
      <p:sp>
        <p:nvSpPr>
          <p:cNvPr id="4" name="Slide Number Placeholder 3"/>
          <p:cNvSpPr>
            <a:spLocks noGrp="1"/>
          </p:cNvSpPr>
          <p:nvPr>
            <p:ph type="sldNum" sz="quarter" idx="4"/>
          </p:nvPr>
        </p:nvSpPr>
        <p:spPr>
          <a:xfrm>
            <a:off x="10991851" y="6486525"/>
            <a:ext cx="719667" cy="374650"/>
          </a:xfrm>
          <a:prstGeom prst="rect">
            <a:avLst/>
          </a:prstGeom>
        </p:spPr>
        <p:txBody>
          <a:bodyPr vert="horz" wrap="square" lIns="0" tIns="0" rIns="0" bIns="0" numCol="1" anchor="t" anchorCtr="0" compatLnSpc="1">
            <a:prstTxWarp prst="textNoShape">
              <a:avLst/>
            </a:prstTxWarp>
          </a:bodyPr>
          <a:lstStyle>
            <a:lvl1pPr algn="r">
              <a:defRPr sz="1200">
                <a:solidFill>
                  <a:srgbClr val="595959"/>
                </a:solidFill>
              </a:defRPr>
            </a:lvl1pPr>
          </a:lstStyle>
          <a:p>
            <a:fld id="{094171C0-8CA2-48AE-BDB9-83AE79A20343}" type="slidenum">
              <a:rPr lang="en-AU" altLang="en-US"/>
              <a:pPr/>
              <a:t>‹#›</a:t>
            </a:fld>
            <a:endParaRPr lang="en-AU" altLang="en-US"/>
          </a:p>
        </p:txBody>
      </p:sp>
      <p:sp>
        <p:nvSpPr>
          <p:cNvPr id="5" name="MSIPCMContentMarking" descr="{&quot;HashCode&quot;:904758361,&quot;Placement&quot;:&quot;Footer&quot;,&quot;Top&quot;:517.4484,&quot;Left&quot;:443.117157,&quot;SlideWidth&quot;:960,&quot;SlideHeight&quot;:540}">
            <a:extLst>
              <a:ext uri="{FF2B5EF4-FFF2-40B4-BE49-F238E27FC236}">
                <a16:creationId xmlns:a16="http://schemas.microsoft.com/office/drawing/2014/main" id="{EEB435E1-EC9D-41AB-A8C8-413898E9B4F7}"/>
              </a:ext>
            </a:extLst>
          </p:cNvPr>
          <p:cNvSpPr txBox="1"/>
          <p:nvPr userDrawn="1"/>
        </p:nvSpPr>
        <p:spPr>
          <a:xfrm>
            <a:off x="5627588" y="6571595"/>
            <a:ext cx="936825" cy="286405"/>
          </a:xfrm>
          <a:prstGeom prst="rect">
            <a:avLst/>
          </a:prstGeom>
          <a:noFill/>
        </p:spPr>
        <p:txBody>
          <a:bodyPr vert="horz" wrap="square" lIns="0" tIns="0" rIns="0" bIns="0" rtlCol="0" anchor="ctr" anchorCtr="1">
            <a:spAutoFit/>
          </a:bodyPr>
          <a:lstStyle/>
          <a:p>
            <a:pPr algn="ctr">
              <a:spcBef>
                <a:spcPts val="0"/>
              </a:spcBef>
              <a:spcAft>
                <a:spcPts val="0"/>
              </a:spcAft>
            </a:pPr>
            <a:r>
              <a:rPr lang="en-AU" sz="1000">
                <a:solidFill>
                  <a:srgbClr val="000000"/>
                </a:solidFill>
                <a:latin typeface="Arial Black" panose="020B0A04020102020204" pitchFamily="34" charset="0"/>
              </a:rPr>
              <a:t>OFFICIAL</a:t>
            </a:r>
          </a:p>
        </p:txBody>
      </p:sp>
      <p:sp>
        <p:nvSpPr>
          <p:cNvPr id="7" name="TextBox 6">
            <a:extLst>
              <a:ext uri="{FF2B5EF4-FFF2-40B4-BE49-F238E27FC236}">
                <a16:creationId xmlns:a16="http://schemas.microsoft.com/office/drawing/2014/main" id="{59C50CAA-A697-C209-00A2-088FD770BFE4}"/>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204947218"/>
      </p:ext>
    </p:extLst>
  </p:cSld>
  <p:clrMap bg1="lt1" tx1="dk1" bg2="lt2" tx2="dk2" accent1="accent1" accent2="accent2" accent3="accent3" accent4="accent4" accent5="accent5" accent6="accent6" hlink="hlink" folHlink="folHlink"/>
  <p:sldLayoutIdLst>
    <p:sldLayoutId id="2147483763" r:id="rId1"/>
    <p:sldLayoutId id="2147483764" r:id="rId2"/>
  </p:sldLayoutIdLst>
  <p:hf sldNum="0" hdr="0" ftr="0" dt="0"/>
  <p:txStyles>
    <p:titleStyle>
      <a:lvl1pPr algn="l" defTabSz="457200" rtl="0" eaLnBrk="1" fontAlgn="base" hangingPunct="1">
        <a:spcBef>
          <a:spcPct val="0"/>
        </a:spcBef>
        <a:spcAft>
          <a:spcPct val="0"/>
        </a:spcAft>
        <a:defRPr sz="2400"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19669" y="269875"/>
            <a:ext cx="9599084"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719667" y="1619251"/>
            <a:ext cx="10991851" cy="450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Date Placeholder 1"/>
          <p:cNvSpPr>
            <a:spLocks noGrp="1"/>
          </p:cNvSpPr>
          <p:nvPr>
            <p:ph type="dt" sz="half" idx="2"/>
          </p:nvPr>
        </p:nvSpPr>
        <p:spPr>
          <a:xfrm>
            <a:off x="8159753" y="6480175"/>
            <a:ext cx="2400300" cy="374651"/>
          </a:xfrm>
          <a:prstGeom prst="rect">
            <a:avLst/>
          </a:prstGeom>
        </p:spPr>
        <p:txBody>
          <a:bodyPr vert="horz" lIns="0" tIns="0" rIns="0" bIns="0" rtlCol="0" anchor="t" anchorCtr="0"/>
          <a:lstStyle>
            <a:lvl1pPr algn="r">
              <a:defRPr sz="1600">
                <a:solidFill>
                  <a:schemeClr val="tx1">
                    <a:lumMod val="65000"/>
                    <a:lumOff val="35000"/>
                  </a:schemeClr>
                </a:solidFill>
                <a:latin typeface="Arial" panose="020B0604020202020204" pitchFamily="34" charset="0"/>
              </a:defRPr>
            </a:lvl1pPr>
          </a:lstStyle>
          <a:p>
            <a:pPr>
              <a:defRPr/>
            </a:pPr>
            <a:endParaRPr lang="en-AU"/>
          </a:p>
        </p:txBody>
      </p:sp>
      <p:sp>
        <p:nvSpPr>
          <p:cNvPr id="3" name="Footer Placeholder 2"/>
          <p:cNvSpPr>
            <a:spLocks noGrp="1"/>
          </p:cNvSpPr>
          <p:nvPr>
            <p:ph type="ftr" sz="quarter" idx="3"/>
          </p:nvPr>
        </p:nvSpPr>
        <p:spPr>
          <a:xfrm>
            <a:off x="719669" y="6480175"/>
            <a:ext cx="7200900" cy="374651"/>
          </a:xfrm>
          <a:prstGeom prst="rect">
            <a:avLst/>
          </a:prstGeom>
        </p:spPr>
        <p:txBody>
          <a:bodyPr vert="horz" lIns="0" tIns="0" rIns="0" bIns="0" rtlCol="0" anchor="t" anchorCtr="0"/>
          <a:lstStyle>
            <a:lvl1pPr algn="l">
              <a:defRPr sz="1600">
                <a:solidFill>
                  <a:schemeClr val="tx1">
                    <a:lumMod val="65000"/>
                    <a:lumOff val="35000"/>
                  </a:schemeClr>
                </a:solidFill>
                <a:latin typeface="Arial" panose="020B0604020202020204" pitchFamily="34" charset="0"/>
              </a:defRPr>
            </a:lvl1pPr>
          </a:lstStyle>
          <a:p>
            <a:pPr>
              <a:defRPr/>
            </a:pPr>
            <a:endParaRPr lang="en-AU"/>
          </a:p>
        </p:txBody>
      </p:sp>
      <p:sp>
        <p:nvSpPr>
          <p:cNvPr id="4" name="Slide Number Placeholder 3"/>
          <p:cNvSpPr>
            <a:spLocks noGrp="1"/>
          </p:cNvSpPr>
          <p:nvPr>
            <p:ph type="sldNum" sz="quarter" idx="4"/>
          </p:nvPr>
        </p:nvSpPr>
        <p:spPr>
          <a:xfrm>
            <a:off x="10991851" y="6486525"/>
            <a:ext cx="719667" cy="374651"/>
          </a:xfrm>
          <a:prstGeom prst="rect">
            <a:avLst/>
          </a:prstGeom>
        </p:spPr>
        <p:txBody>
          <a:bodyPr vert="horz" wrap="square" lIns="0" tIns="0" rIns="0" bIns="0" numCol="1" anchor="t" anchorCtr="0" compatLnSpc="1">
            <a:prstTxWarp prst="textNoShape">
              <a:avLst/>
            </a:prstTxWarp>
          </a:bodyPr>
          <a:lstStyle>
            <a:lvl1pPr algn="r">
              <a:defRPr sz="1600">
                <a:solidFill>
                  <a:srgbClr val="595959"/>
                </a:solidFill>
              </a:defRPr>
            </a:lvl1pPr>
          </a:lstStyle>
          <a:p>
            <a:fld id="{ED7680F9-C0BF-4CC2-A043-27BA3E10BB14}" type="slidenum">
              <a:rPr lang="en-AU" altLang="en-US"/>
              <a:pPr/>
              <a:t>‹#›</a:t>
            </a:fld>
            <a:endParaRPr lang="en-AU" altLang="en-US"/>
          </a:p>
        </p:txBody>
      </p:sp>
      <p:sp>
        <p:nvSpPr>
          <p:cNvPr id="5" name="MSIPCMContentMarking" descr="{&quot;HashCode&quot;:904758361,&quot;Placement&quot;:&quot;Footer&quot;,&quot;Top&quot;:517.4484,&quot;Left&quot;:443.117157,&quot;SlideWidth&quot;:960,&quot;SlideHeight&quot;:540}">
            <a:extLst>
              <a:ext uri="{FF2B5EF4-FFF2-40B4-BE49-F238E27FC236}">
                <a16:creationId xmlns:a16="http://schemas.microsoft.com/office/drawing/2014/main" id="{C48990FA-5018-4CE4-B6D1-030545A36F82}"/>
              </a:ext>
            </a:extLst>
          </p:cNvPr>
          <p:cNvSpPr txBox="1"/>
          <p:nvPr userDrawn="1"/>
        </p:nvSpPr>
        <p:spPr>
          <a:xfrm>
            <a:off x="5627588" y="6571595"/>
            <a:ext cx="936825" cy="286405"/>
          </a:xfrm>
          <a:prstGeom prst="rect">
            <a:avLst/>
          </a:prstGeom>
          <a:noFill/>
        </p:spPr>
        <p:txBody>
          <a:bodyPr vert="horz" wrap="square" lIns="0" tIns="0" rIns="0" bIns="0" rtlCol="0" anchor="ctr" anchorCtr="1">
            <a:spAutoFit/>
          </a:bodyPr>
          <a:lstStyle/>
          <a:p>
            <a:pPr algn="ctr">
              <a:spcBef>
                <a:spcPts val="0"/>
              </a:spcBef>
              <a:spcAft>
                <a:spcPts val="0"/>
              </a:spcAft>
            </a:pPr>
            <a:r>
              <a:rPr lang="en-AU" sz="1000">
                <a:solidFill>
                  <a:srgbClr val="000000"/>
                </a:solidFill>
                <a:latin typeface="Arial Black" panose="020B0A04020102020204" pitchFamily="34" charset="0"/>
              </a:rPr>
              <a:t>OFFICIAL</a:t>
            </a:r>
          </a:p>
        </p:txBody>
      </p:sp>
      <p:sp>
        <p:nvSpPr>
          <p:cNvPr id="7" name="TextBox 6">
            <a:extLst>
              <a:ext uri="{FF2B5EF4-FFF2-40B4-BE49-F238E27FC236}">
                <a16:creationId xmlns:a16="http://schemas.microsoft.com/office/drawing/2014/main" id="{E72C0DA5-66E2-0D37-FA59-EDA3FE33F995}"/>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1532732770"/>
      </p:ext>
    </p:extLst>
  </p:cSld>
  <p:clrMap bg1="lt1" tx1="dk1" bg2="lt2" tx2="dk2" accent1="accent1" accent2="accent2" accent3="accent3" accent4="accent4" accent5="accent5" accent6="accent6" hlink="hlink" folHlink="folHlink"/>
  <p:sldLayoutIdLst>
    <p:sldLayoutId id="2147483766" r:id="rId1"/>
    <p:sldLayoutId id="2147483767" r:id="rId2"/>
  </p:sldLayoutIdLst>
  <p:hf sldNum="0" hdr="0" ftr="0" dt="0"/>
  <p:txStyles>
    <p:titleStyle>
      <a:lvl1pPr algn="l" defTabSz="609585" rtl="0" eaLnBrk="1" fontAlgn="base" hangingPunct="1">
        <a:spcBef>
          <a:spcPct val="0"/>
        </a:spcBef>
        <a:spcAft>
          <a:spcPct val="0"/>
        </a:spcAft>
        <a:defRPr sz="3200" kern="1200">
          <a:solidFill>
            <a:schemeClr val="bg1"/>
          </a:solidFill>
          <a:latin typeface="Arial"/>
          <a:ea typeface="ＭＳ Ｐゴシック" charset="0"/>
          <a:cs typeface="Arial"/>
        </a:defRPr>
      </a:lvl1pPr>
      <a:lvl2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2pPr>
      <a:lvl3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3pPr>
      <a:lvl4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4pPr>
      <a:lvl5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5pPr>
      <a:lvl6pPr marL="609585"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6pPr>
      <a:lvl7pPr marL="1219170"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7pPr>
      <a:lvl8pPr marL="1828754"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8pPr>
      <a:lvl9pPr marL="2438339"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9pPr>
    </p:titleStyle>
    <p:bodyStyle>
      <a:lvl1pPr algn="l" defTabSz="609585" rtl="0" eaLnBrk="1" fontAlgn="base" hangingPunct="1">
        <a:lnSpc>
          <a:spcPct val="110000"/>
        </a:lnSpc>
        <a:spcBef>
          <a:spcPts val="1067"/>
        </a:spcBef>
        <a:spcAft>
          <a:spcPts val="1067"/>
        </a:spcAft>
        <a:defRPr sz="2933" b="1" kern="1200">
          <a:solidFill>
            <a:srgbClr val="53565A"/>
          </a:solidFill>
          <a:latin typeface="+mn-lt"/>
          <a:ea typeface="ＭＳ Ｐゴシック" charset="0"/>
          <a:cs typeface="ＭＳ Ｐゴシック" charset="0"/>
        </a:defRPr>
      </a:lvl1pPr>
      <a:lvl2pPr algn="l" defTabSz="609585" rtl="0" eaLnBrk="1" fontAlgn="base" hangingPunct="1">
        <a:lnSpc>
          <a:spcPct val="110000"/>
        </a:lnSpc>
        <a:spcBef>
          <a:spcPct val="0"/>
        </a:spcBef>
        <a:spcAft>
          <a:spcPts val="1067"/>
        </a:spcAft>
        <a:defRPr sz="2667" kern="1200">
          <a:solidFill>
            <a:schemeClr val="tx1"/>
          </a:solidFill>
          <a:latin typeface="+mn-lt"/>
          <a:ea typeface="ＭＳ Ｐゴシック" charset="0"/>
          <a:cs typeface="+mn-cs"/>
        </a:defRPr>
      </a:lvl2pPr>
      <a:lvl3pPr marL="334425" indent="-334425" algn="l" defTabSz="609585" rtl="0" eaLnBrk="1" fontAlgn="base" hangingPunct="1">
        <a:lnSpc>
          <a:spcPct val="110000"/>
        </a:lnSpc>
        <a:spcBef>
          <a:spcPct val="0"/>
        </a:spcBef>
        <a:spcAft>
          <a:spcPts val="1067"/>
        </a:spcAft>
        <a:buFont typeface="Arial" charset="0"/>
        <a:buChar char="•"/>
        <a:defRPr sz="2667" kern="1200">
          <a:solidFill>
            <a:schemeClr val="tx1"/>
          </a:solidFill>
          <a:latin typeface="+mn-lt"/>
          <a:ea typeface="ＭＳ Ｐゴシック" charset="0"/>
          <a:cs typeface="+mn-cs"/>
        </a:defRPr>
      </a:lvl3pPr>
      <a:lvl4pPr marL="670967" indent="-334425" algn="l" defTabSz="609585" rtl="0" eaLnBrk="1" fontAlgn="base" hangingPunct="1">
        <a:lnSpc>
          <a:spcPct val="110000"/>
        </a:lnSpc>
        <a:spcBef>
          <a:spcPct val="0"/>
        </a:spcBef>
        <a:spcAft>
          <a:spcPts val="1067"/>
        </a:spcAft>
        <a:buFont typeface="Arial" charset="0"/>
        <a:buChar char="–"/>
        <a:defRPr sz="2667" kern="1200">
          <a:solidFill>
            <a:schemeClr val="tx1"/>
          </a:solidFill>
          <a:latin typeface="+mn-lt"/>
          <a:ea typeface="ＭＳ Ｐゴシック" charset="0"/>
          <a:cs typeface="+mn-cs"/>
        </a:defRPr>
      </a:lvl4pPr>
      <a:lvl5pPr marL="1007508" indent="-334425" algn="l" defTabSz="609585" rtl="0" eaLnBrk="1" fontAlgn="base" hangingPunct="1">
        <a:lnSpc>
          <a:spcPct val="110000"/>
        </a:lnSpc>
        <a:spcBef>
          <a:spcPct val="0"/>
        </a:spcBef>
        <a:spcAft>
          <a:spcPts val="1067"/>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2.xml"/><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diagramData" Target="../diagrams/data2.xml"/><Relationship Id="rId1" Type="http://schemas.openxmlformats.org/officeDocument/2006/relationships/slideLayout" Target="../slideLayouts/slideLayout57.xml"/><Relationship Id="rId6" Type="http://schemas.microsoft.com/office/2007/relationships/diagramDrawing" Target="../diagrams/drawing2.xml"/><Relationship Id="rId11" Type="http://schemas.openxmlformats.org/officeDocument/2006/relationships/image" Target="../media/image30.png"/><Relationship Id="rId5" Type="http://schemas.openxmlformats.org/officeDocument/2006/relationships/diagramColors" Target="../diagrams/colors2.xml"/><Relationship Id="rId10" Type="http://schemas.openxmlformats.org/officeDocument/2006/relationships/image" Target="../media/image29.svg"/><Relationship Id="rId4" Type="http://schemas.openxmlformats.org/officeDocument/2006/relationships/diagramQuickStyle" Target="../diagrams/quickStyle2.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18/10/relationships/comments" Target="../comments/modernComment_32A_7E2F4E0B.xml"/><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microsoft.com/office/2018/10/relationships/comments" Target="../comments/modernComment_32C_CE2FEDC5.xml"/><Relationship Id="rId2" Type="http://schemas.openxmlformats.org/officeDocument/2006/relationships/notesSlide" Target="../notesSlides/notesSlide11.xml"/><Relationship Id="rId1" Type="http://schemas.openxmlformats.org/officeDocument/2006/relationships/slideLayout" Target="../slideLayouts/slideLayout54.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54.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49.png"/><Relationship Id="rId2" Type="http://schemas.openxmlformats.org/officeDocument/2006/relationships/image" Target="../media/image44.png"/><Relationship Id="rId16" Type="http://schemas.openxmlformats.org/officeDocument/2006/relationships/image" Target="../media/image51.png"/><Relationship Id="rId1" Type="http://schemas.openxmlformats.org/officeDocument/2006/relationships/slideLayout" Target="../slideLayouts/slideLayout44.xml"/><Relationship Id="rId6" Type="http://schemas.openxmlformats.org/officeDocument/2006/relationships/image" Target="../media/image46.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customXml" Target="../ink/ink4.xml"/><Relationship Id="rId1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54.pn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mailto:projectechocovid19@westvicphn.com.au" TargetMode="External"/><Relationship Id="rId3" Type="http://schemas.openxmlformats.org/officeDocument/2006/relationships/image" Target="../media/image59.png"/><Relationship Id="rId7" Type="http://schemas.openxmlformats.org/officeDocument/2006/relationships/hyperlink" Target="https://forms.office.com/r/xFPCCRSkzc"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2.png"/><Relationship Id="rId4" Type="http://schemas.openxmlformats.org/officeDocument/2006/relationships/hyperlink" Target="https://forms.office.com/r/fb8b5Jv61J" TargetMode="External"/><Relationship Id="rId9"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hyperlink" Target="https://westvicphn.com.au/events-education/project-echo/project-echo-covid19/"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player.whooshkaa.com/shows/project-echowvphn-hub-covid-19-echo-networ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8.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F3F5C-5CFD-8F44-97FD-4CBFDFA0C451}"/>
              </a:ext>
            </a:extLst>
          </p:cNvPr>
          <p:cNvSpPr>
            <a:spLocks noGrp="1"/>
          </p:cNvSpPr>
          <p:nvPr>
            <p:ph type="ctrTitle"/>
          </p:nvPr>
        </p:nvSpPr>
        <p:spPr>
          <a:xfrm>
            <a:off x="1062097" y="1201366"/>
            <a:ext cx="7309546" cy="1260000"/>
          </a:xfrm>
        </p:spPr>
        <p:txBody>
          <a:bodyPr>
            <a:normAutofit fontScale="90000"/>
          </a:bodyPr>
          <a:lstStyle/>
          <a:p>
            <a:r>
              <a:rPr lang="en-US"/>
              <a:t>Welcome to Project ECHO </a:t>
            </a:r>
            <a:br>
              <a:rPr lang="en-US"/>
            </a:br>
            <a:r>
              <a:rPr lang="en-AU" sz="2800" b="1" kern="1800">
                <a:solidFill>
                  <a:srgbClr val="003E6A"/>
                </a:solidFill>
                <a:effectLst/>
                <a:latin typeface="Trebuchet MS" panose="020B0603020202020204" pitchFamily="34" charset="0"/>
                <a:ea typeface="Times New Roman" panose="02020603050405020304" pitchFamily="18" charset="0"/>
                <a:cs typeface="Calibri" panose="020F0502020204030204" pitchFamily="34" charset="0"/>
              </a:rPr>
              <a:t>COVID and Communicable Diseases Network</a:t>
            </a:r>
            <a:endParaRPr lang="en-US" sz="2800">
              <a:highlight>
                <a:srgbClr val="FFFF00"/>
              </a:highlight>
            </a:endParaRPr>
          </a:p>
        </p:txBody>
      </p:sp>
      <p:pic>
        <p:nvPicPr>
          <p:cNvPr id="6" name="Picture 5" descr="A drawing of a face&#10;&#10;Description automatically generated">
            <a:extLst>
              <a:ext uri="{FF2B5EF4-FFF2-40B4-BE49-F238E27FC236}">
                <a16:creationId xmlns:a16="http://schemas.microsoft.com/office/drawing/2014/main" id="{5875856C-992A-409A-A332-BA837ED83F3B}"/>
              </a:ext>
            </a:extLst>
          </p:cNvPr>
          <p:cNvPicPr>
            <a:picLocks noChangeAspect="1"/>
          </p:cNvPicPr>
          <p:nvPr/>
        </p:nvPicPr>
        <p:blipFill>
          <a:blip r:embed="rId3"/>
          <a:stretch>
            <a:fillRect/>
          </a:stretch>
        </p:blipFill>
        <p:spPr>
          <a:xfrm>
            <a:off x="10559331" y="3844869"/>
            <a:ext cx="1558873" cy="770352"/>
          </a:xfrm>
          <a:prstGeom prst="rect">
            <a:avLst/>
          </a:prstGeom>
        </p:spPr>
      </p:pic>
      <p:sp>
        <p:nvSpPr>
          <p:cNvPr id="5" name="Subtitle 2">
            <a:extLst>
              <a:ext uri="{FF2B5EF4-FFF2-40B4-BE49-F238E27FC236}">
                <a16:creationId xmlns:a16="http://schemas.microsoft.com/office/drawing/2014/main" id="{DF4BDF3D-BA31-A547-ADE1-2F9EFF932CA6}"/>
              </a:ext>
            </a:extLst>
          </p:cNvPr>
          <p:cNvSpPr txBox="1">
            <a:spLocks/>
          </p:cNvSpPr>
          <p:nvPr/>
        </p:nvSpPr>
        <p:spPr>
          <a:xfrm>
            <a:off x="1062097" y="3580439"/>
            <a:ext cx="10566687" cy="90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Raleway" panose="020B05030301010600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aleway" panose="020B05030301010600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aleway" panose="020B05030301010600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aleway" panose="020B05030301010600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aleway" panose="020B0503030101060003"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Raleway" panose="020B0503030101060003" pitchFamily="34"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Raleway" panose="020B0503030101060003" pitchFamily="34" charset="77"/>
              <a:ea typeface="+mn-ea"/>
              <a:cs typeface="+mn-cs"/>
            </a:endParaRPr>
          </a:p>
        </p:txBody>
      </p:sp>
      <p:sp>
        <p:nvSpPr>
          <p:cNvPr id="7" name="Subtitle 6">
            <a:extLst>
              <a:ext uri="{FF2B5EF4-FFF2-40B4-BE49-F238E27FC236}">
                <a16:creationId xmlns:a16="http://schemas.microsoft.com/office/drawing/2014/main" id="{BC225088-5401-F04D-A69A-9E917C2D669F}"/>
              </a:ext>
            </a:extLst>
          </p:cNvPr>
          <p:cNvSpPr>
            <a:spLocks noGrp="1"/>
          </p:cNvSpPr>
          <p:nvPr>
            <p:ph type="subTitle" idx="1"/>
          </p:nvPr>
        </p:nvSpPr>
        <p:spPr>
          <a:xfrm>
            <a:off x="249719" y="2582080"/>
            <a:ext cx="12192000" cy="1448359"/>
          </a:xfrm>
        </p:spPr>
        <p:txBody>
          <a:bodyPr vert="horz" lIns="91440" tIns="45720" rIns="91440" bIns="45720" rtlCol="0" anchor="t">
            <a:normAutofit/>
          </a:bodyPr>
          <a:lstStyle/>
          <a:p>
            <a:r>
              <a:rPr lang="en-US" sz="3600" b="1">
                <a:latin typeface="Raleway"/>
              </a:rPr>
              <a:t>Series 11: Session 1</a:t>
            </a:r>
          </a:p>
          <a:p>
            <a:r>
              <a:rPr lang="en-US" sz="2400" b="1">
                <a:latin typeface="Raleway"/>
              </a:rPr>
              <a:t>“</a:t>
            </a:r>
            <a:r>
              <a:rPr lang="en-US" sz="2400" b="1">
                <a:effectLst/>
                <a:latin typeface="Calibri" panose="020F0502020204030204" pitchFamily="34" charset="0"/>
                <a:ea typeface="Calibri" panose="020F0502020204030204" pitchFamily="34" charset="0"/>
              </a:rPr>
              <a:t>Beyond the COVID-19 Pandemic: Revisiting our role in Infection prevention and control in primary care”</a:t>
            </a:r>
            <a:endParaRPr lang="en-AU" b="1"/>
          </a:p>
        </p:txBody>
      </p:sp>
    </p:spTree>
    <p:extLst>
      <p:ext uri="{BB962C8B-B14F-4D97-AF65-F5344CB8AC3E}">
        <p14:creationId xmlns:p14="http://schemas.microsoft.com/office/powerpoint/2010/main" val="887007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a:t>What is meant by “Health Protection” in Victoria?</a:t>
            </a:r>
          </a:p>
        </p:txBody>
      </p:sp>
      <p:sp>
        <p:nvSpPr>
          <p:cNvPr id="19" name="Rectangle: Rounded Corners 18">
            <a:extLst>
              <a:ext uri="{FF2B5EF4-FFF2-40B4-BE49-F238E27FC236}">
                <a16:creationId xmlns:a16="http://schemas.microsoft.com/office/drawing/2014/main" id="{90D27C5B-FBB6-4D91-857B-F183D3C9A4F2}"/>
              </a:ext>
            </a:extLst>
          </p:cNvPr>
          <p:cNvSpPr/>
          <p:nvPr/>
        </p:nvSpPr>
        <p:spPr>
          <a:xfrm>
            <a:off x="2063750" y="1713426"/>
            <a:ext cx="3408306" cy="1988872"/>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AU" sz="2600" b="0" i="0" u="none" strike="noStrike" kern="1200" cap="none" spc="0" normalizeH="0" baseline="0" noProof="0">
                <a:ln>
                  <a:noFill/>
                </a:ln>
                <a:solidFill>
                  <a:prstClr val="black"/>
                </a:solidFill>
                <a:effectLst/>
                <a:uLnTx/>
                <a:uFillTx/>
                <a:latin typeface="Arial"/>
                <a:ea typeface="+mn-ea"/>
                <a:cs typeface="+mn-cs"/>
              </a:rPr>
              <a:t>COMMUNICABLE DISEASE CONTROL</a:t>
            </a:r>
          </a:p>
        </p:txBody>
      </p:sp>
      <p:sp>
        <p:nvSpPr>
          <p:cNvPr id="20" name="Rectangle: Rounded Corners 19">
            <a:extLst>
              <a:ext uri="{FF2B5EF4-FFF2-40B4-BE49-F238E27FC236}">
                <a16:creationId xmlns:a16="http://schemas.microsoft.com/office/drawing/2014/main" id="{E6974A18-959B-42EE-A51A-C8DBD0A0A29E}"/>
              </a:ext>
            </a:extLst>
          </p:cNvPr>
          <p:cNvSpPr/>
          <p:nvPr/>
        </p:nvSpPr>
        <p:spPr>
          <a:xfrm>
            <a:off x="5919585" y="1713426"/>
            <a:ext cx="3408306" cy="1988872"/>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AU" sz="2600" b="0" i="0" u="none" strike="noStrike" kern="1200" cap="none" spc="0" normalizeH="0" baseline="0" noProof="0">
                <a:ln>
                  <a:noFill/>
                </a:ln>
                <a:solidFill>
                  <a:prstClr val="black"/>
                </a:solidFill>
                <a:effectLst/>
                <a:uLnTx/>
                <a:uFillTx/>
                <a:latin typeface="Arial"/>
                <a:ea typeface="+mn-ea"/>
                <a:cs typeface="+mn-cs"/>
              </a:rPr>
              <a:t>ENVIRONMENTAL HEALTH</a:t>
            </a:r>
          </a:p>
        </p:txBody>
      </p:sp>
      <p:graphicFrame>
        <p:nvGraphicFramePr>
          <p:cNvPr id="11" name="Diagram 10">
            <a:extLst>
              <a:ext uri="{FF2B5EF4-FFF2-40B4-BE49-F238E27FC236}">
                <a16:creationId xmlns:a16="http://schemas.microsoft.com/office/drawing/2014/main" id="{07D4B45A-B6F1-44F3-8D34-6FA377F6CB66}"/>
              </a:ext>
            </a:extLst>
          </p:cNvPr>
          <p:cNvGraphicFramePr/>
          <p:nvPr/>
        </p:nvGraphicFramePr>
        <p:xfrm>
          <a:off x="1713190" y="3900627"/>
          <a:ext cx="3950216" cy="2687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6841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02EB8-8BBC-4527-B496-745962980F78}"/>
              </a:ext>
            </a:extLst>
          </p:cNvPr>
          <p:cNvSpPr>
            <a:spLocks noGrp="1"/>
          </p:cNvSpPr>
          <p:nvPr>
            <p:ph type="title"/>
          </p:nvPr>
        </p:nvSpPr>
        <p:spPr/>
        <p:txBody>
          <a:bodyPr/>
          <a:lstStyle/>
          <a:p>
            <a:r>
              <a:rPr lang="en-AU" sz="2800"/>
              <a:t>What is communicable disease control?</a:t>
            </a:r>
          </a:p>
        </p:txBody>
      </p:sp>
      <p:sp>
        <p:nvSpPr>
          <p:cNvPr id="3" name="Content Placeholder 2">
            <a:extLst>
              <a:ext uri="{FF2B5EF4-FFF2-40B4-BE49-F238E27FC236}">
                <a16:creationId xmlns:a16="http://schemas.microsoft.com/office/drawing/2014/main" id="{07E8FFBD-4984-4E5E-BE7C-CFCA3B99414C}"/>
              </a:ext>
            </a:extLst>
          </p:cNvPr>
          <p:cNvSpPr>
            <a:spLocks noGrp="1"/>
          </p:cNvSpPr>
          <p:nvPr>
            <p:ph idx="1"/>
          </p:nvPr>
        </p:nvSpPr>
        <p:spPr>
          <a:xfrm>
            <a:off x="2063750" y="1837510"/>
            <a:ext cx="8243888" cy="4636538"/>
          </a:xfrm>
        </p:spPr>
        <p:txBody>
          <a:bodyPr/>
          <a:lstStyle/>
          <a:p>
            <a:r>
              <a:rPr lang="en-AU" b="0"/>
              <a:t>The reduction in incidence of </a:t>
            </a:r>
            <a:r>
              <a:rPr lang="en-AU"/>
              <a:t>preventable disease </a:t>
            </a:r>
            <a:r>
              <a:rPr lang="en-AU" b="0"/>
              <a:t>by </a:t>
            </a:r>
            <a:r>
              <a:rPr lang="en-AU"/>
              <a:t>protecting </a:t>
            </a:r>
            <a:r>
              <a:rPr lang="en-AU" b="0"/>
              <a:t>the community against </a:t>
            </a:r>
            <a:r>
              <a:rPr lang="en-AU"/>
              <a:t>hazards </a:t>
            </a:r>
            <a:r>
              <a:rPr lang="en-AU" b="0"/>
              <a:t>resulting from or associated with </a:t>
            </a:r>
            <a:r>
              <a:rPr lang="en-AU"/>
              <a:t>communicable disease</a:t>
            </a:r>
          </a:p>
        </p:txBody>
      </p:sp>
      <p:graphicFrame>
        <p:nvGraphicFramePr>
          <p:cNvPr id="4" name="Diagram 3">
            <a:extLst>
              <a:ext uri="{FF2B5EF4-FFF2-40B4-BE49-F238E27FC236}">
                <a16:creationId xmlns:a16="http://schemas.microsoft.com/office/drawing/2014/main" id="{ED431DF1-CF76-4FA9-A95E-83C7647991B3}"/>
              </a:ext>
            </a:extLst>
          </p:cNvPr>
          <p:cNvGraphicFramePr/>
          <p:nvPr/>
        </p:nvGraphicFramePr>
        <p:xfrm>
          <a:off x="4301161" y="3140751"/>
          <a:ext cx="3589678" cy="3289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Immunity with solid fill">
            <a:extLst>
              <a:ext uri="{FF2B5EF4-FFF2-40B4-BE49-F238E27FC236}">
                <a16:creationId xmlns:a16="http://schemas.microsoft.com/office/drawing/2014/main" id="{44B2A150-E94F-4E61-A26C-C98A28056E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60256" y="2683551"/>
            <a:ext cx="914400" cy="914400"/>
          </a:xfrm>
          <a:prstGeom prst="rect">
            <a:avLst/>
          </a:prstGeom>
        </p:spPr>
      </p:pic>
      <p:pic>
        <p:nvPicPr>
          <p:cNvPr id="8" name="Graphic 7" descr="Needle with solid fill">
            <a:extLst>
              <a:ext uri="{FF2B5EF4-FFF2-40B4-BE49-F238E27FC236}">
                <a16:creationId xmlns:a16="http://schemas.microsoft.com/office/drawing/2014/main" id="{EACFEEA8-E878-43C3-A3C8-A02AA80A2C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16171" y="5435236"/>
            <a:ext cx="914400" cy="914400"/>
          </a:xfrm>
          <a:prstGeom prst="rect">
            <a:avLst/>
          </a:prstGeom>
        </p:spPr>
      </p:pic>
      <p:pic>
        <p:nvPicPr>
          <p:cNvPr id="10" name="Graphic 9" descr="Shield Cross with solid fill">
            <a:extLst>
              <a:ext uri="{FF2B5EF4-FFF2-40B4-BE49-F238E27FC236}">
                <a16:creationId xmlns:a16="http://schemas.microsoft.com/office/drawing/2014/main" id="{FEF2DDA7-8078-47BE-AB4F-726CA01A10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61429" y="5581420"/>
            <a:ext cx="914400" cy="914400"/>
          </a:xfrm>
          <a:prstGeom prst="rect">
            <a:avLst/>
          </a:prstGeom>
        </p:spPr>
      </p:pic>
    </p:spTree>
    <p:extLst>
      <p:ext uri="{BB962C8B-B14F-4D97-AF65-F5344CB8AC3E}">
        <p14:creationId xmlns:p14="http://schemas.microsoft.com/office/powerpoint/2010/main" val="533324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B2BF-5D15-4A05-9FCE-7174B10BB265}"/>
              </a:ext>
            </a:extLst>
          </p:cNvPr>
          <p:cNvSpPr>
            <a:spLocks noGrp="1"/>
          </p:cNvSpPr>
          <p:nvPr>
            <p:ph type="title"/>
          </p:nvPr>
        </p:nvSpPr>
        <p:spPr/>
        <p:txBody>
          <a:bodyPr/>
          <a:lstStyle/>
          <a:p>
            <a:r>
              <a:rPr lang="en-AU"/>
              <a:t>Example: Polio elimination and smallpox eradication via vaccination</a:t>
            </a:r>
          </a:p>
        </p:txBody>
      </p:sp>
      <p:pic>
        <p:nvPicPr>
          <p:cNvPr id="5" name="Content Placeholder 4">
            <a:extLst>
              <a:ext uri="{FF2B5EF4-FFF2-40B4-BE49-F238E27FC236}">
                <a16:creationId xmlns:a16="http://schemas.microsoft.com/office/drawing/2014/main" id="{CC210B50-96C4-430F-91E9-D3ACCC08D8F7}"/>
              </a:ext>
            </a:extLst>
          </p:cNvPr>
          <p:cNvPicPr>
            <a:picLocks noGrp="1" noChangeAspect="1"/>
          </p:cNvPicPr>
          <p:nvPr>
            <p:ph idx="1"/>
          </p:nvPr>
        </p:nvPicPr>
        <p:blipFill>
          <a:blip r:embed="rId2"/>
          <a:stretch>
            <a:fillRect/>
          </a:stretch>
        </p:blipFill>
        <p:spPr>
          <a:xfrm>
            <a:off x="410247" y="1535236"/>
            <a:ext cx="7400925" cy="4829175"/>
          </a:xfrm>
        </p:spPr>
      </p:pic>
      <p:pic>
        <p:nvPicPr>
          <p:cNvPr id="3" name="Picture 2">
            <a:extLst>
              <a:ext uri="{FF2B5EF4-FFF2-40B4-BE49-F238E27FC236}">
                <a16:creationId xmlns:a16="http://schemas.microsoft.com/office/drawing/2014/main" id="{4205A4AA-817B-4F94-94A0-F7E8359DE185}"/>
              </a:ext>
            </a:extLst>
          </p:cNvPr>
          <p:cNvPicPr>
            <a:picLocks noChangeAspect="1"/>
          </p:cNvPicPr>
          <p:nvPr/>
        </p:nvPicPr>
        <p:blipFill>
          <a:blip r:embed="rId3"/>
          <a:stretch>
            <a:fillRect/>
          </a:stretch>
        </p:blipFill>
        <p:spPr>
          <a:xfrm>
            <a:off x="8359004" y="1629526"/>
            <a:ext cx="3168506" cy="2147156"/>
          </a:xfrm>
          <a:prstGeom prst="rect">
            <a:avLst/>
          </a:prstGeom>
        </p:spPr>
      </p:pic>
      <p:pic>
        <p:nvPicPr>
          <p:cNvPr id="4" name="Picture 3">
            <a:extLst>
              <a:ext uri="{FF2B5EF4-FFF2-40B4-BE49-F238E27FC236}">
                <a16:creationId xmlns:a16="http://schemas.microsoft.com/office/drawing/2014/main" id="{019D636D-2726-4F2E-9946-2C02F8FAA5E6}"/>
              </a:ext>
            </a:extLst>
          </p:cNvPr>
          <p:cNvPicPr>
            <a:picLocks noChangeAspect="1"/>
          </p:cNvPicPr>
          <p:nvPr/>
        </p:nvPicPr>
        <p:blipFill>
          <a:blip r:embed="rId4"/>
          <a:stretch>
            <a:fillRect/>
          </a:stretch>
        </p:blipFill>
        <p:spPr>
          <a:xfrm>
            <a:off x="9187962" y="4056833"/>
            <a:ext cx="2122243" cy="2704451"/>
          </a:xfrm>
          <a:prstGeom prst="rect">
            <a:avLst/>
          </a:prstGeom>
        </p:spPr>
      </p:pic>
    </p:spTree>
    <p:extLst>
      <p:ext uri="{BB962C8B-B14F-4D97-AF65-F5344CB8AC3E}">
        <p14:creationId xmlns:p14="http://schemas.microsoft.com/office/powerpoint/2010/main" val="3349665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a:t>The pillars of communicable disease control</a:t>
            </a:r>
          </a:p>
        </p:txBody>
      </p:sp>
      <p:sp>
        <p:nvSpPr>
          <p:cNvPr id="13" name="Rectangle: Rounded Corners 12">
            <a:extLst>
              <a:ext uri="{FF2B5EF4-FFF2-40B4-BE49-F238E27FC236}">
                <a16:creationId xmlns:a16="http://schemas.microsoft.com/office/drawing/2014/main" id="{6EE20B64-3D5B-4D39-9C17-3A4065118C8C}"/>
              </a:ext>
            </a:extLst>
          </p:cNvPr>
          <p:cNvSpPr/>
          <p:nvPr/>
        </p:nvSpPr>
        <p:spPr>
          <a:xfrm>
            <a:off x="3565784" y="3444671"/>
            <a:ext cx="4339710" cy="781326"/>
          </a:xfrm>
          <a:prstGeom prst="round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a:ln>
                  <a:noFill/>
                </a:ln>
                <a:solidFill>
                  <a:prstClr val="white"/>
                </a:solidFill>
                <a:effectLst/>
                <a:uLnTx/>
                <a:uFillTx/>
                <a:latin typeface="Arial"/>
                <a:ea typeface="+mn-ea"/>
                <a:cs typeface="+mn-cs"/>
              </a:rPr>
              <a:t>Surveillance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AU" sz="1800" b="0" i="1" u="none" strike="noStrike" kern="1200" cap="none" spc="0" normalizeH="0" baseline="0" noProof="0">
                <a:ln>
                  <a:noFill/>
                </a:ln>
                <a:solidFill>
                  <a:prstClr val="white"/>
                </a:solidFill>
                <a:effectLst/>
                <a:uLnTx/>
                <a:uFillTx/>
                <a:latin typeface="Arial"/>
                <a:ea typeface="+mn-ea"/>
                <a:cs typeface="+mn-cs"/>
              </a:rPr>
              <a:t>hazards, exposures, impacts</a:t>
            </a:r>
          </a:p>
        </p:txBody>
      </p:sp>
      <p:sp>
        <p:nvSpPr>
          <p:cNvPr id="14" name="Rectangle: Rounded Corners 13">
            <a:extLst>
              <a:ext uri="{FF2B5EF4-FFF2-40B4-BE49-F238E27FC236}">
                <a16:creationId xmlns:a16="http://schemas.microsoft.com/office/drawing/2014/main" id="{92EA10E2-BC9F-4971-AC56-48845494F72A}"/>
              </a:ext>
            </a:extLst>
          </p:cNvPr>
          <p:cNvSpPr/>
          <p:nvPr/>
        </p:nvSpPr>
        <p:spPr>
          <a:xfrm>
            <a:off x="3593145" y="4405015"/>
            <a:ext cx="4315629" cy="378971"/>
          </a:xfrm>
          <a:prstGeom prst="roundRect">
            <a:avLst/>
          </a:prstGeom>
          <a:solidFill>
            <a:srgbClr val="4BACC6"/>
          </a:solidFill>
          <a:ln>
            <a:solidFill>
              <a:srgbClr val="357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a:ln>
                  <a:noFill/>
                </a:ln>
                <a:solidFill>
                  <a:prstClr val="white"/>
                </a:solidFill>
                <a:effectLst/>
                <a:uLnTx/>
                <a:uFillTx/>
                <a:latin typeface="Arial"/>
                <a:ea typeface="+mn-ea"/>
                <a:cs typeface="+mn-cs"/>
              </a:rPr>
              <a:t>Control (Investigation &amp; Response)</a:t>
            </a:r>
          </a:p>
        </p:txBody>
      </p:sp>
      <p:sp>
        <p:nvSpPr>
          <p:cNvPr id="15" name="Rectangle: Rounded Corners 14">
            <a:extLst>
              <a:ext uri="{FF2B5EF4-FFF2-40B4-BE49-F238E27FC236}">
                <a16:creationId xmlns:a16="http://schemas.microsoft.com/office/drawing/2014/main" id="{D022BB37-6702-4459-95D1-7463ECA36140}"/>
              </a:ext>
            </a:extLst>
          </p:cNvPr>
          <p:cNvSpPr/>
          <p:nvPr/>
        </p:nvSpPr>
        <p:spPr>
          <a:xfrm>
            <a:off x="3583622" y="4818240"/>
            <a:ext cx="1226248" cy="78132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Arial"/>
                <a:ea typeface="+mn-ea"/>
                <a:cs typeface="+mn-cs"/>
              </a:rPr>
              <a:t>Risk Assessment</a:t>
            </a:r>
          </a:p>
        </p:txBody>
      </p:sp>
      <p:sp>
        <p:nvSpPr>
          <p:cNvPr id="16" name="Rectangle: Rounded Corners 15">
            <a:extLst>
              <a:ext uri="{FF2B5EF4-FFF2-40B4-BE49-F238E27FC236}">
                <a16:creationId xmlns:a16="http://schemas.microsoft.com/office/drawing/2014/main" id="{6114CA7B-8EFE-4717-A3BE-D27BFB5EB299}"/>
              </a:ext>
            </a:extLst>
          </p:cNvPr>
          <p:cNvSpPr/>
          <p:nvPr/>
        </p:nvSpPr>
        <p:spPr>
          <a:xfrm>
            <a:off x="4892234" y="4818240"/>
            <a:ext cx="1298762" cy="78132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Arial"/>
                <a:ea typeface="+mn-ea"/>
                <a:cs typeface="+mn-cs"/>
              </a:rPr>
              <a:t>Risk Management</a:t>
            </a:r>
          </a:p>
        </p:txBody>
      </p:sp>
      <p:sp>
        <p:nvSpPr>
          <p:cNvPr id="17" name="Rectangle: Rounded Corners 16">
            <a:extLst>
              <a:ext uri="{FF2B5EF4-FFF2-40B4-BE49-F238E27FC236}">
                <a16:creationId xmlns:a16="http://schemas.microsoft.com/office/drawing/2014/main" id="{1BBC1E39-AA68-4E6D-931C-33B7F4FACE6E}"/>
              </a:ext>
            </a:extLst>
          </p:cNvPr>
          <p:cNvSpPr/>
          <p:nvPr/>
        </p:nvSpPr>
        <p:spPr>
          <a:xfrm>
            <a:off x="6273361" y="4818240"/>
            <a:ext cx="1632133" cy="78132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Arial"/>
                <a:ea typeface="+mn-ea"/>
                <a:cs typeface="+mn-cs"/>
              </a:rPr>
              <a:t>Risk Communication</a:t>
            </a:r>
          </a:p>
        </p:txBody>
      </p:sp>
      <p:sp>
        <p:nvSpPr>
          <p:cNvPr id="11" name="Rectangle: Rounded Corners 10">
            <a:extLst>
              <a:ext uri="{FF2B5EF4-FFF2-40B4-BE49-F238E27FC236}">
                <a16:creationId xmlns:a16="http://schemas.microsoft.com/office/drawing/2014/main" id="{B5BF7F4B-4FE9-4C70-8D44-7B94746C8D95}"/>
              </a:ext>
            </a:extLst>
          </p:cNvPr>
          <p:cNvSpPr/>
          <p:nvPr/>
        </p:nvSpPr>
        <p:spPr>
          <a:xfrm>
            <a:off x="3565784" y="2486531"/>
            <a:ext cx="4339710" cy="78132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a:ln>
                  <a:noFill/>
                </a:ln>
                <a:solidFill>
                  <a:prstClr val="white"/>
                </a:solidFill>
                <a:effectLst/>
                <a:uLnTx/>
                <a:uFillTx/>
                <a:latin typeface="Arial"/>
                <a:ea typeface="+mn-ea"/>
                <a:cs typeface="+mn-cs"/>
              </a:rPr>
              <a:t>Prevention</a:t>
            </a:r>
          </a:p>
        </p:txBody>
      </p:sp>
    </p:spTree>
    <p:extLst>
      <p:ext uri="{BB962C8B-B14F-4D97-AF65-F5344CB8AC3E}">
        <p14:creationId xmlns:p14="http://schemas.microsoft.com/office/powerpoint/2010/main" val="41427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E4455-AE21-4E4D-B28A-03CC9454487C}"/>
              </a:ext>
            </a:extLst>
          </p:cNvPr>
          <p:cNvSpPr>
            <a:spLocks noGrp="1"/>
          </p:cNvSpPr>
          <p:nvPr>
            <p:ph type="title"/>
          </p:nvPr>
        </p:nvSpPr>
        <p:spPr/>
        <p:txBody>
          <a:bodyPr/>
          <a:lstStyle/>
          <a:p>
            <a:r>
              <a:rPr lang="en-AU" b="1"/>
              <a:t>Prevention</a:t>
            </a:r>
            <a:br>
              <a:rPr lang="en-AU" b="1"/>
            </a:br>
            <a:r>
              <a:rPr lang="en-AU" sz="2000"/>
              <a:t>Examples of communicable disease prevention activities</a:t>
            </a:r>
          </a:p>
        </p:txBody>
      </p:sp>
      <p:pic>
        <p:nvPicPr>
          <p:cNvPr id="1034" name="Picture 10" descr="Monkeypox (MPX) | Thorne Harbour Health">
            <a:extLst>
              <a:ext uri="{FF2B5EF4-FFF2-40B4-BE49-F238E27FC236}">
                <a16:creationId xmlns:a16="http://schemas.microsoft.com/office/drawing/2014/main" id="{353D7503-7448-449A-9CCD-C4C21BCBE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0181" y="1483430"/>
            <a:ext cx="4091740" cy="17091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FEF15A4-D324-4750-9006-73860CA364E2}"/>
              </a:ext>
            </a:extLst>
          </p:cNvPr>
          <p:cNvSpPr txBox="1"/>
          <p:nvPr/>
        </p:nvSpPr>
        <p:spPr>
          <a:xfrm>
            <a:off x="2063751" y="3528271"/>
            <a:ext cx="3099189" cy="215444"/>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AU" sz="800" b="0" i="1" u="none" strike="noStrike" kern="1200" cap="none" spc="0" normalizeH="0" baseline="0" noProof="0">
                <a:ln>
                  <a:noFill/>
                </a:ln>
                <a:solidFill>
                  <a:prstClr val="white">
                    <a:lumMod val="75000"/>
                  </a:prstClr>
                </a:solidFill>
                <a:effectLst/>
                <a:uLnTx/>
                <a:uFillTx/>
                <a:latin typeface="Arial" pitchFamily="34" charset="0"/>
                <a:ea typeface="ＭＳ Ｐゴシック" pitchFamily="34" charset="-128"/>
                <a:cs typeface="+mn-cs"/>
              </a:rPr>
              <a:t>https://thorneharbour.org/sexual-health/monkeypox/</a:t>
            </a:r>
          </a:p>
        </p:txBody>
      </p:sp>
      <p:pic>
        <p:nvPicPr>
          <p:cNvPr id="7" name="Picture 6">
            <a:extLst>
              <a:ext uri="{FF2B5EF4-FFF2-40B4-BE49-F238E27FC236}">
                <a16:creationId xmlns:a16="http://schemas.microsoft.com/office/drawing/2014/main" id="{800006DE-212E-475F-9D24-CD016D5AEFFA}"/>
              </a:ext>
            </a:extLst>
          </p:cNvPr>
          <p:cNvPicPr>
            <a:picLocks noChangeAspect="1"/>
          </p:cNvPicPr>
          <p:nvPr/>
        </p:nvPicPr>
        <p:blipFill>
          <a:blip r:embed="rId5"/>
          <a:stretch>
            <a:fillRect/>
          </a:stretch>
        </p:blipFill>
        <p:spPr>
          <a:xfrm>
            <a:off x="1956896" y="3338843"/>
            <a:ext cx="2789275" cy="3249283"/>
          </a:xfrm>
          <a:prstGeom prst="rect">
            <a:avLst/>
          </a:prstGeom>
          <a:ln>
            <a:solidFill>
              <a:schemeClr val="tx1"/>
            </a:solid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FC9ACEC5-A647-4343-B462-C2B4CF1B8FB9}"/>
              </a:ext>
            </a:extLst>
          </p:cNvPr>
          <p:cNvSpPr txBox="1"/>
          <p:nvPr/>
        </p:nvSpPr>
        <p:spPr>
          <a:xfrm>
            <a:off x="7836492" y="5599444"/>
            <a:ext cx="2574333" cy="338554"/>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AU" sz="800" b="0" i="1" u="none" strike="noStrike" kern="1200" cap="none" spc="0" normalizeH="0" baseline="0" noProof="0">
                <a:ln>
                  <a:noFill/>
                </a:ln>
                <a:solidFill>
                  <a:prstClr val="white">
                    <a:lumMod val="75000"/>
                  </a:prstClr>
                </a:solidFill>
                <a:effectLst/>
                <a:uLnTx/>
                <a:uFillTx/>
                <a:latin typeface="Arial" pitchFamily="34" charset="0"/>
                <a:ea typeface="ＭＳ Ｐゴシック" pitchFamily="34" charset="-128"/>
                <a:cs typeface="+mn-cs"/>
              </a:rPr>
              <a:t>https://twitter.com/vicgovdh/status/1464006064748339205</a:t>
            </a:r>
          </a:p>
        </p:txBody>
      </p:sp>
      <p:pic>
        <p:nvPicPr>
          <p:cNvPr id="8" name="Picture 7">
            <a:extLst>
              <a:ext uri="{FF2B5EF4-FFF2-40B4-BE49-F238E27FC236}">
                <a16:creationId xmlns:a16="http://schemas.microsoft.com/office/drawing/2014/main" id="{5EDC647A-3B61-4797-A598-6696650E571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8775" y="1476535"/>
            <a:ext cx="3976642" cy="264914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a:extLst>
              <a:ext uri="{FF2B5EF4-FFF2-40B4-BE49-F238E27FC236}">
                <a16:creationId xmlns:a16="http://schemas.microsoft.com/office/drawing/2014/main" id="{C74F410C-85E2-44E3-AD4D-21A8042C6235}"/>
              </a:ext>
            </a:extLst>
          </p:cNvPr>
          <p:cNvPicPr>
            <a:picLocks noChangeAspect="1"/>
          </p:cNvPicPr>
          <p:nvPr/>
        </p:nvPicPr>
        <p:blipFill rotWithShape="1">
          <a:blip r:embed="rId7"/>
          <a:srcRect r="16988"/>
          <a:stretch/>
        </p:blipFill>
        <p:spPr>
          <a:xfrm>
            <a:off x="4778133" y="4252841"/>
            <a:ext cx="3471767" cy="2335284"/>
          </a:xfrm>
          <a:prstGeom prst="rect">
            <a:avLst/>
          </a:prstGeom>
        </p:spPr>
      </p:pic>
      <p:pic>
        <p:nvPicPr>
          <p:cNvPr id="3" name="Picture 2">
            <a:extLst>
              <a:ext uri="{FF2B5EF4-FFF2-40B4-BE49-F238E27FC236}">
                <a16:creationId xmlns:a16="http://schemas.microsoft.com/office/drawing/2014/main" id="{A11E6FFB-1593-45D9-8C25-BB8480E86B51}"/>
              </a:ext>
            </a:extLst>
          </p:cNvPr>
          <p:cNvPicPr>
            <a:picLocks noChangeAspect="1"/>
          </p:cNvPicPr>
          <p:nvPr/>
        </p:nvPicPr>
        <p:blipFill>
          <a:blip r:embed="rId8"/>
          <a:stretch>
            <a:fillRect/>
          </a:stretch>
        </p:blipFill>
        <p:spPr>
          <a:xfrm>
            <a:off x="8382625" y="4215570"/>
            <a:ext cx="1895475" cy="2409825"/>
          </a:xfrm>
          <a:prstGeom prst="rect">
            <a:avLst/>
          </a:prstGeom>
        </p:spPr>
      </p:pic>
    </p:spTree>
    <p:extLst>
      <p:ext uri="{BB962C8B-B14F-4D97-AF65-F5344CB8AC3E}">
        <p14:creationId xmlns:p14="http://schemas.microsoft.com/office/powerpoint/2010/main" val="2117029387"/>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2063750" y="269875"/>
            <a:ext cx="8223250" cy="1079500"/>
          </a:xfrm>
        </p:spPr>
        <p:txBody>
          <a:bodyPr/>
          <a:lstStyle/>
          <a:p>
            <a:pPr eaLnBrk="1" hangingPunct="1">
              <a:defRPr/>
            </a:pPr>
            <a:r>
              <a:rPr lang="en-US" altLang="en-US" b="1">
                <a:ea typeface="ＭＳ Ｐゴシック" pitchFamily="34" charset="-128"/>
              </a:rPr>
              <a:t>Surveillance</a:t>
            </a:r>
            <a:br>
              <a:rPr lang="en-US" altLang="en-US" b="1">
                <a:ea typeface="ＭＳ Ｐゴシック" pitchFamily="34" charset="-128"/>
              </a:rPr>
            </a:br>
            <a:r>
              <a:rPr lang="en-US" altLang="en-US">
                <a:ea typeface="ＭＳ Ｐゴシック" pitchFamily="34" charset="-128"/>
              </a:rPr>
              <a:t>How we find out about things – Urgent notifiable conditions</a:t>
            </a:r>
          </a:p>
        </p:txBody>
      </p:sp>
      <p:pic>
        <p:nvPicPr>
          <p:cNvPr id="3" name="Picture 2">
            <a:extLst>
              <a:ext uri="{FF2B5EF4-FFF2-40B4-BE49-F238E27FC236}">
                <a16:creationId xmlns:a16="http://schemas.microsoft.com/office/drawing/2014/main" id="{70BB0640-8002-466F-BC1C-F2A30A01B220}"/>
              </a:ext>
            </a:extLst>
          </p:cNvPr>
          <p:cNvPicPr>
            <a:picLocks noChangeAspect="1"/>
          </p:cNvPicPr>
          <p:nvPr/>
        </p:nvPicPr>
        <p:blipFill>
          <a:blip r:embed="rId4"/>
          <a:stretch>
            <a:fillRect/>
          </a:stretch>
        </p:blipFill>
        <p:spPr>
          <a:xfrm>
            <a:off x="1524000" y="1443542"/>
            <a:ext cx="9144000" cy="5144583"/>
          </a:xfrm>
          <a:prstGeom prst="rect">
            <a:avLst/>
          </a:prstGeom>
        </p:spPr>
      </p:pic>
    </p:spTree>
    <p:extLst>
      <p:ext uri="{BB962C8B-B14F-4D97-AF65-F5344CB8AC3E}">
        <p14:creationId xmlns:p14="http://schemas.microsoft.com/office/powerpoint/2010/main" val="3459247557"/>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2063750" y="269875"/>
            <a:ext cx="8223250" cy="1079500"/>
          </a:xfrm>
        </p:spPr>
        <p:txBody>
          <a:bodyPr/>
          <a:lstStyle/>
          <a:p>
            <a:pPr eaLnBrk="1" hangingPunct="1">
              <a:defRPr/>
            </a:pPr>
            <a:r>
              <a:rPr lang="en-US" altLang="en-US" b="1">
                <a:ea typeface="ＭＳ Ｐゴシック" pitchFamily="34" charset="-128"/>
              </a:rPr>
              <a:t>Surveillance</a:t>
            </a:r>
            <a:br>
              <a:rPr lang="en-US" altLang="en-US" b="1">
                <a:ea typeface="ＭＳ Ｐゴシック" pitchFamily="34" charset="-128"/>
              </a:rPr>
            </a:br>
            <a:r>
              <a:rPr lang="en-US" altLang="en-US">
                <a:ea typeface="ＭＳ Ｐゴシック" pitchFamily="34" charset="-128"/>
              </a:rPr>
              <a:t>How we find out about things – routine notifiable conditions</a:t>
            </a:r>
          </a:p>
        </p:txBody>
      </p:sp>
      <p:pic>
        <p:nvPicPr>
          <p:cNvPr id="9" name="Picture 8">
            <a:extLst>
              <a:ext uri="{FF2B5EF4-FFF2-40B4-BE49-F238E27FC236}">
                <a16:creationId xmlns:a16="http://schemas.microsoft.com/office/drawing/2014/main" id="{4F92C61A-0CB4-4262-B06A-E67C7A830509}"/>
              </a:ext>
            </a:extLst>
          </p:cNvPr>
          <p:cNvPicPr>
            <a:picLocks noChangeAspect="1"/>
          </p:cNvPicPr>
          <p:nvPr/>
        </p:nvPicPr>
        <p:blipFill>
          <a:blip r:embed="rId3"/>
          <a:stretch>
            <a:fillRect/>
          </a:stretch>
        </p:blipFill>
        <p:spPr>
          <a:xfrm>
            <a:off x="1524000" y="1494892"/>
            <a:ext cx="9144000" cy="2619908"/>
          </a:xfrm>
          <a:prstGeom prst="rect">
            <a:avLst/>
          </a:prstGeom>
        </p:spPr>
      </p:pic>
      <p:pic>
        <p:nvPicPr>
          <p:cNvPr id="11" name="Picture 10">
            <a:extLst>
              <a:ext uri="{FF2B5EF4-FFF2-40B4-BE49-F238E27FC236}">
                <a16:creationId xmlns:a16="http://schemas.microsoft.com/office/drawing/2014/main" id="{8EB19CBB-ED4D-4238-8AB9-B09D54B6F84B}"/>
              </a:ext>
            </a:extLst>
          </p:cNvPr>
          <p:cNvPicPr>
            <a:picLocks noChangeAspect="1"/>
          </p:cNvPicPr>
          <p:nvPr/>
        </p:nvPicPr>
        <p:blipFill rotWithShape="1">
          <a:blip r:embed="rId4"/>
          <a:srcRect r="595"/>
          <a:stretch/>
        </p:blipFill>
        <p:spPr>
          <a:xfrm>
            <a:off x="1578428" y="4093029"/>
            <a:ext cx="9089572" cy="2481943"/>
          </a:xfrm>
          <a:prstGeom prst="rect">
            <a:avLst/>
          </a:prstGeom>
        </p:spPr>
      </p:pic>
    </p:spTree>
    <p:extLst>
      <p:ext uri="{BB962C8B-B14F-4D97-AF65-F5344CB8AC3E}">
        <p14:creationId xmlns:p14="http://schemas.microsoft.com/office/powerpoint/2010/main" val="938447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1AA99-D8C2-4E56-955C-AFA29B537CF8}"/>
              </a:ext>
            </a:extLst>
          </p:cNvPr>
          <p:cNvSpPr>
            <a:spLocks noGrp="1"/>
          </p:cNvSpPr>
          <p:nvPr>
            <p:ph type="title"/>
          </p:nvPr>
        </p:nvSpPr>
        <p:spPr>
          <a:xfrm>
            <a:off x="158621" y="167238"/>
            <a:ext cx="11765902" cy="1079500"/>
          </a:xfrm>
        </p:spPr>
        <p:txBody>
          <a:bodyPr/>
          <a:lstStyle/>
          <a:p>
            <a:r>
              <a:rPr lang="en-AU"/>
              <a:t>Timeline for training and integration into LPHUs</a:t>
            </a:r>
          </a:p>
        </p:txBody>
      </p:sp>
      <p:graphicFrame>
        <p:nvGraphicFramePr>
          <p:cNvPr id="5" name="Table 4">
            <a:extLst>
              <a:ext uri="{FF2B5EF4-FFF2-40B4-BE49-F238E27FC236}">
                <a16:creationId xmlns:a16="http://schemas.microsoft.com/office/drawing/2014/main" id="{6F0DAC25-BE25-4F0D-1138-CEF9A3C36E29}"/>
              </a:ext>
            </a:extLst>
          </p:cNvPr>
          <p:cNvGraphicFramePr>
            <a:graphicFrameLocks noGrp="1"/>
          </p:cNvGraphicFramePr>
          <p:nvPr/>
        </p:nvGraphicFramePr>
        <p:xfrm>
          <a:off x="0" y="1474740"/>
          <a:ext cx="12036489" cy="5514380"/>
        </p:xfrm>
        <a:graphic>
          <a:graphicData uri="http://schemas.openxmlformats.org/drawingml/2006/table">
            <a:tbl>
              <a:tblPr>
                <a:tableStyleId>{21E4AEA4-8DFA-4A89-87EB-49C32662AFE0}</a:tableStyleId>
              </a:tblPr>
              <a:tblGrid>
                <a:gridCol w="1050854">
                  <a:extLst>
                    <a:ext uri="{9D8B030D-6E8A-4147-A177-3AD203B41FA5}">
                      <a16:colId xmlns:a16="http://schemas.microsoft.com/office/drawing/2014/main" val="2772627666"/>
                    </a:ext>
                  </a:extLst>
                </a:gridCol>
                <a:gridCol w="3066084">
                  <a:extLst>
                    <a:ext uri="{9D8B030D-6E8A-4147-A177-3AD203B41FA5}">
                      <a16:colId xmlns:a16="http://schemas.microsoft.com/office/drawing/2014/main" val="507135903"/>
                    </a:ext>
                  </a:extLst>
                </a:gridCol>
                <a:gridCol w="2485344">
                  <a:extLst>
                    <a:ext uri="{9D8B030D-6E8A-4147-A177-3AD203B41FA5}">
                      <a16:colId xmlns:a16="http://schemas.microsoft.com/office/drawing/2014/main" val="3671656943"/>
                    </a:ext>
                  </a:extLst>
                </a:gridCol>
                <a:gridCol w="2725545">
                  <a:extLst>
                    <a:ext uri="{9D8B030D-6E8A-4147-A177-3AD203B41FA5}">
                      <a16:colId xmlns:a16="http://schemas.microsoft.com/office/drawing/2014/main" val="1809825783"/>
                    </a:ext>
                  </a:extLst>
                </a:gridCol>
                <a:gridCol w="2708662">
                  <a:extLst>
                    <a:ext uri="{9D8B030D-6E8A-4147-A177-3AD203B41FA5}">
                      <a16:colId xmlns:a16="http://schemas.microsoft.com/office/drawing/2014/main" val="1046105856"/>
                    </a:ext>
                  </a:extLst>
                </a:gridCol>
              </a:tblGrid>
              <a:tr h="501300">
                <a:tc>
                  <a:txBody>
                    <a:bodyPr/>
                    <a:lstStyle/>
                    <a:p>
                      <a:pPr algn="l" fontAlgn="b"/>
                      <a:r>
                        <a:rPr lang="en-AU" sz="1600" b="1" i="0" u="none" strike="noStrike" kern="1200">
                          <a:solidFill>
                            <a:schemeClr val="bg1"/>
                          </a:solidFill>
                          <a:effectLst/>
                          <a:latin typeface="Calibri"/>
                          <a:ea typeface="+mn-ea"/>
                          <a:cs typeface="+mn-cs"/>
                        </a:rPr>
                        <a:t>Integration order</a:t>
                      </a:r>
                    </a:p>
                  </a:txBody>
                  <a:tcPr marL="3125" marR="3125" marT="3125" marB="0" anchor="b">
                    <a:solidFill>
                      <a:srgbClr val="171849"/>
                    </a:solidFill>
                  </a:tcPr>
                </a:tc>
                <a:tc>
                  <a:txBody>
                    <a:bodyPr/>
                    <a:lstStyle/>
                    <a:p>
                      <a:pPr algn="l" fontAlgn="b"/>
                      <a:r>
                        <a:rPr lang="en-AU" sz="1600" b="1" i="0" u="none" strike="noStrike" kern="1200">
                          <a:solidFill>
                            <a:schemeClr val="bg1"/>
                          </a:solidFill>
                          <a:effectLst/>
                          <a:latin typeface="Calibri"/>
                          <a:ea typeface="+mn-ea"/>
                          <a:cs typeface="+mn-cs"/>
                        </a:rPr>
                        <a:t>Condition</a:t>
                      </a:r>
                    </a:p>
                  </a:txBody>
                  <a:tcPr marL="3125" marR="3125" marT="3125" marB="0" anchor="b">
                    <a:solidFill>
                      <a:srgbClr val="171849"/>
                    </a:solidFill>
                  </a:tcPr>
                </a:tc>
                <a:tc>
                  <a:txBody>
                    <a:bodyPr/>
                    <a:lstStyle/>
                    <a:p>
                      <a:pPr algn="l" fontAlgn="b"/>
                      <a:r>
                        <a:rPr lang="en-AU" sz="1600" b="1" i="0" u="none" strike="noStrike">
                          <a:solidFill>
                            <a:schemeClr val="bg1"/>
                          </a:solidFill>
                          <a:effectLst/>
                          <a:latin typeface="Calibri"/>
                        </a:rPr>
                        <a:t>1. DRC review date</a:t>
                      </a:r>
                    </a:p>
                  </a:txBody>
                  <a:tcPr marL="3125" marR="3125" marT="3125" marB="0" anchor="b">
                    <a:solidFill>
                      <a:srgbClr val="171849"/>
                    </a:solidFill>
                  </a:tcPr>
                </a:tc>
                <a:tc>
                  <a:txBody>
                    <a:bodyPr/>
                    <a:lstStyle/>
                    <a:p>
                      <a:pPr algn="l" fontAlgn="b"/>
                      <a:r>
                        <a:rPr lang="en-AU" sz="1600" b="1" i="0" u="none" strike="noStrike" kern="1200">
                          <a:solidFill>
                            <a:schemeClr val="bg1"/>
                          </a:solidFill>
                          <a:effectLst/>
                          <a:latin typeface="Calibri"/>
                          <a:ea typeface="+mn-ea"/>
                          <a:cs typeface="+mn-cs"/>
                        </a:rPr>
                        <a:t>2. Training dates </a:t>
                      </a:r>
                      <a:endParaRPr lang="en-AU" sz="1600" b="1" i="0" u="none" strike="noStrike" kern="1200">
                        <a:solidFill>
                          <a:schemeClr val="bg1"/>
                        </a:solidFill>
                        <a:effectLst/>
                        <a:latin typeface="Calibri" panose="020F0502020204030204" pitchFamily="34" charset="0"/>
                        <a:ea typeface="+mn-ea"/>
                        <a:cs typeface="+mn-cs"/>
                      </a:endParaRPr>
                    </a:p>
                  </a:txBody>
                  <a:tcPr marL="3125" marR="3125" marT="3125" marB="0" anchor="b">
                    <a:solidFill>
                      <a:srgbClr val="171849"/>
                    </a:solidFill>
                  </a:tcPr>
                </a:tc>
                <a:tc>
                  <a:txBody>
                    <a:bodyPr/>
                    <a:lstStyle/>
                    <a:p>
                      <a:pPr algn="l" fontAlgn="b"/>
                      <a:r>
                        <a:rPr lang="en-AU" sz="1600" b="1" i="0" u="none" strike="noStrike" kern="1200">
                          <a:solidFill>
                            <a:schemeClr val="bg1"/>
                          </a:solidFill>
                          <a:effectLst/>
                          <a:latin typeface="Calibri"/>
                          <a:ea typeface="+mn-ea"/>
                          <a:cs typeface="+mn-cs"/>
                        </a:rPr>
                        <a:t>3. Provisional integration date</a:t>
                      </a:r>
                    </a:p>
                  </a:txBody>
                  <a:tcPr marL="3125" marR="3125" marT="3125" marB="0" anchor="b">
                    <a:solidFill>
                      <a:srgbClr val="171849"/>
                    </a:solidFill>
                  </a:tcPr>
                </a:tc>
                <a:extLst>
                  <a:ext uri="{0D108BD9-81ED-4DB2-BD59-A6C34878D82A}">
                    <a16:rowId xmlns:a16="http://schemas.microsoft.com/office/drawing/2014/main" val="2590744714"/>
                  </a:ext>
                </a:extLst>
              </a:tr>
              <a:tr h="268945">
                <a:tc>
                  <a:txBody>
                    <a:bodyPr/>
                    <a:lstStyle/>
                    <a:p>
                      <a:pPr algn="l" fontAlgn="b"/>
                      <a:r>
                        <a:rPr lang="en-AU" sz="1600" u="none" strike="noStrike">
                          <a:effectLst/>
                          <a:latin typeface="+mj-lt"/>
                        </a:rPr>
                        <a:t>1</a:t>
                      </a:r>
                      <a:endParaRPr lang="en-AU" sz="1600" b="0" i="0" u="none" strike="noStrike">
                        <a:solidFill>
                          <a:srgbClr val="000000"/>
                        </a:solidFill>
                        <a:effectLst/>
                        <a:latin typeface="+mj-lt"/>
                      </a:endParaRPr>
                    </a:p>
                  </a:txBody>
                  <a:tcPr marL="3125" marR="3125" marT="3125" marB="0" anchor="b">
                    <a:solidFill>
                      <a:srgbClr val="FF9999"/>
                    </a:solidFill>
                  </a:tcPr>
                </a:tc>
                <a:tc>
                  <a:txBody>
                    <a:bodyPr/>
                    <a:lstStyle/>
                    <a:p>
                      <a:pPr algn="l" fontAlgn="b"/>
                      <a:r>
                        <a:rPr lang="en-AU" sz="1600" u="none" strike="noStrike">
                          <a:effectLst/>
                          <a:latin typeface="+mj-lt"/>
                        </a:rPr>
                        <a:t>Influenza</a:t>
                      </a:r>
                      <a:endParaRPr lang="en-AU" sz="1600" b="0" i="0" u="none" strike="noStrike">
                        <a:solidFill>
                          <a:srgbClr val="006100"/>
                        </a:solidFill>
                        <a:effectLst/>
                        <a:latin typeface="+mj-lt"/>
                      </a:endParaRPr>
                    </a:p>
                  </a:txBody>
                  <a:tcPr marL="3125" marR="3125" marT="3125" marB="0" anchor="b">
                    <a:solidFill>
                      <a:srgbClr val="FF9999"/>
                    </a:solidFill>
                  </a:tcPr>
                </a:tc>
                <a:tc>
                  <a:txBody>
                    <a:bodyPr/>
                    <a:lstStyle/>
                    <a:p>
                      <a:pPr algn="l" fontAlgn="b"/>
                      <a:r>
                        <a:rPr lang="en-AU" sz="1600" b="0" i="0" u="none" strike="noStrike">
                          <a:solidFill>
                            <a:srgbClr val="000000"/>
                          </a:solidFill>
                          <a:effectLst/>
                          <a:latin typeface="+mj-lt"/>
                        </a:rPr>
                        <a:t>17 June</a:t>
                      </a:r>
                    </a:p>
                  </a:txBody>
                  <a:tcPr marL="3125" marR="3125" marT="3125" marB="0" anchor="b">
                    <a:solidFill>
                      <a:srgbClr val="FF9999"/>
                    </a:solidFill>
                  </a:tcPr>
                </a:tc>
                <a:tc>
                  <a:txBody>
                    <a:bodyPr/>
                    <a:lstStyle/>
                    <a:p>
                      <a:pPr algn="l" fontAlgn="b"/>
                      <a:r>
                        <a:rPr lang="en-AU" sz="1600" b="0" i="0" u="none" strike="noStrike">
                          <a:solidFill>
                            <a:srgbClr val="000000"/>
                          </a:solidFill>
                          <a:effectLst/>
                          <a:latin typeface="+mj-lt"/>
                        </a:rPr>
                        <a:t>6 July 2022</a:t>
                      </a:r>
                    </a:p>
                  </a:txBody>
                  <a:tcPr marL="3125" marR="3125" marT="3125" marB="0" anchor="b">
                    <a:solidFill>
                      <a:srgbClr val="FF9999"/>
                    </a:solidFill>
                  </a:tcPr>
                </a:tc>
                <a:tc>
                  <a:txBody>
                    <a:bodyPr/>
                    <a:lstStyle/>
                    <a:p>
                      <a:pPr algn="l" fontAlgn="b"/>
                      <a:r>
                        <a:rPr lang="en-AU" sz="1600" b="0" i="0" u="none" strike="noStrike">
                          <a:solidFill>
                            <a:srgbClr val="000000"/>
                          </a:solidFill>
                          <a:effectLst/>
                          <a:latin typeface="+mj-lt"/>
                        </a:rPr>
                        <a:t>18 July 2022</a:t>
                      </a:r>
                    </a:p>
                  </a:txBody>
                  <a:tcPr marL="3125" marR="3125" marT="3125" marB="0" anchor="b">
                    <a:solidFill>
                      <a:srgbClr val="FF9999"/>
                    </a:solidFill>
                  </a:tcPr>
                </a:tc>
                <a:extLst>
                  <a:ext uri="{0D108BD9-81ED-4DB2-BD59-A6C34878D82A}">
                    <a16:rowId xmlns:a16="http://schemas.microsoft.com/office/drawing/2014/main" val="3011293293"/>
                  </a:ext>
                </a:extLst>
              </a:tr>
              <a:tr h="274261">
                <a:tc>
                  <a:txBody>
                    <a:bodyPr/>
                    <a:lstStyle/>
                    <a:p>
                      <a:pPr algn="l" fontAlgn="b"/>
                      <a:r>
                        <a:rPr lang="en-AU" sz="1600" u="none" strike="noStrike">
                          <a:effectLst/>
                          <a:latin typeface="+mj-lt"/>
                        </a:rPr>
                        <a:t>1</a:t>
                      </a:r>
                      <a:endParaRPr lang="en-AU" sz="1600" b="0" i="0" u="none" strike="noStrike">
                        <a:solidFill>
                          <a:srgbClr val="000000"/>
                        </a:solidFill>
                        <a:effectLst/>
                        <a:latin typeface="+mj-lt"/>
                      </a:endParaRPr>
                    </a:p>
                  </a:txBody>
                  <a:tcPr marL="3125" marR="3125" marT="3125" marB="0" anchor="b">
                    <a:solidFill>
                      <a:srgbClr val="FF9999"/>
                    </a:solidFill>
                  </a:tcPr>
                </a:tc>
                <a:tc>
                  <a:txBody>
                    <a:bodyPr/>
                    <a:lstStyle/>
                    <a:p>
                      <a:pPr algn="l" fontAlgn="b"/>
                      <a:r>
                        <a:rPr lang="en-AU" sz="1600" b="0" i="0" u="none" strike="noStrike" kern="1200">
                          <a:solidFill>
                            <a:srgbClr val="000000"/>
                          </a:solidFill>
                          <a:effectLst/>
                          <a:latin typeface="+mj-lt"/>
                          <a:ea typeface="+mn-ea"/>
                          <a:cs typeface="+mn-cs"/>
                        </a:rPr>
                        <a:t>RSV</a:t>
                      </a:r>
                    </a:p>
                  </a:txBody>
                  <a:tcPr marL="3125" marR="3125" marT="3125" marB="0" anchor="b">
                    <a:solidFill>
                      <a:srgbClr val="FF9999"/>
                    </a:solidFill>
                  </a:tcPr>
                </a:tc>
                <a:tc>
                  <a:txBody>
                    <a:bodyPr/>
                    <a:lstStyle/>
                    <a:p>
                      <a:pPr marL="0" marR="0" lvl="0" indent="0" algn="l" defTabSz="609585" rtl="0" eaLnBrk="1" fontAlgn="b" latinLnBrk="0" hangingPunct="1">
                        <a:lnSpc>
                          <a:spcPct val="100000"/>
                        </a:lnSpc>
                        <a:spcBef>
                          <a:spcPts val="0"/>
                        </a:spcBef>
                        <a:spcAft>
                          <a:spcPts val="0"/>
                        </a:spcAft>
                        <a:buClrTx/>
                        <a:buSzTx/>
                        <a:buFontTx/>
                        <a:buNone/>
                        <a:tabLst/>
                        <a:defRPr/>
                      </a:pPr>
                      <a:r>
                        <a:rPr lang="en-AU" sz="1600" b="0" i="0" u="none" strike="noStrike">
                          <a:solidFill>
                            <a:srgbClr val="000000"/>
                          </a:solidFill>
                          <a:effectLst/>
                          <a:latin typeface="+mj-lt"/>
                        </a:rPr>
                        <a:t>17 June</a:t>
                      </a:r>
                    </a:p>
                  </a:txBody>
                  <a:tcPr marL="3125" marR="3125" marT="3125" marB="0" anchor="b">
                    <a:solidFill>
                      <a:srgbClr val="FF9999"/>
                    </a:solidFill>
                  </a:tcPr>
                </a:tc>
                <a:tc>
                  <a:txBody>
                    <a:bodyPr/>
                    <a:lstStyle/>
                    <a:p>
                      <a:pPr algn="l" fontAlgn="b"/>
                      <a:r>
                        <a:rPr lang="en-AU" sz="1600" b="0" i="0" u="none" strike="noStrike">
                          <a:solidFill>
                            <a:srgbClr val="000000"/>
                          </a:solidFill>
                          <a:effectLst/>
                          <a:latin typeface="+mj-lt"/>
                        </a:rPr>
                        <a:t>8 July 2022</a:t>
                      </a:r>
                    </a:p>
                  </a:txBody>
                  <a:tcPr marL="3125" marR="3125" marT="3125" marB="0" anchor="b">
                    <a:solidFill>
                      <a:srgbClr val="FF9999"/>
                    </a:solidFill>
                  </a:tcPr>
                </a:tc>
                <a:tc>
                  <a:txBody>
                    <a:bodyPr/>
                    <a:lstStyle/>
                    <a:p>
                      <a:pPr algn="l" fontAlgn="b"/>
                      <a:r>
                        <a:rPr lang="en-AU" sz="1600" b="0" i="0" u="none" strike="noStrike">
                          <a:solidFill>
                            <a:srgbClr val="000000"/>
                          </a:solidFill>
                          <a:effectLst/>
                          <a:latin typeface="+mj-lt"/>
                        </a:rPr>
                        <a:t>18 July 2022</a:t>
                      </a:r>
                    </a:p>
                  </a:txBody>
                  <a:tcPr marL="3125" marR="3125" marT="3125" marB="0" anchor="b">
                    <a:solidFill>
                      <a:srgbClr val="FF9999"/>
                    </a:solidFill>
                  </a:tcPr>
                </a:tc>
                <a:extLst>
                  <a:ext uri="{0D108BD9-81ED-4DB2-BD59-A6C34878D82A}">
                    <a16:rowId xmlns:a16="http://schemas.microsoft.com/office/drawing/2014/main" val="4064029944"/>
                  </a:ext>
                </a:extLst>
              </a:tr>
              <a:tr h="268945">
                <a:tc>
                  <a:txBody>
                    <a:bodyPr/>
                    <a:lstStyle/>
                    <a:p>
                      <a:pPr algn="l" fontAlgn="b"/>
                      <a:r>
                        <a:rPr lang="en-AU" sz="1600" u="none" strike="noStrike">
                          <a:effectLst/>
                          <a:latin typeface="+mj-lt"/>
                        </a:rPr>
                        <a:t>1</a:t>
                      </a:r>
                      <a:endParaRPr lang="en-AU" sz="1600" b="0" i="0" u="none" strike="noStrike">
                        <a:solidFill>
                          <a:srgbClr val="000000"/>
                        </a:solidFill>
                        <a:effectLst/>
                        <a:latin typeface="+mj-lt"/>
                      </a:endParaRPr>
                    </a:p>
                  </a:txBody>
                  <a:tcPr marL="3125" marR="3125" marT="3125" marB="0" anchor="b">
                    <a:solidFill>
                      <a:srgbClr val="FF9999"/>
                    </a:solidFill>
                  </a:tcPr>
                </a:tc>
                <a:tc>
                  <a:txBody>
                    <a:bodyPr/>
                    <a:lstStyle/>
                    <a:p>
                      <a:pPr algn="l" fontAlgn="b"/>
                      <a:r>
                        <a:rPr lang="en-AU" sz="1600" b="0" i="0" u="none" strike="noStrike" kern="1200">
                          <a:solidFill>
                            <a:srgbClr val="000000"/>
                          </a:solidFill>
                          <a:effectLst/>
                          <a:latin typeface="+mn-lt"/>
                          <a:ea typeface="+mn-ea"/>
                          <a:cs typeface="+mn-cs"/>
                        </a:rPr>
                        <a:t>Pertussis</a:t>
                      </a:r>
                    </a:p>
                  </a:txBody>
                  <a:tcPr marL="3125" marR="3125" marT="3125" marB="0" anchor="b">
                    <a:solidFill>
                      <a:srgbClr val="FF9999"/>
                    </a:solidFill>
                  </a:tcPr>
                </a:tc>
                <a:tc>
                  <a:txBody>
                    <a:bodyPr/>
                    <a:lstStyle/>
                    <a:p>
                      <a:pPr marL="0" marR="0" lvl="0" indent="0" algn="l" defTabSz="609585" rtl="0" eaLnBrk="1" fontAlgn="b" latinLnBrk="0" hangingPunct="1">
                        <a:lnSpc>
                          <a:spcPct val="100000"/>
                        </a:lnSpc>
                        <a:spcBef>
                          <a:spcPts val="0"/>
                        </a:spcBef>
                        <a:spcAft>
                          <a:spcPts val="0"/>
                        </a:spcAft>
                        <a:buClrTx/>
                        <a:buSzTx/>
                        <a:buFontTx/>
                        <a:buNone/>
                        <a:tabLst/>
                        <a:defRPr/>
                      </a:pPr>
                      <a:r>
                        <a:rPr lang="en-AU" sz="1600" b="0" i="0" u="none" strike="noStrike">
                          <a:solidFill>
                            <a:srgbClr val="000000"/>
                          </a:solidFill>
                          <a:effectLst/>
                          <a:latin typeface="+mj-lt"/>
                        </a:rPr>
                        <a:t>17 June</a:t>
                      </a:r>
                    </a:p>
                  </a:txBody>
                  <a:tcPr marL="3125" marR="3125" marT="3125" marB="0" anchor="b">
                    <a:solidFill>
                      <a:srgbClr val="FF9999"/>
                    </a:solidFill>
                  </a:tcPr>
                </a:tc>
                <a:tc>
                  <a:txBody>
                    <a:bodyPr/>
                    <a:lstStyle/>
                    <a:p>
                      <a:pPr algn="l" fontAlgn="b"/>
                      <a:r>
                        <a:rPr lang="en-AU" sz="1600" b="0" i="0" u="none" strike="noStrike">
                          <a:solidFill>
                            <a:srgbClr val="000000"/>
                          </a:solidFill>
                          <a:effectLst/>
                          <a:latin typeface="+mj-lt"/>
                        </a:rPr>
                        <a:t>13 July 2022</a:t>
                      </a:r>
                    </a:p>
                  </a:txBody>
                  <a:tcPr marL="3125" marR="3125" marT="3125" marB="0" anchor="b">
                    <a:solidFill>
                      <a:srgbClr val="FF9999"/>
                    </a:solidFill>
                  </a:tcPr>
                </a:tc>
                <a:tc>
                  <a:txBody>
                    <a:bodyPr/>
                    <a:lstStyle/>
                    <a:p>
                      <a:pPr lvl="0" algn="l">
                        <a:buNone/>
                      </a:pPr>
                      <a:r>
                        <a:rPr lang="en-AU" sz="1600" b="0" i="0" u="none" strike="noStrike" noProof="0">
                          <a:solidFill>
                            <a:srgbClr val="000000"/>
                          </a:solidFill>
                          <a:effectLst/>
                          <a:latin typeface="Arial"/>
                        </a:rPr>
                        <a:t>18 July 2022</a:t>
                      </a:r>
                    </a:p>
                  </a:txBody>
                  <a:tcPr marL="3125" marR="3125" marT="3125" marB="0" anchor="b">
                    <a:solidFill>
                      <a:srgbClr val="FF9999"/>
                    </a:solidFill>
                  </a:tcPr>
                </a:tc>
                <a:extLst>
                  <a:ext uri="{0D108BD9-81ED-4DB2-BD59-A6C34878D82A}">
                    <a16:rowId xmlns:a16="http://schemas.microsoft.com/office/drawing/2014/main" val="3651693147"/>
                  </a:ext>
                </a:extLst>
              </a:tr>
              <a:tr h="270659">
                <a:tc>
                  <a:txBody>
                    <a:bodyPr/>
                    <a:lstStyle/>
                    <a:p>
                      <a:pPr marL="0" algn="l" defTabSz="609585" rtl="0" eaLnBrk="1" fontAlgn="b" latinLnBrk="0" hangingPunct="1"/>
                      <a:r>
                        <a:rPr lang="en-AU" sz="1600" u="none" strike="noStrike" kern="1200">
                          <a:solidFill>
                            <a:schemeClr val="dk1"/>
                          </a:solidFill>
                          <a:effectLst/>
                          <a:latin typeface="+mj-lt"/>
                          <a:ea typeface="+mn-ea"/>
                          <a:cs typeface="+mn-cs"/>
                        </a:rPr>
                        <a:t>2</a:t>
                      </a:r>
                    </a:p>
                  </a:txBody>
                  <a:tcPr marL="3125" marR="3125" marT="3125" marB="0" anchor="b">
                    <a:solidFill>
                      <a:srgbClr val="34BAB3"/>
                    </a:solidFill>
                  </a:tcPr>
                </a:tc>
                <a:tc>
                  <a:txBody>
                    <a:bodyPr/>
                    <a:lstStyle/>
                    <a:p>
                      <a:pPr algn="l" fontAlgn="b"/>
                      <a:r>
                        <a:rPr lang="en-AU" sz="1600" b="0" i="0" u="none" strike="noStrike" kern="1200">
                          <a:solidFill>
                            <a:srgbClr val="000000"/>
                          </a:solidFill>
                          <a:effectLst/>
                          <a:latin typeface="+mj-lt"/>
                          <a:ea typeface="+mn-ea"/>
                          <a:cs typeface="+mn-cs"/>
                        </a:rPr>
                        <a:t>Mycobacterium ulcerans</a:t>
                      </a:r>
                      <a:endParaRPr lang="en-AU" sz="1600" b="0" i="0" u="none" strike="noStrike" kern="1200" err="1">
                        <a:solidFill>
                          <a:srgbClr val="000000"/>
                        </a:solidFill>
                        <a:effectLst/>
                        <a:latin typeface="+mj-lt"/>
                        <a:ea typeface="+mn-ea"/>
                        <a:cs typeface="+mn-cs"/>
                      </a:endParaRPr>
                    </a:p>
                  </a:txBody>
                  <a:tcPr marL="3125" marR="3125" marT="3125" marB="0" anchor="b">
                    <a:solidFill>
                      <a:srgbClr val="34BAB3"/>
                    </a:solidFill>
                  </a:tcPr>
                </a:tc>
                <a:tc>
                  <a:txBody>
                    <a:bodyPr/>
                    <a:lstStyle/>
                    <a:p>
                      <a:pPr algn="l" fontAlgn="b"/>
                      <a:r>
                        <a:rPr lang="en-AU" sz="1600" b="0" i="0" u="none" strike="noStrike">
                          <a:solidFill>
                            <a:srgbClr val="000000"/>
                          </a:solidFill>
                          <a:effectLst/>
                          <a:latin typeface="+mj-lt"/>
                        </a:rPr>
                        <a:t>7 July</a:t>
                      </a:r>
                    </a:p>
                  </a:txBody>
                  <a:tcPr marL="3125" marR="3125" marT="3125" marB="0" anchor="b">
                    <a:solidFill>
                      <a:srgbClr val="34BAB3"/>
                    </a:solidFill>
                  </a:tcPr>
                </a:tc>
                <a:tc>
                  <a:txBody>
                    <a:bodyPr/>
                    <a:lstStyle/>
                    <a:p>
                      <a:pPr algn="l" fontAlgn="b"/>
                      <a:r>
                        <a:rPr lang="en-AU" sz="1600" b="0" i="0" u="none" strike="noStrike">
                          <a:solidFill>
                            <a:srgbClr val="000000"/>
                          </a:solidFill>
                          <a:effectLst/>
                          <a:latin typeface="+mj-lt"/>
                        </a:rPr>
                        <a:t>20 July 2022 </a:t>
                      </a:r>
                    </a:p>
                  </a:txBody>
                  <a:tcPr marL="3125" marR="3125" marT="3125" marB="0" anchor="b">
                    <a:solidFill>
                      <a:srgbClr val="34BAB3"/>
                    </a:solidFill>
                  </a:tcPr>
                </a:tc>
                <a:tc>
                  <a:txBody>
                    <a:bodyPr/>
                    <a:lstStyle/>
                    <a:p>
                      <a:pPr algn="l" fontAlgn="b"/>
                      <a:r>
                        <a:rPr lang="en-AU" sz="1600" b="0" i="0" u="none" strike="noStrike">
                          <a:solidFill>
                            <a:srgbClr val="000000"/>
                          </a:solidFill>
                          <a:effectLst/>
                          <a:latin typeface="+mj-lt"/>
                        </a:rPr>
                        <a:t>25 July 2022</a:t>
                      </a:r>
                    </a:p>
                  </a:txBody>
                  <a:tcPr marL="3125" marR="3125" marT="3125" marB="0" anchor="b">
                    <a:solidFill>
                      <a:srgbClr val="34BAB3"/>
                    </a:solidFill>
                  </a:tcPr>
                </a:tc>
                <a:extLst>
                  <a:ext uri="{0D108BD9-81ED-4DB2-BD59-A6C34878D82A}">
                    <a16:rowId xmlns:a16="http://schemas.microsoft.com/office/drawing/2014/main" val="2969504610"/>
                  </a:ext>
                </a:extLst>
              </a:tr>
              <a:tr h="267945">
                <a:tc>
                  <a:txBody>
                    <a:bodyPr/>
                    <a:lstStyle/>
                    <a:p>
                      <a:pPr marL="0" algn="l" defTabSz="609585" rtl="0" eaLnBrk="1" fontAlgn="b" latinLnBrk="0" hangingPunct="1"/>
                      <a:r>
                        <a:rPr lang="en-AU" sz="1600" u="none" strike="noStrike" kern="1200">
                          <a:solidFill>
                            <a:schemeClr val="dk1"/>
                          </a:solidFill>
                          <a:effectLst/>
                          <a:latin typeface="+mj-lt"/>
                          <a:ea typeface="+mn-ea"/>
                          <a:cs typeface="+mn-cs"/>
                        </a:rPr>
                        <a:t>2</a:t>
                      </a:r>
                    </a:p>
                  </a:txBody>
                  <a:tcPr marL="3125" marR="3125" marT="3125" marB="0" anchor="b">
                    <a:solidFill>
                      <a:srgbClr val="34BAB3"/>
                    </a:solidFill>
                  </a:tcPr>
                </a:tc>
                <a:tc>
                  <a:txBody>
                    <a:bodyPr/>
                    <a:lstStyle/>
                    <a:p>
                      <a:pPr algn="l" fontAlgn="b"/>
                      <a:r>
                        <a:rPr lang="en-AU" sz="1600" b="0" i="0" u="none" strike="noStrike" kern="1200">
                          <a:solidFill>
                            <a:srgbClr val="000000"/>
                          </a:solidFill>
                          <a:effectLst/>
                          <a:latin typeface="+mj-lt"/>
                          <a:ea typeface="+mn-ea"/>
                          <a:cs typeface="+mn-cs"/>
                        </a:rPr>
                        <a:t>Varicella</a:t>
                      </a:r>
                    </a:p>
                  </a:txBody>
                  <a:tcPr marL="3125" marR="3125" marT="3125" marB="0" anchor="b">
                    <a:solidFill>
                      <a:srgbClr val="34BAB3"/>
                    </a:solidFill>
                  </a:tcPr>
                </a:tc>
                <a:tc>
                  <a:txBody>
                    <a:bodyPr/>
                    <a:lstStyle/>
                    <a:p>
                      <a:pPr algn="l" fontAlgn="b"/>
                      <a:r>
                        <a:rPr lang="en-AU" sz="1600" b="0" i="0" u="none" strike="noStrike">
                          <a:solidFill>
                            <a:srgbClr val="000000"/>
                          </a:solidFill>
                          <a:effectLst/>
                          <a:latin typeface="+mj-lt"/>
                        </a:rPr>
                        <a:t>28 July</a:t>
                      </a:r>
                    </a:p>
                  </a:txBody>
                  <a:tcPr marL="3125" marR="3125" marT="3125" marB="0" anchor="b">
                    <a:solidFill>
                      <a:srgbClr val="34BAB3"/>
                    </a:solidFill>
                  </a:tcPr>
                </a:tc>
                <a:tc>
                  <a:txBody>
                    <a:bodyPr/>
                    <a:lstStyle/>
                    <a:p>
                      <a:pPr marL="0" algn="l" defTabSz="609585" rtl="0" eaLnBrk="1" fontAlgn="b" latinLnBrk="0" hangingPunct="1"/>
                      <a:r>
                        <a:rPr lang="en-AU" sz="1600" u="none" strike="noStrike" kern="1200">
                          <a:solidFill>
                            <a:schemeClr val="dk1"/>
                          </a:solidFill>
                          <a:effectLst/>
                          <a:latin typeface="+mj-lt"/>
                          <a:ea typeface="+mn-ea"/>
                          <a:cs typeface="+mn-cs"/>
                        </a:rPr>
                        <a:t>3 August 2022</a:t>
                      </a:r>
                    </a:p>
                  </a:txBody>
                  <a:tcPr marL="3125" marR="3125" marT="3125" marB="0" anchor="b">
                    <a:solidFill>
                      <a:srgbClr val="34BAB3"/>
                    </a:solidFill>
                  </a:tcPr>
                </a:tc>
                <a:tc>
                  <a:txBody>
                    <a:bodyPr/>
                    <a:lstStyle/>
                    <a:p>
                      <a:pPr marL="0" algn="l" defTabSz="609585" rtl="0" eaLnBrk="1" fontAlgn="b" latinLnBrk="0" hangingPunct="1"/>
                      <a:r>
                        <a:rPr lang="en-AU" sz="1600" u="none" strike="noStrike" kern="1200">
                          <a:solidFill>
                            <a:schemeClr val="dk1"/>
                          </a:solidFill>
                          <a:effectLst/>
                          <a:latin typeface="+mj-lt"/>
                          <a:ea typeface="+mn-ea"/>
                          <a:cs typeface="+mn-cs"/>
                        </a:rPr>
                        <a:t>15 August 2022</a:t>
                      </a:r>
                    </a:p>
                  </a:txBody>
                  <a:tcPr marL="3125" marR="3125" marT="3125" marB="0" anchor="b">
                    <a:solidFill>
                      <a:srgbClr val="34BAB3"/>
                    </a:solidFill>
                  </a:tcPr>
                </a:tc>
                <a:extLst>
                  <a:ext uri="{0D108BD9-81ED-4DB2-BD59-A6C34878D82A}">
                    <a16:rowId xmlns:a16="http://schemas.microsoft.com/office/drawing/2014/main" val="799623110"/>
                  </a:ext>
                </a:extLst>
              </a:tr>
              <a:tr h="252245">
                <a:tc>
                  <a:txBody>
                    <a:bodyPr/>
                    <a:lstStyle/>
                    <a:p>
                      <a:pPr marL="0" algn="l" defTabSz="609585" rtl="0" eaLnBrk="1" fontAlgn="b" latinLnBrk="0" hangingPunct="1"/>
                      <a:r>
                        <a:rPr lang="en-AU" sz="1600" u="none" strike="noStrike" kern="1200">
                          <a:solidFill>
                            <a:schemeClr val="dk1"/>
                          </a:solidFill>
                          <a:effectLst/>
                          <a:latin typeface="+mj-lt"/>
                          <a:ea typeface="+mn-ea"/>
                          <a:cs typeface="+mn-cs"/>
                        </a:rPr>
                        <a:t>2</a:t>
                      </a:r>
                    </a:p>
                  </a:txBody>
                  <a:tcPr marL="3125" marR="3125" marT="3125" marB="0" anchor="b">
                    <a:solidFill>
                      <a:srgbClr val="34BAB3"/>
                    </a:solidFill>
                  </a:tcPr>
                </a:tc>
                <a:tc>
                  <a:txBody>
                    <a:bodyPr/>
                    <a:lstStyle/>
                    <a:p>
                      <a:pPr algn="l" fontAlgn="b"/>
                      <a:r>
                        <a:rPr lang="en-AU" sz="1600" b="0" i="0" u="none" strike="noStrike" kern="1200">
                          <a:solidFill>
                            <a:srgbClr val="000000"/>
                          </a:solidFill>
                          <a:effectLst/>
                          <a:latin typeface="+mn-lt"/>
                          <a:ea typeface="+mn-ea"/>
                          <a:cs typeface="+mn-cs"/>
                        </a:rPr>
                        <a:t>Invasive Pneumococcal Disease</a:t>
                      </a:r>
                    </a:p>
                  </a:txBody>
                  <a:tcPr marL="3125" marR="3125" marT="3125" marB="0" anchor="b">
                    <a:solidFill>
                      <a:srgbClr val="34BAB3"/>
                    </a:solidFill>
                  </a:tcPr>
                </a:tc>
                <a:tc>
                  <a:txBody>
                    <a:bodyPr/>
                    <a:lstStyle/>
                    <a:p>
                      <a:pPr marL="0" algn="l" defTabSz="609585" rtl="0" eaLnBrk="1" fontAlgn="b" latinLnBrk="0" hangingPunct="1"/>
                      <a:r>
                        <a:rPr lang="en-AU" sz="1600" u="none" strike="noStrike" kern="1200">
                          <a:solidFill>
                            <a:schemeClr val="dk1"/>
                          </a:solidFill>
                          <a:effectLst/>
                          <a:latin typeface="+mj-lt"/>
                          <a:ea typeface="+mn-ea"/>
                          <a:cs typeface="+mn-cs"/>
                        </a:rPr>
                        <a:t>7 July</a:t>
                      </a:r>
                    </a:p>
                  </a:txBody>
                  <a:tcPr marL="3125" marR="3125" marT="3125" marB="0" anchor="b">
                    <a:solidFill>
                      <a:srgbClr val="34BAB3"/>
                    </a:solidFill>
                  </a:tcPr>
                </a:tc>
                <a:tc>
                  <a:txBody>
                    <a:bodyPr/>
                    <a:lstStyle/>
                    <a:p>
                      <a:pPr algn="l" fontAlgn="b"/>
                      <a:r>
                        <a:rPr lang="en-AU" sz="1600" b="0" i="0" u="none" strike="noStrike">
                          <a:solidFill>
                            <a:srgbClr val="000000"/>
                          </a:solidFill>
                          <a:effectLst/>
                          <a:latin typeface="+mj-lt"/>
                        </a:rPr>
                        <a:t>10 August 2022 </a:t>
                      </a:r>
                    </a:p>
                  </a:txBody>
                  <a:tcPr marL="3125" marR="3125" marT="3125" marB="0" anchor="b">
                    <a:solidFill>
                      <a:srgbClr val="34BAB3"/>
                    </a:solidFill>
                  </a:tcPr>
                </a:tc>
                <a:tc>
                  <a:txBody>
                    <a:bodyPr/>
                    <a:lstStyle/>
                    <a:p>
                      <a:pPr algn="l" fontAlgn="b"/>
                      <a:r>
                        <a:rPr lang="en-AU" sz="1600" b="0" i="0" u="none" strike="noStrike">
                          <a:solidFill>
                            <a:srgbClr val="000000"/>
                          </a:solidFill>
                          <a:effectLst/>
                          <a:latin typeface="+mj-lt"/>
                        </a:rPr>
                        <a:t>22 August 2022</a:t>
                      </a:r>
                    </a:p>
                  </a:txBody>
                  <a:tcPr marL="3125" marR="3125" marT="3125" marB="0" anchor="b">
                    <a:solidFill>
                      <a:srgbClr val="34BAB3"/>
                    </a:solidFill>
                  </a:tcPr>
                </a:tc>
                <a:extLst>
                  <a:ext uri="{0D108BD9-81ED-4DB2-BD59-A6C34878D82A}">
                    <a16:rowId xmlns:a16="http://schemas.microsoft.com/office/drawing/2014/main" val="2144987423"/>
                  </a:ext>
                </a:extLst>
              </a:tr>
              <a:tr h="252245">
                <a:tc>
                  <a:txBody>
                    <a:bodyPr/>
                    <a:lstStyle/>
                    <a:p>
                      <a:pPr marL="0" algn="l" defTabSz="609585" rtl="0" eaLnBrk="1" fontAlgn="b" latinLnBrk="0" hangingPunct="1"/>
                      <a:r>
                        <a:rPr lang="en-AU" sz="1600" u="none" strike="noStrike" kern="1200">
                          <a:solidFill>
                            <a:schemeClr val="dk1"/>
                          </a:solidFill>
                          <a:effectLst/>
                          <a:latin typeface="+mj-lt"/>
                          <a:ea typeface="+mn-ea"/>
                          <a:cs typeface="+mn-cs"/>
                        </a:rPr>
                        <a:t>3</a:t>
                      </a:r>
                    </a:p>
                  </a:txBody>
                  <a:tcPr marL="3125" marR="3125" marT="3125" marB="0" anchor="b">
                    <a:solidFill>
                      <a:srgbClr val="FCD5B5"/>
                    </a:solidFill>
                  </a:tcPr>
                </a:tc>
                <a:tc>
                  <a:txBody>
                    <a:bodyPr/>
                    <a:lstStyle/>
                    <a:p>
                      <a:pPr algn="l" fontAlgn="b"/>
                      <a:r>
                        <a:rPr lang="en-AU" sz="1600" b="0" i="0" u="none" strike="noStrike" kern="1200">
                          <a:solidFill>
                            <a:srgbClr val="000000"/>
                          </a:solidFill>
                          <a:effectLst/>
                          <a:latin typeface="+mj-lt"/>
                          <a:ea typeface="+mn-ea"/>
                          <a:cs typeface="+mn-cs"/>
                        </a:rPr>
                        <a:t>Hepatitis B </a:t>
                      </a:r>
                    </a:p>
                  </a:txBody>
                  <a:tcPr marL="3125" marR="3125" marT="3125" marB="0" anchor="b">
                    <a:solidFill>
                      <a:srgbClr val="FCD5B5"/>
                    </a:solidFill>
                  </a:tcPr>
                </a:tc>
                <a:tc>
                  <a:txBody>
                    <a:bodyPr/>
                    <a:lstStyle/>
                    <a:p>
                      <a:pPr algn="l" fontAlgn="b"/>
                      <a:r>
                        <a:rPr lang="en-AU" sz="1600" b="0" i="0" u="none" strike="noStrike" kern="1200">
                          <a:solidFill>
                            <a:srgbClr val="000000"/>
                          </a:solidFill>
                          <a:effectLst/>
                          <a:latin typeface="+mj-lt"/>
                          <a:ea typeface="+mn-ea"/>
                          <a:cs typeface="+mn-cs"/>
                        </a:rPr>
                        <a:t>11 August</a:t>
                      </a:r>
                    </a:p>
                  </a:txBody>
                  <a:tcPr marL="3125" marR="3125" marT="3125" marB="0" anchor="b">
                    <a:solidFill>
                      <a:srgbClr val="FCD5B5"/>
                    </a:solidFill>
                  </a:tcPr>
                </a:tc>
                <a:tc>
                  <a:txBody>
                    <a:bodyPr/>
                    <a:lstStyle/>
                    <a:p>
                      <a:pPr algn="l" fontAlgn="b"/>
                      <a:r>
                        <a:rPr lang="en-AU" sz="1600" b="0" i="0" u="none" strike="noStrike">
                          <a:solidFill>
                            <a:srgbClr val="000000"/>
                          </a:solidFill>
                          <a:effectLst/>
                          <a:latin typeface="+mj-lt"/>
                        </a:rPr>
                        <a:t>17 August 2022</a:t>
                      </a:r>
                    </a:p>
                  </a:txBody>
                  <a:tcPr marL="3125" marR="3125" marT="3125" marB="0" anchor="b">
                    <a:solidFill>
                      <a:srgbClr val="FCD5B5"/>
                    </a:solidFill>
                  </a:tcPr>
                </a:tc>
                <a:tc>
                  <a:txBody>
                    <a:bodyPr/>
                    <a:lstStyle/>
                    <a:p>
                      <a:pPr algn="l" fontAlgn="b"/>
                      <a:r>
                        <a:rPr lang="en-AU" sz="1600" b="0" i="0" u="none" strike="noStrike">
                          <a:solidFill>
                            <a:srgbClr val="000000"/>
                          </a:solidFill>
                          <a:effectLst/>
                          <a:latin typeface="+mj-lt"/>
                        </a:rPr>
                        <a:t>29 August 2022</a:t>
                      </a:r>
                    </a:p>
                  </a:txBody>
                  <a:tcPr marL="3125" marR="3125" marT="3125" marB="0" anchor="b">
                    <a:solidFill>
                      <a:srgbClr val="FCD5B5"/>
                    </a:solidFill>
                  </a:tcPr>
                </a:tc>
                <a:extLst>
                  <a:ext uri="{0D108BD9-81ED-4DB2-BD59-A6C34878D82A}">
                    <a16:rowId xmlns:a16="http://schemas.microsoft.com/office/drawing/2014/main" val="1199489752"/>
                  </a:ext>
                </a:extLst>
              </a:tr>
              <a:tr h="252245">
                <a:tc>
                  <a:txBody>
                    <a:bodyPr/>
                    <a:lstStyle/>
                    <a:p>
                      <a:pPr marL="0" algn="l" defTabSz="609585" rtl="0" eaLnBrk="1" fontAlgn="b" latinLnBrk="0" hangingPunct="1"/>
                      <a:r>
                        <a:rPr lang="en-AU" sz="1600" u="none" strike="noStrike" kern="1200">
                          <a:solidFill>
                            <a:schemeClr val="dk1"/>
                          </a:solidFill>
                          <a:effectLst/>
                          <a:latin typeface="+mj-lt"/>
                          <a:ea typeface="+mn-ea"/>
                          <a:cs typeface="+mn-cs"/>
                        </a:rPr>
                        <a:t>3</a:t>
                      </a:r>
                    </a:p>
                  </a:txBody>
                  <a:tcPr marL="3125" marR="3125" marT="3125" marB="0" anchor="b">
                    <a:solidFill>
                      <a:schemeClr val="accent6">
                        <a:lumMod val="40000"/>
                        <a:lumOff val="60000"/>
                      </a:schemeClr>
                    </a:solidFill>
                  </a:tcPr>
                </a:tc>
                <a:tc>
                  <a:txBody>
                    <a:bodyPr/>
                    <a:lstStyle/>
                    <a:p>
                      <a:pPr algn="l" fontAlgn="b"/>
                      <a:r>
                        <a:rPr lang="en-AU" sz="1600" b="0" i="0" u="none" strike="noStrike" kern="1200">
                          <a:solidFill>
                            <a:srgbClr val="000000"/>
                          </a:solidFill>
                          <a:effectLst/>
                          <a:latin typeface="+mj-lt"/>
                          <a:ea typeface="+mn-ea"/>
                          <a:cs typeface="+mn-cs"/>
                        </a:rPr>
                        <a:t>Hepatitis C</a:t>
                      </a:r>
                    </a:p>
                  </a:txBody>
                  <a:tcPr marL="3125" marR="3125" marT="3125" marB="0" anchor="b">
                    <a:solidFill>
                      <a:schemeClr val="accent6">
                        <a:lumMod val="40000"/>
                        <a:lumOff val="60000"/>
                      </a:schemeClr>
                    </a:solidFill>
                  </a:tcPr>
                </a:tc>
                <a:tc>
                  <a:txBody>
                    <a:bodyPr/>
                    <a:lstStyle/>
                    <a:p>
                      <a:pPr marL="0" marR="0" lvl="0" indent="0" algn="l" defTabSz="609585" rtl="0" eaLnBrk="1" fontAlgn="b" latinLnBrk="0" hangingPunct="1">
                        <a:lnSpc>
                          <a:spcPct val="100000"/>
                        </a:lnSpc>
                        <a:spcBef>
                          <a:spcPts val="0"/>
                        </a:spcBef>
                        <a:spcAft>
                          <a:spcPts val="0"/>
                        </a:spcAft>
                        <a:buClrTx/>
                        <a:buSzTx/>
                        <a:buFontTx/>
                        <a:buNone/>
                        <a:tabLst/>
                        <a:defRPr/>
                      </a:pPr>
                      <a:r>
                        <a:rPr lang="en-AU" sz="1600" b="0" i="0" u="none" strike="noStrike" kern="1200">
                          <a:solidFill>
                            <a:srgbClr val="000000"/>
                          </a:solidFill>
                          <a:effectLst/>
                          <a:latin typeface="+mj-lt"/>
                          <a:ea typeface="+mn-ea"/>
                          <a:cs typeface="+mn-cs"/>
                        </a:rPr>
                        <a:t>11 August</a:t>
                      </a:r>
                    </a:p>
                  </a:txBody>
                  <a:tcPr marL="3125" marR="3125" marT="3125" marB="0" anchor="b">
                    <a:solidFill>
                      <a:schemeClr val="accent6">
                        <a:lumMod val="40000"/>
                        <a:lumOff val="60000"/>
                      </a:schemeClr>
                    </a:solidFill>
                  </a:tcPr>
                </a:tc>
                <a:tc>
                  <a:txBody>
                    <a:bodyPr/>
                    <a:lstStyle/>
                    <a:p>
                      <a:pPr algn="l" fontAlgn="b"/>
                      <a:r>
                        <a:rPr lang="en-AU" sz="1600" b="0" i="0" u="none" strike="noStrike">
                          <a:solidFill>
                            <a:srgbClr val="000000"/>
                          </a:solidFill>
                          <a:effectLst/>
                          <a:latin typeface="+mj-lt"/>
                        </a:rPr>
                        <a:t>24 August 2022</a:t>
                      </a:r>
                    </a:p>
                  </a:txBody>
                  <a:tcPr marL="3125" marR="3125" marT="3125" marB="0" anchor="b">
                    <a:solidFill>
                      <a:schemeClr val="accent6">
                        <a:lumMod val="40000"/>
                        <a:lumOff val="60000"/>
                      </a:schemeClr>
                    </a:solidFill>
                  </a:tcPr>
                </a:tc>
                <a:tc>
                  <a:txBody>
                    <a:bodyPr/>
                    <a:lstStyle/>
                    <a:p>
                      <a:pPr algn="l" fontAlgn="b"/>
                      <a:r>
                        <a:rPr lang="en-AU" sz="1600" b="0" i="0" u="none" strike="noStrike">
                          <a:solidFill>
                            <a:srgbClr val="000000"/>
                          </a:solidFill>
                          <a:effectLst/>
                          <a:latin typeface="+mj-lt"/>
                        </a:rPr>
                        <a:t>5 September 2022</a:t>
                      </a:r>
                    </a:p>
                  </a:txBody>
                  <a:tcPr marL="3125" marR="3125" marT="3125" marB="0" anchor="b">
                    <a:solidFill>
                      <a:schemeClr val="accent6">
                        <a:lumMod val="40000"/>
                        <a:lumOff val="60000"/>
                      </a:schemeClr>
                    </a:solidFill>
                  </a:tcPr>
                </a:tc>
                <a:extLst>
                  <a:ext uri="{0D108BD9-81ED-4DB2-BD59-A6C34878D82A}">
                    <a16:rowId xmlns:a16="http://schemas.microsoft.com/office/drawing/2014/main" val="1574651909"/>
                  </a:ext>
                </a:extLst>
              </a:tr>
              <a:tr h="471423">
                <a:tc>
                  <a:txBody>
                    <a:bodyPr/>
                    <a:lstStyle/>
                    <a:p>
                      <a:pPr marL="0" algn="l" defTabSz="609585" rtl="0" eaLnBrk="1" fontAlgn="b" latinLnBrk="0" hangingPunct="1"/>
                      <a:endParaRPr lang="en-AU" sz="1600" u="none" strike="noStrike" kern="1200">
                        <a:solidFill>
                          <a:schemeClr val="dk1"/>
                        </a:solidFill>
                        <a:effectLst/>
                        <a:latin typeface="+mj-lt"/>
                        <a:ea typeface="+mn-ea"/>
                        <a:cs typeface="+mn-cs"/>
                      </a:endParaRPr>
                    </a:p>
                  </a:txBody>
                  <a:tcPr marL="3125" marR="3125" marT="3125" marB="0" anchor="b">
                    <a:noFill/>
                  </a:tcPr>
                </a:tc>
                <a:tc>
                  <a:txBody>
                    <a:bodyPr/>
                    <a:lstStyle/>
                    <a:p>
                      <a:pPr lvl="0" algn="l">
                        <a:buNone/>
                      </a:pPr>
                      <a:r>
                        <a:rPr lang="en-AU" sz="1600" b="0" i="0" u="none" strike="noStrike" kern="1200">
                          <a:solidFill>
                            <a:srgbClr val="000000"/>
                          </a:solidFill>
                          <a:effectLst/>
                          <a:latin typeface="+mj-lt"/>
                          <a:ea typeface="+mn-ea"/>
                          <a:cs typeface="+mn-cs"/>
                        </a:rPr>
                        <a:t>Review of disease transition and pause</a:t>
                      </a:r>
                      <a:endParaRPr lang="en-US"/>
                    </a:p>
                  </a:txBody>
                  <a:tcPr marL="3125" marR="3125" marT="3125" marB="0" anchor="b">
                    <a:noFill/>
                  </a:tcPr>
                </a:tc>
                <a:tc>
                  <a:txBody>
                    <a:bodyPr/>
                    <a:lstStyle/>
                    <a:p>
                      <a:pPr lvl="0" algn="l">
                        <a:buNone/>
                      </a:pPr>
                      <a:r>
                        <a:rPr lang="en-AU" sz="1600" b="0" i="0" u="none" strike="noStrike">
                          <a:solidFill>
                            <a:srgbClr val="000000"/>
                          </a:solidFill>
                          <a:effectLst/>
                          <a:latin typeface="+mj-lt"/>
                        </a:rPr>
                        <a:t>N/A</a:t>
                      </a:r>
                      <a:endParaRPr lang="en-US"/>
                    </a:p>
                  </a:txBody>
                  <a:tcPr marL="3125" marR="3125" marT="3125" marB="0" anchor="b">
                    <a:noFill/>
                  </a:tcPr>
                </a:tc>
                <a:tc>
                  <a:txBody>
                    <a:bodyPr/>
                    <a:lstStyle/>
                    <a:p>
                      <a:pPr lvl="0" algn="l">
                        <a:buNone/>
                      </a:pPr>
                      <a:r>
                        <a:rPr lang="en-AU" sz="1600" b="0" i="0" u="none" strike="noStrike">
                          <a:solidFill>
                            <a:srgbClr val="000000"/>
                          </a:solidFill>
                          <a:effectLst/>
                          <a:latin typeface="+mj-lt"/>
                        </a:rPr>
                        <a:t>N/A</a:t>
                      </a:r>
                      <a:endParaRPr lang="en-US"/>
                    </a:p>
                  </a:txBody>
                  <a:tcPr marL="3125" marR="3125" marT="3125" marB="0" anchor="b">
                    <a:noFill/>
                  </a:tcPr>
                </a:tc>
                <a:tc>
                  <a:txBody>
                    <a:bodyPr/>
                    <a:lstStyle/>
                    <a:p>
                      <a:pPr lvl="0" algn="l">
                        <a:buNone/>
                      </a:pPr>
                      <a:r>
                        <a:rPr lang="en-AU" sz="1600" b="0" i="0" u="none" strike="noStrike">
                          <a:solidFill>
                            <a:srgbClr val="000000"/>
                          </a:solidFill>
                          <a:effectLst/>
                          <a:latin typeface="+mj-lt"/>
                        </a:rPr>
                        <a:t>Commencing 31 August 2022 and for month of September</a:t>
                      </a:r>
                      <a:endParaRPr lang="en-US"/>
                    </a:p>
                  </a:txBody>
                  <a:tcPr marL="3125" marR="3125" marT="3125" marB="0" anchor="b">
                    <a:noFill/>
                  </a:tcPr>
                </a:tc>
                <a:extLst>
                  <a:ext uri="{0D108BD9-81ED-4DB2-BD59-A6C34878D82A}">
                    <a16:rowId xmlns:a16="http://schemas.microsoft.com/office/drawing/2014/main" val="305909441"/>
                  </a:ext>
                </a:extLst>
              </a:tr>
              <a:tr h="323885">
                <a:tc>
                  <a:txBody>
                    <a:bodyPr/>
                    <a:lstStyle/>
                    <a:p>
                      <a:pPr marL="0" algn="l" defTabSz="609585" rtl="0" eaLnBrk="1" fontAlgn="b" latinLnBrk="0" hangingPunct="1"/>
                      <a:r>
                        <a:rPr lang="en-AU" sz="1600" u="none" strike="noStrike" kern="1200">
                          <a:solidFill>
                            <a:schemeClr val="dk1"/>
                          </a:solidFill>
                          <a:effectLst/>
                          <a:latin typeface="+mj-lt"/>
                          <a:ea typeface="+mn-ea"/>
                          <a:cs typeface="+mn-cs"/>
                        </a:rPr>
                        <a:t>4</a:t>
                      </a:r>
                    </a:p>
                  </a:txBody>
                  <a:tcPr marL="3125" marR="3125" marT="3125" marB="0" anchor="b">
                    <a:solidFill>
                      <a:schemeClr val="accent4">
                        <a:lumMod val="40000"/>
                        <a:lumOff val="60000"/>
                      </a:schemeClr>
                    </a:solidFill>
                  </a:tcPr>
                </a:tc>
                <a:tc>
                  <a:txBody>
                    <a:bodyPr/>
                    <a:lstStyle/>
                    <a:p>
                      <a:pPr algn="l" fontAlgn="b"/>
                      <a:r>
                        <a:rPr lang="en-AU" sz="1600" b="0" i="0" u="none" strike="noStrike" kern="1200">
                          <a:solidFill>
                            <a:srgbClr val="000000"/>
                          </a:solidFill>
                          <a:effectLst/>
                          <a:latin typeface="+mj-lt"/>
                          <a:ea typeface="+mn-ea"/>
                          <a:cs typeface="+mn-cs"/>
                        </a:rPr>
                        <a:t>Shigella</a:t>
                      </a:r>
                    </a:p>
                  </a:txBody>
                  <a:tcPr marL="3125" marR="3125" marT="3125" marB="0" anchor="b">
                    <a:solidFill>
                      <a:schemeClr val="accent4">
                        <a:lumMod val="40000"/>
                        <a:lumOff val="60000"/>
                      </a:schemeClr>
                    </a:solidFill>
                  </a:tcPr>
                </a:tc>
                <a:tc>
                  <a:txBody>
                    <a:bodyPr/>
                    <a:lstStyle/>
                    <a:p>
                      <a:pPr algn="l" fontAlgn="b"/>
                      <a:r>
                        <a:rPr lang="en-AU" sz="1600" b="0" i="0" u="none" strike="noStrike">
                          <a:solidFill>
                            <a:srgbClr val="000000"/>
                          </a:solidFill>
                          <a:effectLst/>
                          <a:latin typeface="+mj-lt"/>
                        </a:rPr>
                        <a:t>6 October</a:t>
                      </a:r>
                    </a:p>
                  </a:txBody>
                  <a:tcPr marL="3125" marR="3125" marT="3125" marB="0" anchor="b">
                    <a:solidFill>
                      <a:schemeClr val="accent4">
                        <a:lumMod val="40000"/>
                        <a:lumOff val="60000"/>
                      </a:schemeClr>
                    </a:solidFill>
                  </a:tcPr>
                </a:tc>
                <a:tc>
                  <a:txBody>
                    <a:bodyPr/>
                    <a:lstStyle/>
                    <a:p>
                      <a:pPr algn="l" fontAlgn="b"/>
                      <a:r>
                        <a:rPr lang="en-AU" sz="1600" b="0" i="0" u="none" strike="noStrike">
                          <a:solidFill>
                            <a:schemeClr val="tx1"/>
                          </a:solidFill>
                          <a:effectLst/>
                          <a:latin typeface="+mj-lt"/>
                        </a:rPr>
                        <a:t>12 October 2022</a:t>
                      </a:r>
                    </a:p>
                  </a:txBody>
                  <a:tcPr marL="3125" marR="3125" marT="3125" marB="0" anchor="b">
                    <a:solidFill>
                      <a:schemeClr val="accent4">
                        <a:lumMod val="40000"/>
                        <a:lumOff val="60000"/>
                      </a:schemeClr>
                    </a:solidFill>
                  </a:tcPr>
                </a:tc>
                <a:tc>
                  <a:txBody>
                    <a:bodyPr/>
                    <a:lstStyle/>
                    <a:p>
                      <a:pPr algn="l" fontAlgn="b"/>
                      <a:r>
                        <a:rPr lang="en-AU" sz="1600" b="0" i="0" u="none" strike="noStrike">
                          <a:solidFill>
                            <a:schemeClr val="tx1"/>
                          </a:solidFill>
                          <a:effectLst/>
                          <a:latin typeface="+mj-lt"/>
                        </a:rPr>
                        <a:t>24 October 2022</a:t>
                      </a:r>
                    </a:p>
                  </a:txBody>
                  <a:tcPr marL="3125" marR="3125" marT="3125" marB="0" anchor="b">
                    <a:solidFill>
                      <a:schemeClr val="accent4">
                        <a:lumMod val="40000"/>
                        <a:lumOff val="60000"/>
                      </a:schemeClr>
                    </a:solidFill>
                  </a:tcPr>
                </a:tc>
                <a:extLst>
                  <a:ext uri="{0D108BD9-81ED-4DB2-BD59-A6C34878D82A}">
                    <a16:rowId xmlns:a16="http://schemas.microsoft.com/office/drawing/2014/main" val="141561260"/>
                  </a:ext>
                </a:extLst>
              </a:tr>
              <a:tr h="268945">
                <a:tc>
                  <a:txBody>
                    <a:bodyPr/>
                    <a:lstStyle/>
                    <a:p>
                      <a:pPr marL="0" algn="l" defTabSz="609585" rtl="0" eaLnBrk="1" fontAlgn="b" latinLnBrk="0" hangingPunct="1"/>
                      <a:r>
                        <a:rPr lang="en-AU" sz="1600" u="none" strike="noStrike" kern="1200">
                          <a:solidFill>
                            <a:schemeClr val="dk1"/>
                          </a:solidFill>
                          <a:effectLst/>
                          <a:latin typeface="+mj-lt"/>
                          <a:ea typeface="+mn-ea"/>
                          <a:cs typeface="+mn-cs"/>
                        </a:rPr>
                        <a:t>4</a:t>
                      </a:r>
                    </a:p>
                  </a:txBody>
                  <a:tcPr marL="3125" marR="3125" marT="3125" marB="0" anchor="b">
                    <a:solidFill>
                      <a:srgbClr val="CCC1DA"/>
                    </a:solidFill>
                  </a:tcPr>
                </a:tc>
                <a:tc>
                  <a:txBody>
                    <a:bodyPr/>
                    <a:lstStyle/>
                    <a:p>
                      <a:pPr marL="0" marR="0" lvl="0" indent="0" algn="l" defTabSz="609585" rtl="0" eaLnBrk="1" fontAlgn="b"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mn-lt"/>
                          <a:ea typeface="+mn-ea"/>
                          <a:cs typeface="+mn-cs"/>
                        </a:rPr>
                        <a:t>Ross River/Barmah forest</a:t>
                      </a:r>
                    </a:p>
                  </a:txBody>
                  <a:tcPr marL="3125" marR="3125" marT="3125" marB="0" anchor="b">
                    <a:solidFill>
                      <a:srgbClr val="CCC1DA"/>
                    </a:solidFill>
                  </a:tcPr>
                </a:tc>
                <a:tc>
                  <a:txBody>
                    <a:bodyPr/>
                    <a:lstStyle/>
                    <a:p>
                      <a:pPr marL="0" marR="0" lvl="0" indent="0" algn="l" rtl="0" eaLnBrk="1" fontAlgn="b" latinLnBrk="0" hangingPunct="1">
                        <a:lnSpc>
                          <a:spcPct val="100000"/>
                        </a:lnSpc>
                        <a:spcBef>
                          <a:spcPts val="0"/>
                        </a:spcBef>
                        <a:spcAft>
                          <a:spcPts val="0"/>
                        </a:spcAft>
                        <a:buClrTx/>
                        <a:buSzTx/>
                        <a:buFontTx/>
                        <a:buNone/>
                      </a:pPr>
                      <a:r>
                        <a:rPr lang="en-AU" sz="1600" b="0" i="0" u="none" strike="noStrike">
                          <a:solidFill>
                            <a:srgbClr val="000000"/>
                          </a:solidFill>
                          <a:effectLst/>
                          <a:latin typeface="+mj-lt"/>
                        </a:rPr>
                        <a:t>6 October</a:t>
                      </a:r>
                    </a:p>
                  </a:txBody>
                  <a:tcPr marL="3125" marR="3125" marT="3125" marB="0" anchor="b">
                    <a:solidFill>
                      <a:srgbClr val="CCC1DA"/>
                    </a:solidFill>
                  </a:tcPr>
                </a:tc>
                <a:tc>
                  <a:txBody>
                    <a:bodyPr/>
                    <a:lstStyle/>
                    <a:p>
                      <a:pPr algn="l" fontAlgn="b"/>
                      <a:r>
                        <a:rPr lang="en-AU" sz="1600" b="0" i="0" u="none" strike="noStrike">
                          <a:solidFill>
                            <a:schemeClr val="tx1"/>
                          </a:solidFill>
                          <a:effectLst/>
                          <a:latin typeface="+mj-lt"/>
                        </a:rPr>
                        <a:t>19 October 2022</a:t>
                      </a:r>
                    </a:p>
                  </a:txBody>
                  <a:tcPr marL="3125" marR="3125" marT="3125" marB="0" anchor="b">
                    <a:solidFill>
                      <a:srgbClr val="CCC1DA"/>
                    </a:solidFill>
                  </a:tcPr>
                </a:tc>
                <a:tc>
                  <a:txBody>
                    <a:bodyPr/>
                    <a:lstStyle/>
                    <a:p>
                      <a:pPr algn="l" fontAlgn="b"/>
                      <a:r>
                        <a:rPr lang="en-AU" sz="1600" b="0" i="0" u="none" strike="noStrike">
                          <a:solidFill>
                            <a:schemeClr val="tx1"/>
                          </a:solidFill>
                          <a:effectLst/>
                          <a:latin typeface="+mj-lt"/>
                        </a:rPr>
                        <a:t>31 October 2022</a:t>
                      </a:r>
                    </a:p>
                  </a:txBody>
                  <a:tcPr marL="3125" marR="3125" marT="3125" marB="0" anchor="b">
                    <a:solidFill>
                      <a:srgbClr val="CCC1DA"/>
                    </a:solidFill>
                  </a:tcPr>
                </a:tc>
                <a:extLst>
                  <a:ext uri="{0D108BD9-81ED-4DB2-BD59-A6C34878D82A}">
                    <a16:rowId xmlns:a16="http://schemas.microsoft.com/office/drawing/2014/main" val="4161264108"/>
                  </a:ext>
                </a:extLst>
              </a:tr>
              <a:tr h="268945">
                <a:tc>
                  <a:txBody>
                    <a:bodyPr/>
                    <a:lstStyle/>
                    <a:p>
                      <a:pPr marL="0" algn="l" defTabSz="609585" rtl="0" eaLnBrk="1" fontAlgn="b" latinLnBrk="0" hangingPunct="1"/>
                      <a:r>
                        <a:rPr lang="en-AU" sz="1600" u="none" strike="noStrike" kern="1200">
                          <a:solidFill>
                            <a:schemeClr val="dk1"/>
                          </a:solidFill>
                          <a:effectLst/>
                          <a:latin typeface="+mj-lt"/>
                          <a:ea typeface="+mn-ea"/>
                          <a:cs typeface="+mn-cs"/>
                        </a:rPr>
                        <a:t>5</a:t>
                      </a:r>
                    </a:p>
                  </a:txBody>
                  <a:tcPr marL="3125" marR="3125" marT="3125" marB="0" anchor="b">
                    <a:solidFill>
                      <a:schemeClr val="tx2">
                        <a:lumMod val="40000"/>
                        <a:lumOff val="60000"/>
                      </a:schemeClr>
                    </a:solidFill>
                  </a:tcPr>
                </a:tc>
                <a:tc>
                  <a:txBody>
                    <a:bodyPr/>
                    <a:lstStyle/>
                    <a:p>
                      <a:pPr algn="l" fontAlgn="b"/>
                      <a:r>
                        <a:rPr lang="en-AU" sz="1600" b="0" i="0" u="none" strike="noStrike" kern="1200">
                          <a:solidFill>
                            <a:srgbClr val="000000"/>
                          </a:solidFill>
                          <a:effectLst/>
                          <a:latin typeface="+mj-lt"/>
                          <a:ea typeface="+mn-ea"/>
                          <a:cs typeface="+mn-cs"/>
                        </a:rPr>
                        <a:t>Chlamydia</a:t>
                      </a:r>
                    </a:p>
                  </a:txBody>
                  <a:tcPr marL="3125" marR="3125" marT="3125" marB="0" anchor="b">
                    <a:solidFill>
                      <a:schemeClr val="tx2">
                        <a:lumMod val="40000"/>
                        <a:lumOff val="6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lang="en-AU" sz="1600" b="0" i="0" u="none" strike="noStrike" kern="1200">
                          <a:solidFill>
                            <a:srgbClr val="FF0000"/>
                          </a:solidFill>
                          <a:effectLst/>
                          <a:latin typeface="+mn-lt"/>
                          <a:ea typeface="+mn-ea"/>
                          <a:cs typeface="+mn-cs"/>
                        </a:rPr>
                        <a:t>20 October</a:t>
                      </a:r>
                      <a:endParaRPr lang="en-AU" sz="1600" b="0" i="0" u="none" strike="noStrike">
                        <a:solidFill>
                          <a:srgbClr val="FF0000"/>
                        </a:solidFill>
                        <a:effectLst/>
                        <a:latin typeface="+mj-lt"/>
                      </a:endParaRPr>
                    </a:p>
                  </a:txBody>
                  <a:tcPr marL="3125" marR="3125" marT="3125" marB="0" anchor="b">
                    <a:solidFill>
                      <a:schemeClr val="tx2">
                        <a:lumMod val="40000"/>
                        <a:lumOff val="6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lang="en-AU" sz="1600" b="0" i="0" u="none" strike="noStrike" kern="1200">
                          <a:solidFill>
                            <a:srgbClr val="FF0000"/>
                          </a:solidFill>
                          <a:effectLst/>
                          <a:latin typeface="+mn-lt"/>
                          <a:ea typeface="+mn-ea"/>
                          <a:cs typeface="+mn-cs"/>
                        </a:rPr>
                        <a:t>2 November 2022</a:t>
                      </a:r>
                      <a:endParaRPr lang="en-AU" sz="1600" b="0" i="0" u="none" strike="noStrike">
                        <a:solidFill>
                          <a:srgbClr val="FF0000"/>
                        </a:solidFill>
                        <a:effectLst/>
                        <a:latin typeface="+mj-lt"/>
                      </a:endParaRPr>
                    </a:p>
                  </a:txBody>
                  <a:tcPr marL="3125" marR="3125" marT="3125" marB="0" anchor="b">
                    <a:solidFill>
                      <a:schemeClr val="tx2">
                        <a:lumMod val="40000"/>
                        <a:lumOff val="6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lang="en-AU" sz="1600" b="0" i="0" u="none" strike="noStrike" kern="1200">
                          <a:solidFill>
                            <a:schemeClr val="tx1"/>
                          </a:solidFill>
                          <a:effectLst/>
                          <a:latin typeface="+mn-lt"/>
                          <a:ea typeface="+mn-ea"/>
                          <a:cs typeface="+mn-cs"/>
                        </a:rPr>
                        <a:t>14 November 2022</a:t>
                      </a:r>
                      <a:endParaRPr lang="en-AU" sz="1600" b="0" i="0" u="none" strike="noStrike">
                        <a:solidFill>
                          <a:schemeClr val="tx1"/>
                        </a:solidFill>
                        <a:effectLst/>
                        <a:latin typeface="+mj-lt"/>
                      </a:endParaRPr>
                    </a:p>
                  </a:txBody>
                  <a:tcPr marL="3125" marR="3125" marT="3125" marB="0" anchor="b">
                    <a:solidFill>
                      <a:schemeClr val="tx2">
                        <a:lumMod val="40000"/>
                        <a:lumOff val="60000"/>
                      </a:schemeClr>
                    </a:solidFill>
                  </a:tcPr>
                </a:tc>
                <a:extLst>
                  <a:ext uri="{0D108BD9-81ED-4DB2-BD59-A6C34878D82A}">
                    <a16:rowId xmlns:a16="http://schemas.microsoft.com/office/drawing/2014/main" val="3623893262"/>
                  </a:ext>
                </a:extLst>
              </a:tr>
              <a:tr h="268945">
                <a:tc>
                  <a:txBody>
                    <a:bodyPr/>
                    <a:lstStyle/>
                    <a:p>
                      <a:pPr marL="0" algn="l" defTabSz="609585" rtl="0" eaLnBrk="1" fontAlgn="b" latinLnBrk="0" hangingPunct="1"/>
                      <a:r>
                        <a:rPr lang="en-AU" sz="1600" u="none" strike="noStrike" kern="1200">
                          <a:solidFill>
                            <a:schemeClr val="dk1"/>
                          </a:solidFill>
                          <a:effectLst/>
                          <a:latin typeface="+mj-lt"/>
                          <a:ea typeface="+mn-ea"/>
                          <a:cs typeface="+mn-cs"/>
                        </a:rPr>
                        <a:t>5</a:t>
                      </a:r>
                    </a:p>
                  </a:txBody>
                  <a:tcPr marL="3125" marR="3125" marT="3125" marB="0" anchor="b">
                    <a:solidFill>
                      <a:schemeClr val="tx2">
                        <a:lumMod val="40000"/>
                        <a:lumOff val="60000"/>
                      </a:schemeClr>
                    </a:solidFill>
                  </a:tcPr>
                </a:tc>
                <a:tc>
                  <a:txBody>
                    <a:bodyPr/>
                    <a:lstStyle/>
                    <a:p>
                      <a:pPr algn="l" fontAlgn="b"/>
                      <a:r>
                        <a:rPr lang="en-AU" sz="1600" b="0" i="0" u="none" strike="noStrike" kern="1200">
                          <a:solidFill>
                            <a:srgbClr val="000000"/>
                          </a:solidFill>
                          <a:effectLst/>
                          <a:latin typeface="+mj-lt"/>
                          <a:ea typeface="+mn-ea"/>
                          <a:cs typeface="+mn-cs"/>
                        </a:rPr>
                        <a:t>Q fever</a:t>
                      </a:r>
                    </a:p>
                  </a:txBody>
                  <a:tcPr marL="3125" marR="3125" marT="3125" marB="0" anchor="b">
                    <a:solidFill>
                      <a:schemeClr val="tx2">
                        <a:lumMod val="40000"/>
                        <a:lumOff val="60000"/>
                      </a:schemeClr>
                    </a:solidFill>
                  </a:tcPr>
                </a:tc>
                <a:tc>
                  <a:txBody>
                    <a:bodyPr/>
                    <a:lstStyle/>
                    <a:p>
                      <a:pPr algn="l" fontAlgn="b"/>
                      <a:r>
                        <a:rPr lang="en-AU" sz="1600" b="0" i="0" u="none" strike="noStrike" kern="1200">
                          <a:solidFill>
                            <a:srgbClr val="FF0000"/>
                          </a:solidFill>
                          <a:effectLst/>
                          <a:latin typeface="+mn-lt"/>
                          <a:ea typeface="+mn-ea"/>
                          <a:cs typeface="+mn-cs"/>
                        </a:rPr>
                        <a:t>20 October</a:t>
                      </a:r>
                    </a:p>
                  </a:txBody>
                  <a:tcPr marL="3125" marR="3125" marT="3125" marB="0" anchor="b">
                    <a:solidFill>
                      <a:schemeClr val="tx2">
                        <a:lumMod val="40000"/>
                        <a:lumOff val="60000"/>
                      </a:schemeClr>
                    </a:solidFill>
                  </a:tcPr>
                </a:tc>
                <a:tc>
                  <a:txBody>
                    <a:bodyPr/>
                    <a:lstStyle/>
                    <a:p>
                      <a:pPr algn="l" fontAlgn="b"/>
                      <a:r>
                        <a:rPr lang="en-AU" sz="1600" b="0" i="0" u="none" strike="noStrike" kern="1200">
                          <a:solidFill>
                            <a:srgbClr val="FF0000"/>
                          </a:solidFill>
                          <a:effectLst/>
                          <a:latin typeface="+mn-lt"/>
                          <a:ea typeface="+mn-ea"/>
                          <a:cs typeface="+mn-cs"/>
                        </a:rPr>
                        <a:t>16 November 2022</a:t>
                      </a:r>
                    </a:p>
                  </a:txBody>
                  <a:tcPr marL="3125" marR="3125" marT="3125" marB="0" anchor="b">
                    <a:solidFill>
                      <a:schemeClr val="tx2">
                        <a:lumMod val="40000"/>
                        <a:lumOff val="60000"/>
                      </a:schemeClr>
                    </a:solidFill>
                  </a:tcPr>
                </a:tc>
                <a:tc>
                  <a:txBody>
                    <a:bodyPr/>
                    <a:lstStyle/>
                    <a:p>
                      <a:pPr algn="l" fontAlgn="b"/>
                      <a:r>
                        <a:rPr lang="en-AU" sz="1600" b="0" i="0" u="none" strike="noStrike" kern="1200">
                          <a:solidFill>
                            <a:schemeClr val="tx1"/>
                          </a:solidFill>
                          <a:effectLst/>
                          <a:latin typeface="+mn-lt"/>
                          <a:ea typeface="+mn-ea"/>
                          <a:cs typeface="+mn-cs"/>
                        </a:rPr>
                        <a:t>28 November 2022 </a:t>
                      </a:r>
                    </a:p>
                  </a:txBody>
                  <a:tcPr marL="3125" marR="3125" marT="3125" marB="0" anchor="b">
                    <a:solidFill>
                      <a:schemeClr val="tx2">
                        <a:lumMod val="40000"/>
                        <a:lumOff val="60000"/>
                      </a:schemeClr>
                    </a:solidFill>
                  </a:tcPr>
                </a:tc>
                <a:extLst>
                  <a:ext uri="{0D108BD9-81ED-4DB2-BD59-A6C34878D82A}">
                    <a16:rowId xmlns:a16="http://schemas.microsoft.com/office/drawing/2014/main" val="3030707780"/>
                  </a:ext>
                </a:extLst>
              </a:tr>
              <a:tr h="268945">
                <a:tc>
                  <a:txBody>
                    <a:bodyPr/>
                    <a:lstStyle/>
                    <a:p>
                      <a:pPr marL="0" algn="l" defTabSz="609585" rtl="0" eaLnBrk="1" fontAlgn="b" latinLnBrk="0" hangingPunct="1"/>
                      <a:r>
                        <a:rPr lang="en-AU" sz="1600" u="none" strike="noStrike" kern="1200">
                          <a:solidFill>
                            <a:schemeClr val="dk1"/>
                          </a:solidFill>
                          <a:effectLst/>
                          <a:latin typeface="+mj-lt"/>
                          <a:ea typeface="+mn-ea"/>
                          <a:cs typeface="+mn-cs"/>
                        </a:rPr>
                        <a:t>6</a:t>
                      </a:r>
                    </a:p>
                  </a:txBody>
                  <a:tcPr marL="3125" marR="3125" marT="3125" marB="0" anchor="b">
                    <a:solidFill>
                      <a:schemeClr val="accent1">
                        <a:lumMod val="75000"/>
                      </a:schemeClr>
                    </a:solidFill>
                  </a:tcPr>
                </a:tc>
                <a:tc>
                  <a:txBody>
                    <a:bodyPr/>
                    <a:lstStyle/>
                    <a:p>
                      <a:pPr algn="l" fontAlgn="b"/>
                      <a:r>
                        <a:rPr lang="en-AU" sz="1600" b="0" i="0" u="none" strike="noStrike" kern="1200">
                          <a:solidFill>
                            <a:srgbClr val="000000"/>
                          </a:solidFill>
                          <a:effectLst/>
                          <a:latin typeface="+mj-lt"/>
                          <a:ea typeface="+mn-ea"/>
                          <a:cs typeface="+mn-cs"/>
                        </a:rPr>
                        <a:t>STEC</a:t>
                      </a:r>
                    </a:p>
                  </a:txBody>
                  <a:tcPr marL="3125" marR="3125" marT="3125" marB="0" anchor="b">
                    <a:solidFill>
                      <a:schemeClr val="accent1">
                        <a:lumMod val="75000"/>
                      </a:schemeClr>
                    </a:solidFill>
                  </a:tcPr>
                </a:tc>
                <a:tc>
                  <a:txBody>
                    <a:bodyPr/>
                    <a:lstStyle/>
                    <a:p>
                      <a:pPr algn="l" fontAlgn="b"/>
                      <a:r>
                        <a:rPr lang="en-AU" sz="1600" b="0" i="0" u="none" strike="noStrike">
                          <a:solidFill>
                            <a:srgbClr val="000000"/>
                          </a:solidFill>
                          <a:effectLst/>
                          <a:latin typeface="+mj-lt"/>
                        </a:rPr>
                        <a:t>December</a:t>
                      </a:r>
                    </a:p>
                  </a:txBody>
                  <a:tcPr marL="3125" marR="3125" marT="3125" marB="0" anchor="b">
                    <a:solidFill>
                      <a:schemeClr val="accent1">
                        <a:lumMod val="75000"/>
                      </a:schemeClr>
                    </a:solidFill>
                  </a:tcPr>
                </a:tc>
                <a:tc>
                  <a:txBody>
                    <a:bodyPr/>
                    <a:lstStyle/>
                    <a:p>
                      <a:pPr algn="l" fontAlgn="b"/>
                      <a:r>
                        <a:rPr lang="en-AU" sz="1600" b="0" i="0" u="none" strike="noStrike">
                          <a:solidFill>
                            <a:srgbClr val="000000"/>
                          </a:solidFill>
                          <a:effectLst/>
                          <a:latin typeface="+mj-lt"/>
                        </a:rPr>
                        <a:t>TBD</a:t>
                      </a:r>
                    </a:p>
                  </a:txBody>
                  <a:tcPr marL="3125" marR="3125" marT="3125" marB="0" anchor="b">
                    <a:solidFill>
                      <a:schemeClr val="accent1">
                        <a:lumMod val="75000"/>
                      </a:schemeClr>
                    </a:solidFill>
                  </a:tcPr>
                </a:tc>
                <a:tc>
                  <a:txBody>
                    <a:bodyPr/>
                    <a:lstStyle/>
                    <a:p>
                      <a:pPr algn="l" fontAlgn="b"/>
                      <a:r>
                        <a:rPr lang="en-AU" sz="1600" b="0" i="0" u="none" strike="noStrike">
                          <a:solidFill>
                            <a:srgbClr val="000000"/>
                          </a:solidFill>
                          <a:effectLst/>
                          <a:latin typeface="+mj-lt"/>
                        </a:rPr>
                        <a:t>12 December 2022</a:t>
                      </a:r>
                    </a:p>
                  </a:txBody>
                  <a:tcPr marL="3125" marR="3125" marT="3125" marB="0" anchor="b">
                    <a:solidFill>
                      <a:schemeClr val="accent1">
                        <a:lumMod val="75000"/>
                      </a:schemeClr>
                    </a:solidFill>
                  </a:tcPr>
                </a:tc>
                <a:extLst>
                  <a:ext uri="{0D108BD9-81ED-4DB2-BD59-A6C34878D82A}">
                    <a16:rowId xmlns:a16="http://schemas.microsoft.com/office/drawing/2014/main" val="1530939558"/>
                  </a:ext>
                </a:extLst>
              </a:tr>
              <a:tr h="268945">
                <a:tc>
                  <a:txBody>
                    <a:bodyPr/>
                    <a:lstStyle/>
                    <a:p>
                      <a:pPr marL="0" algn="l" defTabSz="609585" rtl="0" eaLnBrk="1" fontAlgn="b" latinLnBrk="0" hangingPunct="1"/>
                      <a:r>
                        <a:rPr lang="en-AU" sz="1600" u="none" strike="noStrike" kern="1200">
                          <a:solidFill>
                            <a:schemeClr val="dk1"/>
                          </a:solidFill>
                          <a:effectLst/>
                          <a:latin typeface="+mj-lt"/>
                          <a:ea typeface="+mn-ea"/>
                          <a:cs typeface="+mn-cs"/>
                        </a:rPr>
                        <a:t>6</a:t>
                      </a:r>
                    </a:p>
                  </a:txBody>
                  <a:tcPr marL="3125" marR="3125" marT="3125" marB="0" anchor="b">
                    <a:solidFill>
                      <a:schemeClr val="accent1">
                        <a:lumMod val="75000"/>
                      </a:schemeClr>
                    </a:solidFill>
                  </a:tcPr>
                </a:tc>
                <a:tc>
                  <a:txBody>
                    <a:bodyPr/>
                    <a:lstStyle/>
                    <a:p>
                      <a:pPr algn="l" fontAlgn="b"/>
                      <a:r>
                        <a:rPr lang="en-AU" sz="1600" b="0" i="0" u="none" strike="noStrike" kern="1200">
                          <a:solidFill>
                            <a:srgbClr val="000000"/>
                          </a:solidFill>
                          <a:effectLst/>
                          <a:latin typeface="+mj-lt"/>
                          <a:ea typeface="+mn-ea"/>
                          <a:cs typeface="+mn-cs"/>
                        </a:rPr>
                        <a:t>Gonorrhoea</a:t>
                      </a:r>
                    </a:p>
                  </a:txBody>
                  <a:tcPr marL="3125" marR="3125" marT="3125" marB="0" anchor="b">
                    <a:solidFill>
                      <a:schemeClr val="accent1">
                        <a:lumMod val="75000"/>
                      </a:schemeClr>
                    </a:solidFill>
                  </a:tcPr>
                </a:tc>
                <a:tc>
                  <a:txBody>
                    <a:bodyPr/>
                    <a:lstStyle/>
                    <a:p>
                      <a:pPr algn="l" fontAlgn="b"/>
                      <a:r>
                        <a:rPr lang="en-AU" sz="1600" b="0" i="0" u="none" strike="noStrike">
                          <a:solidFill>
                            <a:srgbClr val="000000"/>
                          </a:solidFill>
                          <a:effectLst/>
                          <a:latin typeface="+mj-lt"/>
                        </a:rPr>
                        <a:t>January</a:t>
                      </a:r>
                    </a:p>
                  </a:txBody>
                  <a:tcPr marL="3125" marR="3125" marT="3125" marB="0" anchor="b">
                    <a:solidFill>
                      <a:schemeClr val="accent1">
                        <a:lumMod val="75000"/>
                      </a:schemeClr>
                    </a:solidFill>
                  </a:tcPr>
                </a:tc>
                <a:tc>
                  <a:txBody>
                    <a:bodyPr/>
                    <a:lstStyle/>
                    <a:p>
                      <a:pPr algn="l" fontAlgn="b"/>
                      <a:r>
                        <a:rPr lang="en-AU" sz="1600" b="0" i="0" u="none" strike="noStrike">
                          <a:solidFill>
                            <a:srgbClr val="000000"/>
                          </a:solidFill>
                          <a:effectLst/>
                          <a:latin typeface="+mj-lt"/>
                        </a:rPr>
                        <a:t>TBD</a:t>
                      </a:r>
                    </a:p>
                  </a:txBody>
                  <a:tcPr marL="3125" marR="3125" marT="3125" marB="0" anchor="b">
                    <a:solidFill>
                      <a:schemeClr val="accent1">
                        <a:lumMod val="75000"/>
                      </a:schemeClr>
                    </a:solidFill>
                  </a:tcPr>
                </a:tc>
                <a:tc>
                  <a:txBody>
                    <a:bodyPr/>
                    <a:lstStyle/>
                    <a:p>
                      <a:pPr algn="l" fontAlgn="b"/>
                      <a:r>
                        <a:rPr lang="en-AU" sz="1600" b="0" i="0" u="none" strike="noStrike">
                          <a:solidFill>
                            <a:srgbClr val="000000"/>
                          </a:solidFill>
                          <a:effectLst/>
                          <a:latin typeface="+mj-lt"/>
                        </a:rPr>
                        <a:t>TBD</a:t>
                      </a:r>
                    </a:p>
                  </a:txBody>
                  <a:tcPr marL="3125" marR="3125" marT="3125" marB="0" anchor="b">
                    <a:solidFill>
                      <a:schemeClr val="accent1">
                        <a:lumMod val="75000"/>
                      </a:schemeClr>
                    </a:solidFill>
                  </a:tcPr>
                </a:tc>
                <a:extLst>
                  <a:ext uri="{0D108BD9-81ED-4DB2-BD59-A6C34878D82A}">
                    <a16:rowId xmlns:a16="http://schemas.microsoft.com/office/drawing/2014/main" val="4234547906"/>
                  </a:ext>
                </a:extLst>
              </a:tr>
              <a:tr h="252245">
                <a:tc>
                  <a:txBody>
                    <a:bodyPr/>
                    <a:lstStyle/>
                    <a:p>
                      <a:pPr marL="0" algn="l" defTabSz="609585" rtl="0" eaLnBrk="1" fontAlgn="b" latinLnBrk="0" hangingPunct="1"/>
                      <a:r>
                        <a:rPr lang="en-AU" sz="1600" u="none" strike="noStrike" kern="1200">
                          <a:solidFill>
                            <a:schemeClr val="dk1"/>
                          </a:solidFill>
                          <a:effectLst/>
                          <a:latin typeface="+mj-lt"/>
                          <a:ea typeface="+mn-ea"/>
                          <a:cs typeface="+mn-cs"/>
                        </a:rPr>
                        <a:t>-</a:t>
                      </a:r>
                    </a:p>
                  </a:txBody>
                  <a:tcPr marL="3125" marR="3125" marT="3125" marB="0" anchor="b">
                    <a:solidFill>
                      <a:srgbClr val="FFCC66"/>
                    </a:solidFill>
                  </a:tcPr>
                </a:tc>
                <a:tc>
                  <a:txBody>
                    <a:bodyPr/>
                    <a:lstStyle/>
                    <a:p>
                      <a:pPr algn="l" fontAlgn="b"/>
                      <a:r>
                        <a:rPr lang="en-AU" sz="1600" b="0" i="0" u="none" strike="noStrike" kern="1200">
                          <a:solidFill>
                            <a:srgbClr val="000000"/>
                          </a:solidFill>
                          <a:effectLst/>
                          <a:latin typeface="+mj-lt"/>
                          <a:ea typeface="+mn-ea"/>
                          <a:cs typeface="+mn-cs"/>
                        </a:rPr>
                        <a:t>Rotavirus</a:t>
                      </a:r>
                    </a:p>
                  </a:txBody>
                  <a:tcPr marL="3125" marR="3125" marT="3125" marB="0" anchor="b">
                    <a:solidFill>
                      <a:srgbClr val="FFCC66"/>
                    </a:solidFill>
                  </a:tcPr>
                </a:tc>
                <a:tc>
                  <a:txBody>
                    <a:bodyPr/>
                    <a:lstStyle/>
                    <a:p>
                      <a:pPr algn="l" fontAlgn="b"/>
                      <a:r>
                        <a:rPr lang="en-AU" sz="1600" b="0" i="0" u="none" strike="noStrike">
                          <a:solidFill>
                            <a:srgbClr val="000000"/>
                          </a:solidFill>
                          <a:effectLst/>
                          <a:latin typeface="+mj-lt"/>
                        </a:rPr>
                        <a:t>February</a:t>
                      </a:r>
                    </a:p>
                  </a:txBody>
                  <a:tcPr marL="3125" marR="3125" marT="3125" marB="0" anchor="b">
                    <a:solidFill>
                      <a:srgbClr val="FFCC66"/>
                    </a:solidFill>
                  </a:tcPr>
                </a:tc>
                <a:tc>
                  <a:txBody>
                    <a:bodyPr/>
                    <a:lstStyle/>
                    <a:p>
                      <a:pPr algn="l" fontAlgn="b"/>
                      <a:r>
                        <a:rPr lang="en-AU" sz="1600" b="0" i="0" u="none" strike="noStrike">
                          <a:solidFill>
                            <a:srgbClr val="000000"/>
                          </a:solidFill>
                          <a:effectLst/>
                          <a:latin typeface="+mj-lt"/>
                        </a:rPr>
                        <a:t>TBD</a:t>
                      </a:r>
                    </a:p>
                  </a:txBody>
                  <a:tcPr marL="3125" marR="3125" marT="3125" marB="0" anchor="b">
                    <a:solidFill>
                      <a:srgbClr val="FFCC66"/>
                    </a:solidFill>
                  </a:tcPr>
                </a:tc>
                <a:tc>
                  <a:txBody>
                    <a:bodyPr/>
                    <a:lstStyle/>
                    <a:p>
                      <a:pPr algn="l" fontAlgn="b"/>
                      <a:r>
                        <a:rPr lang="en-AU" sz="1600" b="0" i="0" u="none" strike="noStrike">
                          <a:solidFill>
                            <a:srgbClr val="000000"/>
                          </a:solidFill>
                          <a:effectLst/>
                          <a:latin typeface="+mj-lt"/>
                        </a:rPr>
                        <a:t>TBD</a:t>
                      </a:r>
                    </a:p>
                  </a:txBody>
                  <a:tcPr marL="3125" marR="3125" marT="3125" marB="0" anchor="b">
                    <a:solidFill>
                      <a:srgbClr val="FFCC66"/>
                    </a:solidFill>
                  </a:tcPr>
                </a:tc>
                <a:extLst>
                  <a:ext uri="{0D108BD9-81ED-4DB2-BD59-A6C34878D82A}">
                    <a16:rowId xmlns:a16="http://schemas.microsoft.com/office/drawing/2014/main" val="1205197138"/>
                  </a:ext>
                </a:extLst>
              </a:tr>
              <a:tr h="237212">
                <a:tc>
                  <a:txBody>
                    <a:bodyPr/>
                    <a:lstStyle/>
                    <a:p>
                      <a:pPr marL="0" algn="l" defTabSz="609585" rtl="0" eaLnBrk="1" fontAlgn="b" latinLnBrk="0" hangingPunct="1"/>
                      <a:r>
                        <a:rPr lang="en-AU" sz="1600" u="none" strike="noStrike" kern="1200">
                          <a:solidFill>
                            <a:schemeClr val="dk1"/>
                          </a:solidFill>
                          <a:effectLst/>
                          <a:latin typeface="+mj-lt"/>
                          <a:ea typeface="+mn-ea"/>
                          <a:cs typeface="+mn-cs"/>
                        </a:rPr>
                        <a:t>-</a:t>
                      </a:r>
                    </a:p>
                  </a:txBody>
                  <a:tcPr marL="3125" marR="3125" marT="3125" marB="0" anchor="b">
                    <a:solidFill>
                      <a:srgbClr val="FFCC66"/>
                    </a:solidFill>
                  </a:tcPr>
                </a:tc>
                <a:tc>
                  <a:txBody>
                    <a:bodyPr/>
                    <a:lstStyle/>
                    <a:p>
                      <a:pPr algn="l" fontAlgn="b"/>
                      <a:r>
                        <a:rPr lang="en-AU" sz="1600" u="none" strike="noStrike">
                          <a:effectLst/>
                          <a:latin typeface="+mj-lt"/>
                        </a:rPr>
                        <a:t>Rabies/Lyssavirus</a:t>
                      </a:r>
                      <a:endParaRPr lang="en-AU" sz="1600" b="0" i="0" u="none" strike="noStrike">
                        <a:solidFill>
                          <a:srgbClr val="9C0006"/>
                        </a:solidFill>
                        <a:effectLst/>
                        <a:latin typeface="+mj-lt"/>
                      </a:endParaRPr>
                    </a:p>
                  </a:txBody>
                  <a:tcPr marL="3125" marR="3125" marT="3125" marB="0" anchor="b">
                    <a:solidFill>
                      <a:srgbClr val="FFCC66"/>
                    </a:solidFill>
                  </a:tcPr>
                </a:tc>
                <a:tc>
                  <a:txBody>
                    <a:bodyPr/>
                    <a:lstStyle/>
                    <a:p>
                      <a:pPr algn="l" fontAlgn="b"/>
                      <a:r>
                        <a:rPr lang="en-AU" sz="1600" b="0" i="0" u="none" strike="noStrike">
                          <a:solidFill>
                            <a:srgbClr val="000000"/>
                          </a:solidFill>
                          <a:effectLst/>
                          <a:latin typeface="+mj-lt"/>
                        </a:rPr>
                        <a:t>February</a:t>
                      </a:r>
                    </a:p>
                  </a:txBody>
                  <a:tcPr marL="3125" marR="3125" marT="3125" marB="0" anchor="b">
                    <a:solidFill>
                      <a:srgbClr val="FFCC66"/>
                    </a:solidFill>
                  </a:tcPr>
                </a:tc>
                <a:tc>
                  <a:txBody>
                    <a:bodyPr/>
                    <a:lstStyle/>
                    <a:p>
                      <a:pPr algn="l" fontAlgn="b"/>
                      <a:r>
                        <a:rPr lang="en-AU" sz="1600" b="0" i="0" u="none" strike="noStrike">
                          <a:solidFill>
                            <a:srgbClr val="000000"/>
                          </a:solidFill>
                          <a:effectLst/>
                          <a:latin typeface="+mj-lt"/>
                        </a:rPr>
                        <a:t>TBD</a:t>
                      </a:r>
                    </a:p>
                  </a:txBody>
                  <a:tcPr marL="3125" marR="3125" marT="3125" marB="0" anchor="b">
                    <a:solidFill>
                      <a:srgbClr val="FFCC66"/>
                    </a:solidFill>
                  </a:tcPr>
                </a:tc>
                <a:tc>
                  <a:txBody>
                    <a:bodyPr/>
                    <a:lstStyle/>
                    <a:p>
                      <a:pPr algn="l" fontAlgn="b"/>
                      <a:r>
                        <a:rPr lang="en-AU" sz="1600" b="0" i="0" u="none" strike="noStrike">
                          <a:solidFill>
                            <a:srgbClr val="000000"/>
                          </a:solidFill>
                          <a:effectLst/>
                          <a:latin typeface="+mj-lt"/>
                        </a:rPr>
                        <a:t>TBD</a:t>
                      </a:r>
                    </a:p>
                  </a:txBody>
                  <a:tcPr marL="3125" marR="3125" marT="3125" marB="0" anchor="b">
                    <a:solidFill>
                      <a:srgbClr val="FFCC66"/>
                    </a:solidFill>
                  </a:tcPr>
                </a:tc>
                <a:extLst>
                  <a:ext uri="{0D108BD9-81ED-4DB2-BD59-A6C34878D82A}">
                    <a16:rowId xmlns:a16="http://schemas.microsoft.com/office/drawing/2014/main" val="2151921706"/>
                  </a:ext>
                </a:extLst>
              </a:tr>
              <a:tr h="237212">
                <a:tc>
                  <a:txBody>
                    <a:bodyPr/>
                    <a:lstStyle/>
                    <a:p>
                      <a:pPr marL="0" algn="l" defTabSz="609585" rtl="0" eaLnBrk="1" fontAlgn="b" latinLnBrk="0" hangingPunct="1"/>
                      <a:endParaRPr lang="en-AU" sz="1600" u="none" strike="noStrike" kern="1200">
                        <a:solidFill>
                          <a:schemeClr val="dk1"/>
                        </a:solidFill>
                        <a:effectLst/>
                        <a:latin typeface="+mj-lt"/>
                        <a:ea typeface="+mn-ea"/>
                        <a:cs typeface="+mn-cs"/>
                      </a:endParaRPr>
                    </a:p>
                  </a:txBody>
                  <a:tcPr marL="3125" marR="3125" marT="3125" marB="0" anchor="b">
                    <a:solidFill>
                      <a:srgbClr val="E6E6E6"/>
                    </a:solidFill>
                  </a:tcPr>
                </a:tc>
                <a:tc>
                  <a:txBody>
                    <a:bodyPr/>
                    <a:lstStyle/>
                    <a:p>
                      <a:pPr algn="l" fontAlgn="b"/>
                      <a:endParaRPr lang="en-AU" sz="1600" b="0" i="0" u="none" strike="noStrike">
                        <a:solidFill>
                          <a:srgbClr val="9C0006"/>
                        </a:solidFill>
                        <a:effectLst/>
                        <a:latin typeface="+mj-lt"/>
                      </a:endParaRPr>
                    </a:p>
                  </a:txBody>
                  <a:tcPr marL="3125" marR="3125" marT="3125" marB="0" anchor="b">
                    <a:solidFill>
                      <a:srgbClr val="E6E6E6"/>
                    </a:solidFill>
                  </a:tcPr>
                </a:tc>
                <a:tc>
                  <a:txBody>
                    <a:bodyPr/>
                    <a:lstStyle/>
                    <a:p>
                      <a:pPr algn="l" fontAlgn="b"/>
                      <a:endParaRPr lang="en-AU" sz="1600" b="0" i="0" u="none" strike="noStrike">
                        <a:solidFill>
                          <a:srgbClr val="000000"/>
                        </a:solidFill>
                        <a:effectLst/>
                        <a:latin typeface="+mj-lt"/>
                      </a:endParaRPr>
                    </a:p>
                  </a:txBody>
                  <a:tcPr marL="3125" marR="3125" marT="3125" marB="0" anchor="b">
                    <a:solidFill>
                      <a:srgbClr val="E6E6E6"/>
                    </a:solidFill>
                  </a:tcPr>
                </a:tc>
                <a:tc>
                  <a:txBody>
                    <a:bodyPr/>
                    <a:lstStyle/>
                    <a:p>
                      <a:pPr algn="l" fontAlgn="b"/>
                      <a:endParaRPr lang="en-AU" sz="1600" b="0" i="0" u="none" strike="noStrike">
                        <a:solidFill>
                          <a:srgbClr val="000000"/>
                        </a:solidFill>
                        <a:effectLst/>
                        <a:latin typeface="+mj-lt"/>
                      </a:endParaRPr>
                    </a:p>
                  </a:txBody>
                  <a:tcPr marL="3125" marR="3125" marT="3125" marB="0" anchor="b">
                    <a:solidFill>
                      <a:srgbClr val="E6E6E6"/>
                    </a:solidFill>
                  </a:tcPr>
                </a:tc>
                <a:tc>
                  <a:txBody>
                    <a:bodyPr/>
                    <a:lstStyle/>
                    <a:p>
                      <a:pPr algn="l" fontAlgn="b"/>
                      <a:endParaRPr lang="en-AU" sz="1600" b="0" i="0" u="none" strike="noStrike">
                        <a:solidFill>
                          <a:srgbClr val="000000"/>
                        </a:solidFill>
                        <a:effectLst/>
                        <a:latin typeface="+mj-lt"/>
                      </a:endParaRPr>
                    </a:p>
                  </a:txBody>
                  <a:tcPr marL="3125" marR="3125" marT="3125" marB="0" anchor="b">
                    <a:solidFill>
                      <a:srgbClr val="E6E6E6"/>
                    </a:solidFill>
                  </a:tcPr>
                </a:tc>
                <a:extLst>
                  <a:ext uri="{0D108BD9-81ED-4DB2-BD59-A6C34878D82A}">
                    <a16:rowId xmlns:a16="http://schemas.microsoft.com/office/drawing/2014/main" val="3183096973"/>
                  </a:ext>
                </a:extLst>
              </a:tr>
            </a:tbl>
          </a:graphicData>
        </a:graphic>
      </p:graphicFrame>
    </p:spTree>
    <p:extLst>
      <p:ext uri="{BB962C8B-B14F-4D97-AF65-F5344CB8AC3E}">
        <p14:creationId xmlns:p14="http://schemas.microsoft.com/office/powerpoint/2010/main" val="1208164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630A-2DC7-49FC-A792-4FC89E7E36CA}"/>
              </a:ext>
            </a:extLst>
          </p:cNvPr>
          <p:cNvSpPr>
            <a:spLocks noGrp="1"/>
          </p:cNvSpPr>
          <p:nvPr>
            <p:ph type="title"/>
          </p:nvPr>
        </p:nvSpPr>
        <p:spPr/>
        <p:txBody>
          <a:bodyPr/>
          <a:lstStyle/>
          <a:p>
            <a:r>
              <a:rPr lang="en-AU"/>
              <a:t>Role of doctors in notifiable disease </a:t>
            </a:r>
          </a:p>
        </p:txBody>
      </p:sp>
      <p:sp>
        <p:nvSpPr>
          <p:cNvPr id="3" name="Content Placeholder 2">
            <a:extLst>
              <a:ext uri="{FF2B5EF4-FFF2-40B4-BE49-F238E27FC236}">
                <a16:creationId xmlns:a16="http://schemas.microsoft.com/office/drawing/2014/main" id="{96B5BF3E-32C7-4F92-98B7-0981F9D265B3}"/>
              </a:ext>
            </a:extLst>
          </p:cNvPr>
          <p:cNvSpPr>
            <a:spLocks noGrp="1"/>
          </p:cNvSpPr>
          <p:nvPr>
            <p:ph idx="1"/>
          </p:nvPr>
        </p:nvSpPr>
        <p:spPr/>
        <p:txBody>
          <a:bodyPr/>
          <a:lstStyle/>
          <a:p>
            <a:pPr marL="342900" indent="-342900">
              <a:buFont typeface="Arial" panose="020B0604020202020204" pitchFamily="34" charset="0"/>
              <a:buChar char="•"/>
            </a:pPr>
            <a:r>
              <a:rPr lang="en-AU" b="0"/>
              <a:t>Clinical suspicion and appropriate investigation </a:t>
            </a:r>
          </a:p>
          <a:p>
            <a:pPr marL="342900" indent="-342900">
              <a:buFont typeface="Arial" panose="020B0604020202020204" pitchFamily="34" charset="0"/>
              <a:buChar char="•"/>
            </a:pPr>
            <a:r>
              <a:rPr lang="en-AU" b="0"/>
              <a:t>Notification of suspected and confirmed cases </a:t>
            </a:r>
          </a:p>
          <a:p>
            <a:pPr marL="342900" indent="-342900">
              <a:buFont typeface="Arial" panose="020B0604020202020204" pitchFamily="34" charset="0"/>
              <a:buChar char="•"/>
            </a:pPr>
            <a:r>
              <a:rPr lang="en-AU" b="0"/>
              <a:t>Initial management and risk minimising advice </a:t>
            </a:r>
          </a:p>
          <a:p>
            <a:pPr marL="342900" indent="-342900">
              <a:buFont typeface="Arial" panose="020B0604020202020204" pitchFamily="34" charset="0"/>
              <a:buChar char="•"/>
            </a:pPr>
            <a:r>
              <a:rPr lang="en-AU" b="0"/>
              <a:t>Follow up of investigation results </a:t>
            </a:r>
          </a:p>
          <a:p>
            <a:pPr marL="342900" indent="-342900">
              <a:buFont typeface="Arial" panose="020B0604020202020204" pitchFamily="34" charset="0"/>
              <a:buChar char="•"/>
            </a:pPr>
            <a:r>
              <a:rPr lang="en-AU" b="0"/>
              <a:t>Inform individual(s) of diagnosis </a:t>
            </a:r>
          </a:p>
          <a:p>
            <a:pPr marL="342900" indent="-342900">
              <a:buFont typeface="Arial" panose="020B0604020202020204" pitchFamily="34" charset="0"/>
              <a:buChar char="•"/>
            </a:pPr>
            <a:r>
              <a:rPr lang="en-AU" b="0"/>
              <a:t>Arrange clinical follow up and referral </a:t>
            </a:r>
          </a:p>
          <a:p>
            <a:pPr marL="342900" indent="-342900">
              <a:buFont typeface="Arial" panose="020B0604020202020204" pitchFamily="34" charset="0"/>
              <a:buChar char="•"/>
            </a:pPr>
            <a:r>
              <a:rPr lang="en-AU" b="0"/>
              <a:t>Assist Department of Health with additional information or investigation as required </a:t>
            </a:r>
          </a:p>
        </p:txBody>
      </p:sp>
    </p:spTree>
    <p:extLst>
      <p:ext uri="{BB962C8B-B14F-4D97-AF65-F5344CB8AC3E}">
        <p14:creationId xmlns:p14="http://schemas.microsoft.com/office/powerpoint/2010/main" val="2918368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A8B72-7A3A-42FE-80BD-90B525DC1AED}"/>
              </a:ext>
            </a:extLst>
          </p:cNvPr>
          <p:cNvSpPr>
            <a:spLocks noGrp="1"/>
          </p:cNvSpPr>
          <p:nvPr>
            <p:ph type="title"/>
          </p:nvPr>
        </p:nvSpPr>
        <p:spPr/>
        <p:txBody>
          <a:bodyPr/>
          <a:lstStyle/>
          <a:p>
            <a:r>
              <a:rPr lang="en-AU"/>
              <a:t>Evolving threat of infectious diseases </a:t>
            </a:r>
          </a:p>
        </p:txBody>
      </p:sp>
      <p:pic>
        <p:nvPicPr>
          <p:cNvPr id="4" name="Content Placeholder 3">
            <a:extLst>
              <a:ext uri="{FF2B5EF4-FFF2-40B4-BE49-F238E27FC236}">
                <a16:creationId xmlns:a16="http://schemas.microsoft.com/office/drawing/2014/main" id="{58F32EF5-ED81-439F-98C5-D559A1CB7355}"/>
              </a:ext>
            </a:extLst>
          </p:cNvPr>
          <p:cNvPicPr>
            <a:picLocks noGrp="1" noChangeAspect="1"/>
          </p:cNvPicPr>
          <p:nvPr>
            <p:ph idx="1"/>
          </p:nvPr>
        </p:nvPicPr>
        <p:blipFill>
          <a:blip r:embed="rId2"/>
          <a:stretch>
            <a:fillRect/>
          </a:stretch>
        </p:blipFill>
        <p:spPr>
          <a:xfrm>
            <a:off x="1524000" y="1458686"/>
            <a:ext cx="9144000" cy="4924274"/>
          </a:xfrm>
          <a:prstGeom prst="rect">
            <a:avLst/>
          </a:prstGeom>
        </p:spPr>
      </p:pic>
    </p:spTree>
    <p:extLst>
      <p:ext uri="{BB962C8B-B14F-4D97-AF65-F5344CB8AC3E}">
        <p14:creationId xmlns:p14="http://schemas.microsoft.com/office/powerpoint/2010/main" val="1469401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EDDB-3DF3-A849-A830-968DDD6C35FA}"/>
              </a:ext>
            </a:extLst>
          </p:cNvPr>
          <p:cNvSpPr>
            <a:spLocks noGrp="1"/>
          </p:cNvSpPr>
          <p:nvPr>
            <p:ph type="title"/>
          </p:nvPr>
        </p:nvSpPr>
        <p:spPr>
          <a:xfrm>
            <a:off x="720000" y="540000"/>
            <a:ext cx="10672200" cy="515901"/>
          </a:xfrm>
        </p:spPr>
        <p:txBody>
          <a:bodyPr/>
          <a:lstStyle/>
          <a:p>
            <a:r>
              <a:rPr lang="en-US">
                <a:latin typeface="Raleway"/>
              </a:rPr>
              <a:t>Acknowledgement of Countries  </a:t>
            </a:r>
            <a:endParaRPr lang="en-US"/>
          </a:p>
        </p:txBody>
      </p:sp>
      <p:sp>
        <p:nvSpPr>
          <p:cNvPr id="3" name="Content Placeholder 2">
            <a:extLst>
              <a:ext uri="{FF2B5EF4-FFF2-40B4-BE49-F238E27FC236}">
                <a16:creationId xmlns:a16="http://schemas.microsoft.com/office/drawing/2014/main" id="{F5147A43-71AC-DF46-A813-6D35533E2AFF}"/>
              </a:ext>
            </a:extLst>
          </p:cNvPr>
          <p:cNvSpPr>
            <a:spLocks noGrp="1"/>
          </p:cNvSpPr>
          <p:nvPr>
            <p:ph idx="13"/>
          </p:nvPr>
        </p:nvSpPr>
        <p:spPr>
          <a:xfrm>
            <a:off x="4097130" y="1314245"/>
            <a:ext cx="7787932" cy="4500000"/>
          </a:xfrm>
        </p:spPr>
        <p:txBody>
          <a:bodyPr vert="horz" lIns="0" tIns="36000" rIns="0" bIns="36000" rtlCol="0" anchor="t">
            <a:normAutofit fontScale="55000" lnSpcReduction="20000"/>
          </a:bodyPr>
          <a:lstStyle/>
          <a:p>
            <a:pPr marL="0" indent="0">
              <a:lnSpc>
                <a:spcPct val="160000"/>
              </a:lnSpc>
              <a:buNone/>
            </a:pPr>
            <a:r>
              <a:rPr lang="en-AU" sz="2900" b="1">
                <a:solidFill>
                  <a:schemeClr val="accent1">
                    <a:lumMod val="50000"/>
                  </a:schemeClr>
                </a:solidFill>
                <a:latin typeface="Raleway"/>
              </a:rPr>
              <a:t>I’d like to begin by acknowledging the Traditional Owners and custodians of the lands and waterways from which we are all zooming in from today. </a:t>
            </a:r>
            <a:endParaRPr lang="en-AU" sz="2900" b="1">
              <a:solidFill>
                <a:schemeClr val="accent1">
                  <a:lumMod val="50000"/>
                </a:schemeClr>
              </a:solidFill>
            </a:endParaRPr>
          </a:p>
          <a:p>
            <a:pPr>
              <a:lnSpc>
                <a:spcPct val="160000"/>
              </a:lnSpc>
              <a:buFont typeface="Arial"/>
              <a:buChar char="•"/>
            </a:pPr>
            <a:r>
              <a:rPr lang="en-AU" sz="2200" b="1">
                <a:solidFill>
                  <a:srgbClr val="003D64"/>
                </a:solidFill>
                <a:latin typeface="Raleway"/>
              </a:rPr>
              <a:t>the </a:t>
            </a:r>
            <a:r>
              <a:rPr lang="en-AU" sz="2200" b="1" err="1">
                <a:solidFill>
                  <a:srgbClr val="003D64"/>
                </a:solidFill>
                <a:latin typeface="Raleway"/>
              </a:rPr>
              <a:t>Wadda</a:t>
            </a:r>
            <a:r>
              <a:rPr lang="en-AU" sz="2200" b="1">
                <a:solidFill>
                  <a:srgbClr val="003D64"/>
                </a:solidFill>
                <a:latin typeface="Raleway"/>
              </a:rPr>
              <a:t> Wurrung, </a:t>
            </a:r>
            <a:r>
              <a:rPr lang="en-AU" sz="2200" b="1" err="1">
                <a:solidFill>
                  <a:srgbClr val="003D64"/>
                </a:solidFill>
                <a:latin typeface="Raleway"/>
              </a:rPr>
              <a:t>Gulidjan</a:t>
            </a:r>
            <a:r>
              <a:rPr lang="en-AU" sz="2200" b="1">
                <a:solidFill>
                  <a:srgbClr val="003D64"/>
                </a:solidFill>
                <a:latin typeface="Raleway"/>
              </a:rPr>
              <a:t>, </a:t>
            </a:r>
            <a:r>
              <a:rPr lang="en-AU" sz="2200" b="1" err="1">
                <a:solidFill>
                  <a:srgbClr val="003D64"/>
                </a:solidFill>
                <a:latin typeface="Raleway"/>
              </a:rPr>
              <a:t>Gadubanud</a:t>
            </a:r>
            <a:r>
              <a:rPr lang="en-AU" sz="2200" b="1">
                <a:solidFill>
                  <a:srgbClr val="003D64"/>
                </a:solidFill>
                <a:latin typeface="Raleway"/>
              </a:rPr>
              <a:t>, </a:t>
            </a:r>
            <a:r>
              <a:rPr lang="en-AU" sz="2200" b="1" err="1">
                <a:solidFill>
                  <a:srgbClr val="003D64"/>
                </a:solidFill>
                <a:latin typeface="Raleway"/>
              </a:rPr>
              <a:t>Keeray</a:t>
            </a:r>
            <a:r>
              <a:rPr lang="en-AU" sz="2200" b="1">
                <a:solidFill>
                  <a:srgbClr val="003D64"/>
                </a:solidFill>
                <a:latin typeface="Raleway"/>
              </a:rPr>
              <a:t> Wurrung, Peek Wurrung, </a:t>
            </a:r>
            <a:r>
              <a:rPr lang="en-AU" sz="2200" b="1" err="1">
                <a:solidFill>
                  <a:srgbClr val="003D64"/>
                </a:solidFill>
                <a:latin typeface="Raleway"/>
              </a:rPr>
              <a:t>Gunditjmara</a:t>
            </a:r>
            <a:r>
              <a:rPr lang="en-AU" sz="2200" b="1">
                <a:solidFill>
                  <a:srgbClr val="003D64"/>
                </a:solidFill>
                <a:latin typeface="Raleway"/>
              </a:rPr>
              <a:t>, </a:t>
            </a:r>
            <a:r>
              <a:rPr lang="en-AU" sz="2200" b="1" err="1">
                <a:solidFill>
                  <a:srgbClr val="003D64"/>
                </a:solidFill>
                <a:latin typeface="Raleway"/>
              </a:rPr>
              <a:t>Djab</a:t>
            </a:r>
            <a:r>
              <a:rPr lang="en-AU" sz="2200" b="1">
                <a:solidFill>
                  <a:srgbClr val="003D64"/>
                </a:solidFill>
                <a:latin typeface="Raleway"/>
              </a:rPr>
              <a:t> Wurrung, </a:t>
            </a:r>
            <a:r>
              <a:rPr lang="en-AU" sz="2200" b="1" err="1">
                <a:solidFill>
                  <a:srgbClr val="003D64"/>
                </a:solidFill>
                <a:latin typeface="Raleway"/>
              </a:rPr>
              <a:t>Wotjobaluk</a:t>
            </a:r>
            <a:r>
              <a:rPr lang="en-AU" sz="2200" b="1">
                <a:solidFill>
                  <a:srgbClr val="003D64"/>
                </a:solidFill>
                <a:latin typeface="Raleway"/>
              </a:rPr>
              <a:t>, </a:t>
            </a:r>
            <a:r>
              <a:rPr lang="en-AU" sz="2200" b="1" err="1">
                <a:solidFill>
                  <a:srgbClr val="003D64"/>
                </a:solidFill>
                <a:latin typeface="Raleway"/>
              </a:rPr>
              <a:t>Dja</a:t>
            </a:r>
            <a:r>
              <a:rPr lang="en-AU" sz="2200" b="1">
                <a:solidFill>
                  <a:srgbClr val="003D64"/>
                </a:solidFill>
                <a:latin typeface="Raleway"/>
              </a:rPr>
              <a:t> </a:t>
            </a:r>
            <a:r>
              <a:rPr lang="en-AU" sz="2200" b="1" err="1">
                <a:solidFill>
                  <a:srgbClr val="003D64"/>
                </a:solidFill>
                <a:latin typeface="Raleway"/>
              </a:rPr>
              <a:t>Dja</a:t>
            </a:r>
            <a:r>
              <a:rPr lang="en-AU" sz="2200" b="1">
                <a:solidFill>
                  <a:srgbClr val="003D64"/>
                </a:solidFill>
                <a:latin typeface="Raleway"/>
              </a:rPr>
              <a:t> Wurrung, </a:t>
            </a:r>
            <a:r>
              <a:rPr lang="en-AU" sz="2200" b="1" err="1">
                <a:solidFill>
                  <a:srgbClr val="003D64"/>
                </a:solidFill>
                <a:latin typeface="Raleway"/>
              </a:rPr>
              <a:t>Jadawadjarli</a:t>
            </a:r>
            <a:r>
              <a:rPr lang="en-AU" sz="2200" b="1">
                <a:solidFill>
                  <a:srgbClr val="003D64"/>
                </a:solidFill>
                <a:latin typeface="Raleway"/>
              </a:rPr>
              <a:t>, </a:t>
            </a:r>
            <a:r>
              <a:rPr lang="en-AU" sz="2200" b="1" err="1">
                <a:solidFill>
                  <a:srgbClr val="003D64"/>
                </a:solidFill>
                <a:latin typeface="Raleway"/>
              </a:rPr>
              <a:t>Wergaia</a:t>
            </a:r>
            <a:r>
              <a:rPr lang="en-AU" sz="2200" b="1">
                <a:solidFill>
                  <a:srgbClr val="003D64"/>
                </a:solidFill>
                <a:latin typeface="Raleway"/>
              </a:rPr>
              <a:t>, </a:t>
            </a:r>
            <a:r>
              <a:rPr lang="en-AU" sz="2200" b="1" err="1">
                <a:solidFill>
                  <a:srgbClr val="003D64"/>
                </a:solidFill>
                <a:latin typeface="Raleway"/>
              </a:rPr>
              <a:t>Jaadwa</a:t>
            </a:r>
            <a:r>
              <a:rPr lang="en-AU" sz="2200" b="1">
                <a:solidFill>
                  <a:srgbClr val="003D64"/>
                </a:solidFill>
                <a:latin typeface="Raleway"/>
              </a:rPr>
              <a:t> and </a:t>
            </a:r>
            <a:r>
              <a:rPr lang="en-AU" sz="2200" b="1" err="1">
                <a:solidFill>
                  <a:srgbClr val="003D64"/>
                </a:solidFill>
                <a:latin typeface="Raleway"/>
              </a:rPr>
              <a:t>Jupagalk</a:t>
            </a:r>
            <a:r>
              <a:rPr lang="en-AU" sz="2200" b="1">
                <a:solidFill>
                  <a:srgbClr val="003D64"/>
                </a:solidFill>
                <a:latin typeface="Raleway"/>
              </a:rPr>
              <a:t> peoples</a:t>
            </a:r>
          </a:p>
          <a:p>
            <a:pPr marL="0" indent="0">
              <a:lnSpc>
                <a:spcPct val="160000"/>
              </a:lnSpc>
              <a:buNone/>
            </a:pPr>
            <a:r>
              <a:rPr lang="en-AU" sz="2900" b="1">
                <a:solidFill>
                  <a:schemeClr val="accent1">
                    <a:lumMod val="50000"/>
                  </a:schemeClr>
                </a:solidFill>
                <a:latin typeface="Raleway"/>
              </a:rPr>
              <a:t>We recognise their diversity, resilience, and the ongoing place that First Peoples hold in our communities. </a:t>
            </a:r>
            <a:endParaRPr lang="en-AU" sz="2900" b="1">
              <a:solidFill>
                <a:schemeClr val="accent1">
                  <a:lumMod val="50000"/>
                </a:schemeClr>
              </a:solidFill>
            </a:endParaRPr>
          </a:p>
          <a:p>
            <a:pPr marL="0" indent="0">
              <a:lnSpc>
                <a:spcPct val="160000"/>
              </a:lnSpc>
              <a:buNone/>
            </a:pPr>
            <a:r>
              <a:rPr lang="en-AU" sz="2900" b="1">
                <a:solidFill>
                  <a:schemeClr val="accent1">
                    <a:lumMod val="50000"/>
                  </a:schemeClr>
                </a:solidFill>
                <a:latin typeface="Raleway"/>
              </a:rPr>
              <a:t>We pay our respects to the Elders, both past and present and commit to working together in the spirit of mutual understanding, respect and reconciliation. </a:t>
            </a:r>
            <a:endParaRPr lang="en-AU" sz="2900" b="1">
              <a:solidFill>
                <a:schemeClr val="accent1">
                  <a:lumMod val="50000"/>
                </a:schemeClr>
              </a:solidFill>
            </a:endParaRPr>
          </a:p>
          <a:p>
            <a:pPr marL="0" indent="0">
              <a:lnSpc>
                <a:spcPct val="160000"/>
              </a:lnSpc>
              <a:buNone/>
            </a:pPr>
            <a:r>
              <a:rPr lang="en-AU" sz="2900" b="1">
                <a:solidFill>
                  <a:srgbClr val="003D64"/>
                </a:solidFill>
                <a:latin typeface="Raleway"/>
              </a:rPr>
              <a:t>We support self-determination for First Nations Peoples and organisations and will work together on Closing the Gap.</a:t>
            </a:r>
            <a:endParaRPr lang="en-AU" b="1">
              <a:solidFill>
                <a:srgbClr val="003D64"/>
              </a:solidFill>
            </a:endParaRPr>
          </a:p>
          <a:p>
            <a:pPr marL="0" indent="0">
              <a:lnSpc>
                <a:spcPct val="160000"/>
              </a:lnSpc>
              <a:buNone/>
            </a:pPr>
            <a:endParaRPr lang="en-AU" sz="2900" b="1">
              <a:solidFill>
                <a:schemeClr val="accent1">
                  <a:lumMod val="50000"/>
                </a:schemeClr>
              </a:solidFill>
              <a:latin typeface="Raleway"/>
            </a:endParaRPr>
          </a:p>
        </p:txBody>
      </p:sp>
      <p:pic>
        <p:nvPicPr>
          <p:cNvPr id="5" name="Picture 4" descr="Background pattern&#10;&#10;Description automatically generated with low confidence">
            <a:extLst>
              <a:ext uri="{FF2B5EF4-FFF2-40B4-BE49-F238E27FC236}">
                <a16:creationId xmlns:a16="http://schemas.microsoft.com/office/drawing/2014/main" id="{E96F2173-D3A0-4A19-9ED7-1A712052E8F6}"/>
              </a:ext>
            </a:extLst>
          </p:cNvPr>
          <p:cNvPicPr>
            <a:picLocks noChangeAspect="1"/>
          </p:cNvPicPr>
          <p:nvPr/>
        </p:nvPicPr>
        <p:blipFill>
          <a:blip r:embed="rId3"/>
          <a:stretch>
            <a:fillRect/>
          </a:stretch>
        </p:blipFill>
        <p:spPr>
          <a:xfrm>
            <a:off x="306938" y="1675132"/>
            <a:ext cx="3516125" cy="3079749"/>
          </a:xfrm>
          <a:prstGeom prst="rect">
            <a:avLst/>
          </a:prstGeom>
        </p:spPr>
      </p:pic>
      <p:pic>
        <p:nvPicPr>
          <p:cNvPr id="4" name="Picture 6">
            <a:extLst>
              <a:ext uri="{FF2B5EF4-FFF2-40B4-BE49-F238E27FC236}">
                <a16:creationId xmlns:a16="http://schemas.microsoft.com/office/drawing/2014/main" id="{479D80F5-493D-462F-AEB0-84FCB4885697}"/>
              </a:ext>
            </a:extLst>
          </p:cNvPr>
          <p:cNvPicPr>
            <a:picLocks noChangeAspect="1"/>
          </p:cNvPicPr>
          <p:nvPr/>
        </p:nvPicPr>
        <p:blipFill rotWithShape="1">
          <a:blip r:embed="rId4"/>
          <a:srcRect r="1188"/>
          <a:stretch/>
        </p:blipFill>
        <p:spPr>
          <a:xfrm>
            <a:off x="246814" y="4957762"/>
            <a:ext cx="946372" cy="1093187"/>
          </a:xfrm>
          <a:prstGeom prst="rect">
            <a:avLst/>
          </a:prstGeom>
        </p:spPr>
      </p:pic>
      <p:sp>
        <p:nvSpPr>
          <p:cNvPr id="8" name="Rectangle 7">
            <a:extLst>
              <a:ext uri="{FF2B5EF4-FFF2-40B4-BE49-F238E27FC236}">
                <a16:creationId xmlns:a16="http://schemas.microsoft.com/office/drawing/2014/main" id="{A1581579-9783-4B92-8C4A-F235996F72DF}"/>
              </a:ext>
            </a:extLst>
          </p:cNvPr>
          <p:cNvSpPr/>
          <p:nvPr/>
        </p:nvSpPr>
        <p:spPr>
          <a:xfrm>
            <a:off x="1271048" y="5032220"/>
            <a:ext cx="2552016" cy="1018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Raleway" panose="020B0503030101060003" pitchFamily="34" charset="77"/>
                <a:ea typeface="+mn-ea"/>
                <a:cs typeface="+mn-cs"/>
              </a:rPr>
              <a:t>Ask the question. Do you identify as Aboriginal or Torres Strait Islander?</a:t>
            </a:r>
          </a:p>
        </p:txBody>
      </p:sp>
      <p:pic>
        <p:nvPicPr>
          <p:cNvPr id="7" name="Picture 6" descr="A drawing of a face&#10;&#10;Description automatically generated">
            <a:extLst>
              <a:ext uri="{FF2B5EF4-FFF2-40B4-BE49-F238E27FC236}">
                <a16:creationId xmlns:a16="http://schemas.microsoft.com/office/drawing/2014/main" id="{67871AB1-D703-570C-B562-F069EDD98033}"/>
              </a:ext>
            </a:extLst>
          </p:cNvPr>
          <p:cNvPicPr>
            <a:picLocks noChangeAspect="1"/>
          </p:cNvPicPr>
          <p:nvPr/>
        </p:nvPicPr>
        <p:blipFill>
          <a:blip r:embed="rId5"/>
          <a:stretch>
            <a:fillRect/>
          </a:stretch>
        </p:blipFill>
        <p:spPr>
          <a:xfrm>
            <a:off x="10490388" y="5240861"/>
            <a:ext cx="1558873" cy="770352"/>
          </a:xfrm>
          <a:prstGeom prst="rect">
            <a:avLst/>
          </a:prstGeom>
        </p:spPr>
      </p:pic>
    </p:spTree>
    <p:extLst>
      <p:ext uri="{BB962C8B-B14F-4D97-AF65-F5344CB8AC3E}">
        <p14:creationId xmlns:p14="http://schemas.microsoft.com/office/powerpoint/2010/main" val="3649089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711990-E73E-4085-A55F-E4785C5B5C15}"/>
              </a:ext>
            </a:extLst>
          </p:cNvPr>
          <p:cNvPicPr>
            <a:picLocks noChangeAspect="1"/>
          </p:cNvPicPr>
          <p:nvPr/>
        </p:nvPicPr>
        <p:blipFill>
          <a:blip r:embed="rId2"/>
          <a:stretch>
            <a:fillRect/>
          </a:stretch>
        </p:blipFill>
        <p:spPr>
          <a:xfrm>
            <a:off x="2295678" y="414367"/>
            <a:ext cx="7600644" cy="6175777"/>
          </a:xfrm>
          <a:prstGeom prst="rect">
            <a:avLst/>
          </a:prstGeom>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E68644E6-A227-4124-A575-F6AC20D40440}"/>
                  </a:ext>
                </a:extLst>
              </p14:cNvPr>
              <p14:cNvContentPartPr/>
              <p14:nvPr/>
            </p14:nvContentPartPr>
            <p14:xfrm>
              <a:off x="5116915" y="2662698"/>
              <a:ext cx="2051280" cy="239040"/>
            </p14:xfrm>
          </p:contentPart>
        </mc:Choice>
        <mc:Fallback>
          <p:pic>
            <p:nvPicPr>
              <p:cNvPr id="2" name="Ink 1">
                <a:extLst>
                  <a:ext uri="{FF2B5EF4-FFF2-40B4-BE49-F238E27FC236}">
                    <a16:creationId xmlns:a16="http://schemas.microsoft.com/office/drawing/2014/main" id="{E68644E6-A227-4124-A575-F6AC20D40440}"/>
                  </a:ext>
                </a:extLst>
              </p:cNvPr>
              <p:cNvPicPr/>
              <p:nvPr/>
            </p:nvPicPr>
            <p:blipFill>
              <a:blip r:embed="rId4"/>
              <a:stretch>
                <a:fillRect/>
              </a:stretch>
            </p:blipFill>
            <p:spPr>
              <a:xfrm>
                <a:off x="5044915" y="2518698"/>
                <a:ext cx="2194920" cy="5266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6664937B-CD67-4FB5-B068-F3B4D3491802}"/>
                  </a:ext>
                </a:extLst>
              </p14:cNvPr>
              <p14:cNvContentPartPr/>
              <p14:nvPr/>
            </p14:nvContentPartPr>
            <p14:xfrm>
              <a:off x="5310235" y="4967058"/>
              <a:ext cx="1585800" cy="53640"/>
            </p14:xfrm>
          </p:contentPart>
        </mc:Choice>
        <mc:Fallback>
          <p:pic>
            <p:nvPicPr>
              <p:cNvPr id="3" name="Ink 2">
                <a:extLst>
                  <a:ext uri="{FF2B5EF4-FFF2-40B4-BE49-F238E27FC236}">
                    <a16:creationId xmlns:a16="http://schemas.microsoft.com/office/drawing/2014/main" id="{6664937B-CD67-4FB5-B068-F3B4D3491802}"/>
                  </a:ext>
                </a:extLst>
              </p:cNvPr>
              <p:cNvPicPr/>
              <p:nvPr/>
            </p:nvPicPr>
            <p:blipFill>
              <a:blip r:embed="rId6"/>
              <a:stretch>
                <a:fillRect/>
              </a:stretch>
            </p:blipFill>
            <p:spPr>
              <a:xfrm>
                <a:off x="5238235" y="4823058"/>
                <a:ext cx="1729440" cy="3412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5" name="Ink 4">
                <a:extLst>
                  <a:ext uri="{FF2B5EF4-FFF2-40B4-BE49-F238E27FC236}">
                    <a16:creationId xmlns:a16="http://schemas.microsoft.com/office/drawing/2014/main" id="{1D303155-8735-4001-AF4F-07C784A8C0C7}"/>
                  </a:ext>
                </a:extLst>
              </p14:cNvPr>
              <p14:cNvContentPartPr/>
              <p14:nvPr/>
            </p14:nvContentPartPr>
            <p14:xfrm>
              <a:off x="5213755" y="2970498"/>
              <a:ext cx="1804680" cy="256320"/>
            </p14:xfrm>
          </p:contentPart>
        </mc:Choice>
        <mc:Fallback>
          <p:pic>
            <p:nvPicPr>
              <p:cNvPr id="5" name="Ink 4">
                <a:extLst>
                  <a:ext uri="{FF2B5EF4-FFF2-40B4-BE49-F238E27FC236}">
                    <a16:creationId xmlns:a16="http://schemas.microsoft.com/office/drawing/2014/main" id="{1D303155-8735-4001-AF4F-07C784A8C0C7}"/>
                  </a:ext>
                </a:extLst>
              </p:cNvPr>
              <p:cNvPicPr/>
              <p:nvPr/>
            </p:nvPicPr>
            <p:blipFill>
              <a:blip r:embed="rId8"/>
              <a:stretch>
                <a:fillRect/>
              </a:stretch>
            </p:blipFill>
            <p:spPr>
              <a:xfrm>
                <a:off x="5141755" y="2826498"/>
                <a:ext cx="1948320" cy="5439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6" name="Ink 5">
                <a:extLst>
                  <a:ext uri="{FF2B5EF4-FFF2-40B4-BE49-F238E27FC236}">
                    <a16:creationId xmlns:a16="http://schemas.microsoft.com/office/drawing/2014/main" id="{6BCB6F9D-6639-451B-A64D-C45DB29CA3EE}"/>
                  </a:ext>
                </a:extLst>
              </p14:cNvPr>
              <p14:cNvContentPartPr/>
              <p14:nvPr/>
            </p14:nvContentPartPr>
            <p14:xfrm>
              <a:off x="5090635" y="2565498"/>
              <a:ext cx="2116800" cy="126720"/>
            </p14:xfrm>
          </p:contentPart>
        </mc:Choice>
        <mc:Fallback>
          <p:pic>
            <p:nvPicPr>
              <p:cNvPr id="6" name="Ink 5">
                <a:extLst>
                  <a:ext uri="{FF2B5EF4-FFF2-40B4-BE49-F238E27FC236}">
                    <a16:creationId xmlns:a16="http://schemas.microsoft.com/office/drawing/2014/main" id="{6BCB6F9D-6639-451B-A64D-C45DB29CA3EE}"/>
                  </a:ext>
                </a:extLst>
              </p:cNvPr>
              <p:cNvPicPr/>
              <p:nvPr/>
            </p:nvPicPr>
            <p:blipFill>
              <a:blip r:embed="rId10"/>
              <a:stretch>
                <a:fillRect/>
              </a:stretch>
            </p:blipFill>
            <p:spPr>
              <a:xfrm>
                <a:off x="5018635" y="2421498"/>
                <a:ext cx="2260440" cy="4143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7" name="Ink 6">
                <a:extLst>
                  <a:ext uri="{FF2B5EF4-FFF2-40B4-BE49-F238E27FC236}">
                    <a16:creationId xmlns:a16="http://schemas.microsoft.com/office/drawing/2014/main" id="{34692C7D-2AA6-4B93-ACD7-97658560F41C}"/>
                  </a:ext>
                </a:extLst>
              </p14:cNvPr>
              <p14:cNvContentPartPr/>
              <p14:nvPr/>
            </p14:nvContentPartPr>
            <p14:xfrm>
              <a:off x="5530195" y="4536498"/>
              <a:ext cx="1174680" cy="108360"/>
            </p14:xfrm>
          </p:contentPart>
        </mc:Choice>
        <mc:Fallback>
          <p:pic>
            <p:nvPicPr>
              <p:cNvPr id="7" name="Ink 6">
                <a:extLst>
                  <a:ext uri="{FF2B5EF4-FFF2-40B4-BE49-F238E27FC236}">
                    <a16:creationId xmlns:a16="http://schemas.microsoft.com/office/drawing/2014/main" id="{34692C7D-2AA6-4B93-ACD7-97658560F41C}"/>
                  </a:ext>
                </a:extLst>
              </p:cNvPr>
              <p:cNvPicPr/>
              <p:nvPr/>
            </p:nvPicPr>
            <p:blipFill>
              <a:blip r:embed="rId12"/>
              <a:stretch>
                <a:fillRect/>
              </a:stretch>
            </p:blipFill>
            <p:spPr>
              <a:xfrm>
                <a:off x="5458195" y="4392498"/>
                <a:ext cx="1318320" cy="396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8" name="Ink 7">
                <a:extLst>
                  <a:ext uri="{FF2B5EF4-FFF2-40B4-BE49-F238E27FC236}">
                    <a16:creationId xmlns:a16="http://schemas.microsoft.com/office/drawing/2014/main" id="{8887E4FF-5138-4DD0-AE5E-9BDC9830C502}"/>
                  </a:ext>
                </a:extLst>
              </p14:cNvPr>
              <p14:cNvContentPartPr/>
              <p14:nvPr/>
            </p14:nvContentPartPr>
            <p14:xfrm>
              <a:off x="5485555" y="4456938"/>
              <a:ext cx="1303200" cy="241920"/>
            </p14:xfrm>
          </p:contentPart>
        </mc:Choice>
        <mc:Fallback>
          <p:pic>
            <p:nvPicPr>
              <p:cNvPr id="8" name="Ink 7">
                <a:extLst>
                  <a:ext uri="{FF2B5EF4-FFF2-40B4-BE49-F238E27FC236}">
                    <a16:creationId xmlns:a16="http://schemas.microsoft.com/office/drawing/2014/main" id="{8887E4FF-5138-4DD0-AE5E-9BDC9830C502}"/>
                  </a:ext>
                </a:extLst>
              </p:cNvPr>
              <p:cNvPicPr/>
              <p:nvPr/>
            </p:nvPicPr>
            <p:blipFill>
              <a:blip r:embed="rId14"/>
              <a:stretch>
                <a:fillRect/>
              </a:stretch>
            </p:blipFill>
            <p:spPr>
              <a:xfrm>
                <a:off x="5413555" y="4312938"/>
                <a:ext cx="1446840" cy="529560"/>
              </a:xfrm>
              <a:prstGeom prst="rect">
                <a:avLst/>
              </a:prstGeom>
            </p:spPr>
          </p:pic>
        </mc:Fallback>
      </mc:AlternateContent>
      <p:sp>
        <p:nvSpPr>
          <p:cNvPr id="11" name="TextBox 10">
            <a:extLst>
              <a:ext uri="{FF2B5EF4-FFF2-40B4-BE49-F238E27FC236}">
                <a16:creationId xmlns:a16="http://schemas.microsoft.com/office/drawing/2014/main" id="{6BAC1D30-FCDD-4FAA-BAC6-743BD085707E}"/>
              </a:ext>
            </a:extLst>
          </p:cNvPr>
          <p:cNvSpPr txBox="1"/>
          <p:nvPr/>
        </p:nvSpPr>
        <p:spPr>
          <a:xfrm>
            <a:off x="4940957" y="2213099"/>
            <a:ext cx="25764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alibri" panose="020F0502020204030204"/>
                <a:ea typeface="+mn-ea"/>
                <a:cs typeface="+mn-cs"/>
              </a:rPr>
              <a:t>Health Promotion</a:t>
            </a:r>
          </a:p>
        </p:txBody>
      </p:sp>
      <mc:AlternateContent xmlns:mc="http://schemas.openxmlformats.org/markup-compatibility/2006">
        <mc:Choice xmlns:p14="http://schemas.microsoft.com/office/powerpoint/2010/main" Requires="p14">
          <p:contentPart p14:bwMode="auto" r:id="rId15">
            <p14:nvContentPartPr>
              <p14:cNvPr id="12" name="Ink 11">
                <a:extLst>
                  <a:ext uri="{FF2B5EF4-FFF2-40B4-BE49-F238E27FC236}">
                    <a16:creationId xmlns:a16="http://schemas.microsoft.com/office/drawing/2014/main" id="{49D457FB-CBC3-4ED5-958E-C73F133340B7}"/>
                  </a:ext>
                </a:extLst>
              </p14:cNvPr>
              <p14:cNvContentPartPr/>
              <p14:nvPr/>
            </p14:nvContentPartPr>
            <p14:xfrm>
              <a:off x="5054995" y="2355978"/>
              <a:ext cx="2136240" cy="114840"/>
            </p14:xfrm>
          </p:contentPart>
        </mc:Choice>
        <mc:Fallback>
          <p:pic>
            <p:nvPicPr>
              <p:cNvPr id="12" name="Ink 11">
                <a:extLst>
                  <a:ext uri="{FF2B5EF4-FFF2-40B4-BE49-F238E27FC236}">
                    <a16:creationId xmlns:a16="http://schemas.microsoft.com/office/drawing/2014/main" id="{49D457FB-CBC3-4ED5-958E-C73F133340B7}"/>
                  </a:ext>
                </a:extLst>
              </p:cNvPr>
              <p:cNvPicPr/>
              <p:nvPr/>
            </p:nvPicPr>
            <p:blipFill>
              <a:blip r:embed="rId16"/>
              <a:stretch>
                <a:fillRect/>
              </a:stretch>
            </p:blipFill>
            <p:spPr>
              <a:xfrm>
                <a:off x="4982983" y="2211978"/>
                <a:ext cx="2279904" cy="402480"/>
              </a:xfrm>
              <a:prstGeom prst="rect">
                <a:avLst/>
              </a:prstGeom>
            </p:spPr>
          </p:pic>
        </mc:Fallback>
      </mc:AlternateContent>
    </p:spTree>
    <p:extLst>
      <p:ext uri="{BB962C8B-B14F-4D97-AF65-F5344CB8AC3E}">
        <p14:creationId xmlns:p14="http://schemas.microsoft.com/office/powerpoint/2010/main" val="1973162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3">
            <a:extLst>
              <a:ext uri="{FF2B5EF4-FFF2-40B4-BE49-F238E27FC236}">
                <a16:creationId xmlns:a16="http://schemas.microsoft.com/office/drawing/2014/main" id="{5027C295-EC04-2ED8-9145-EFE902EBF0CD}"/>
              </a:ext>
            </a:extLst>
          </p:cNvPr>
          <p:cNvGraphicFramePr>
            <a:graphicFrameLocks/>
          </p:cNvGraphicFramePr>
          <p:nvPr>
            <p:extLst>
              <p:ext uri="{D42A27DB-BD31-4B8C-83A1-F6EECF244321}">
                <p14:modId xmlns:p14="http://schemas.microsoft.com/office/powerpoint/2010/main" val="1234408069"/>
              </p:ext>
            </p:extLst>
          </p:nvPr>
        </p:nvGraphicFramePr>
        <p:xfrm>
          <a:off x="751675" y="-647810"/>
          <a:ext cx="9924523" cy="7996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0827C467-2CE3-7A73-1BB7-AC6FB7431D80}"/>
              </a:ext>
            </a:extLst>
          </p:cNvPr>
          <p:cNvSpPr txBox="1">
            <a:spLocks/>
          </p:cNvSpPr>
          <p:nvPr/>
        </p:nvSpPr>
        <p:spPr>
          <a:xfrm>
            <a:off x="1230336" y="1190005"/>
            <a:ext cx="11837773" cy="1097427"/>
          </a:xfrm>
          <a:prstGeom prst="rect">
            <a:avLst/>
          </a:prstGeom>
        </p:spPr>
        <p:txBody>
          <a:bodyPr vert="horz" wrap="square"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800" i="1">
                <a:latin typeface="Raleway"/>
              </a:rPr>
            </a:br>
            <a:br>
              <a:rPr lang="en-US" sz="2800" i="1">
                <a:latin typeface="Raleway"/>
              </a:rPr>
            </a:br>
            <a:endParaRPr lang="en-US" sz="2800">
              <a:latin typeface="Raleway"/>
            </a:endParaRPr>
          </a:p>
        </p:txBody>
      </p:sp>
      <p:pic>
        <p:nvPicPr>
          <p:cNvPr id="8" name="Picture 7" descr="A picture containing calendar&#10;&#10;Description automatically generated">
            <a:extLst>
              <a:ext uri="{FF2B5EF4-FFF2-40B4-BE49-F238E27FC236}">
                <a16:creationId xmlns:a16="http://schemas.microsoft.com/office/drawing/2014/main" id="{C7C01F0D-C6BA-E80C-1E6B-2BACCED877D3}"/>
              </a:ext>
            </a:extLst>
          </p:cNvPr>
          <p:cNvPicPr>
            <a:picLocks noChangeAspect="1"/>
          </p:cNvPicPr>
          <p:nvPr/>
        </p:nvPicPr>
        <p:blipFill>
          <a:blip r:embed="rId8"/>
          <a:stretch>
            <a:fillRect/>
          </a:stretch>
        </p:blipFill>
        <p:spPr>
          <a:xfrm>
            <a:off x="3787512" y="1363275"/>
            <a:ext cx="3723749" cy="4500000"/>
          </a:xfrm>
          <a:prstGeom prst="rect">
            <a:avLst/>
          </a:prstGeom>
          <a:noFill/>
          <a:ln>
            <a:noFill/>
          </a:ln>
          <a:effectLst>
            <a:outerShdw blurRad="292100" dist="139700" dir="2700000" algn="tl" rotWithShape="0">
              <a:srgbClr val="333333">
                <a:alpha val="65000"/>
              </a:srgbClr>
            </a:outerShdw>
          </a:effectLst>
        </p:spPr>
      </p:pic>
      <p:sp>
        <p:nvSpPr>
          <p:cNvPr id="11" name="Title 6">
            <a:extLst>
              <a:ext uri="{FF2B5EF4-FFF2-40B4-BE49-F238E27FC236}">
                <a16:creationId xmlns:a16="http://schemas.microsoft.com/office/drawing/2014/main" id="{204AE0C6-318C-E7F6-5EF1-480CC4C90A31}"/>
              </a:ext>
            </a:extLst>
          </p:cNvPr>
          <p:cNvSpPr>
            <a:spLocks noGrp="1"/>
          </p:cNvSpPr>
          <p:nvPr>
            <p:ph type="title"/>
          </p:nvPr>
        </p:nvSpPr>
        <p:spPr>
          <a:xfrm>
            <a:off x="230131" y="207235"/>
            <a:ext cx="10753200" cy="470317"/>
          </a:xfrm>
        </p:spPr>
        <p:txBody>
          <a:bodyPr>
            <a:normAutofit fontScale="90000"/>
          </a:bodyPr>
          <a:lstStyle/>
          <a:p>
            <a:r>
              <a:rPr lang="en-US" sz="3600" b="1" i="1"/>
              <a:t>Where we started….</a:t>
            </a:r>
            <a:r>
              <a:rPr lang="en-US" sz="3100" b="1" i="1"/>
              <a:t>a learning loop to </a:t>
            </a:r>
            <a:r>
              <a:rPr lang="en-US" sz="3100" b="1" i="1" err="1"/>
              <a:t>mobilise</a:t>
            </a:r>
            <a:r>
              <a:rPr lang="en-US" sz="3100" b="1" i="1"/>
              <a:t> knowledge</a:t>
            </a:r>
            <a:br>
              <a:rPr lang="en-US" sz="3100" i="1"/>
            </a:br>
            <a:r>
              <a:rPr lang="en-US" sz="2200" i="1"/>
              <a:t>Find missing knowledge, transfer it to where it is needed and </a:t>
            </a:r>
            <a:r>
              <a:rPr lang="en-US" sz="2200" i="1" err="1"/>
              <a:t>organise</a:t>
            </a:r>
            <a:r>
              <a:rPr lang="en-US" sz="2200" i="1"/>
              <a:t> it for future use</a:t>
            </a:r>
            <a:endParaRPr lang="en-US" sz="2200"/>
          </a:p>
        </p:txBody>
      </p:sp>
      <p:sp>
        <p:nvSpPr>
          <p:cNvPr id="12" name="Rectangle 11">
            <a:extLst>
              <a:ext uri="{FF2B5EF4-FFF2-40B4-BE49-F238E27FC236}">
                <a16:creationId xmlns:a16="http://schemas.microsoft.com/office/drawing/2014/main" id="{9F8C2625-A93A-A795-E348-81007369D488}"/>
              </a:ext>
            </a:extLst>
          </p:cNvPr>
          <p:cNvSpPr/>
          <p:nvPr/>
        </p:nvSpPr>
        <p:spPr>
          <a:xfrm>
            <a:off x="6211378" y="3969380"/>
            <a:ext cx="1299883" cy="1882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Diagram&#10;&#10;Description automatically generated with low confidence">
            <a:extLst>
              <a:ext uri="{FF2B5EF4-FFF2-40B4-BE49-F238E27FC236}">
                <a16:creationId xmlns:a16="http://schemas.microsoft.com/office/drawing/2014/main" id="{F6024ABC-E591-8676-C4E4-68F4EBA9BBBD}"/>
              </a:ext>
            </a:extLst>
          </p:cNvPr>
          <p:cNvPicPr>
            <a:picLocks noChangeAspect="1"/>
          </p:cNvPicPr>
          <p:nvPr/>
        </p:nvPicPr>
        <p:blipFill>
          <a:blip r:embed="rId9"/>
          <a:stretch>
            <a:fillRect/>
          </a:stretch>
        </p:blipFill>
        <p:spPr>
          <a:xfrm>
            <a:off x="6207931" y="3986341"/>
            <a:ext cx="1303330" cy="1882588"/>
          </a:xfrm>
          <a:prstGeom prst="rect">
            <a:avLst/>
          </a:prstGeom>
        </p:spPr>
      </p:pic>
      <p:sp>
        <p:nvSpPr>
          <p:cNvPr id="23" name="TextBox 22">
            <a:extLst>
              <a:ext uri="{FF2B5EF4-FFF2-40B4-BE49-F238E27FC236}">
                <a16:creationId xmlns:a16="http://schemas.microsoft.com/office/drawing/2014/main" id="{D3FF9CD7-AEAE-0C04-EDF3-F53217D63047}"/>
              </a:ext>
            </a:extLst>
          </p:cNvPr>
          <p:cNvSpPr txBox="1"/>
          <p:nvPr/>
        </p:nvSpPr>
        <p:spPr>
          <a:xfrm>
            <a:off x="127366" y="3177105"/>
            <a:ext cx="1980094" cy="1200329"/>
          </a:xfrm>
          <a:prstGeom prst="rect">
            <a:avLst/>
          </a:prstGeom>
          <a:noFill/>
        </p:spPr>
        <p:txBody>
          <a:bodyPr wrap="none" rtlCol="0">
            <a:spAutoFit/>
          </a:bodyPr>
          <a:lstStyle/>
          <a:p>
            <a:r>
              <a:rPr lang="en-US"/>
              <a:t>-People</a:t>
            </a:r>
          </a:p>
          <a:p>
            <a:r>
              <a:rPr lang="en-US"/>
              <a:t>-Process</a:t>
            </a:r>
          </a:p>
          <a:p>
            <a:r>
              <a:rPr lang="en-US"/>
              <a:t>-Tools/technology</a:t>
            </a:r>
          </a:p>
          <a:p>
            <a:r>
              <a:rPr lang="en-US"/>
              <a:t>-iterative content</a:t>
            </a:r>
          </a:p>
        </p:txBody>
      </p:sp>
      <p:sp>
        <p:nvSpPr>
          <p:cNvPr id="25" name="TextBox 24">
            <a:extLst>
              <a:ext uri="{FF2B5EF4-FFF2-40B4-BE49-F238E27FC236}">
                <a16:creationId xmlns:a16="http://schemas.microsoft.com/office/drawing/2014/main" id="{BA5FF10B-2E80-F7BD-5661-969030E90FA7}"/>
              </a:ext>
            </a:extLst>
          </p:cNvPr>
          <p:cNvSpPr txBox="1"/>
          <p:nvPr/>
        </p:nvSpPr>
        <p:spPr>
          <a:xfrm>
            <a:off x="131593" y="2490555"/>
            <a:ext cx="2839239" cy="646331"/>
          </a:xfrm>
          <a:prstGeom prst="rect">
            <a:avLst/>
          </a:prstGeom>
          <a:solidFill>
            <a:schemeClr val="accent4">
              <a:lumMod val="20000"/>
              <a:lumOff val="80000"/>
            </a:schemeClr>
          </a:solidFill>
        </p:spPr>
        <p:txBody>
          <a:bodyPr wrap="none" rtlCol="0">
            <a:spAutoFit/>
          </a:bodyPr>
          <a:lstStyle/>
          <a:p>
            <a:r>
              <a:rPr lang="en-US" i="1"/>
              <a:t>March 2020 an agile MVP</a:t>
            </a:r>
          </a:p>
          <a:p>
            <a:r>
              <a:rPr lang="en-US" i="1"/>
              <a:t>Knowledge Management</a:t>
            </a:r>
          </a:p>
        </p:txBody>
      </p:sp>
    </p:spTree>
    <p:extLst>
      <p:ext uri="{BB962C8B-B14F-4D97-AF65-F5344CB8AC3E}">
        <p14:creationId xmlns:p14="http://schemas.microsoft.com/office/powerpoint/2010/main" val="290847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hart&#10;&#10;Description automatically generated">
            <a:extLst>
              <a:ext uri="{FF2B5EF4-FFF2-40B4-BE49-F238E27FC236}">
                <a16:creationId xmlns:a16="http://schemas.microsoft.com/office/drawing/2014/main" id="{1C905749-CF96-7B0A-DF2C-FC8FE1743A1E}"/>
              </a:ext>
            </a:extLst>
          </p:cNvPr>
          <p:cNvPicPr>
            <a:picLocks noChangeAspect="1"/>
          </p:cNvPicPr>
          <p:nvPr/>
        </p:nvPicPr>
        <p:blipFill>
          <a:blip r:embed="rId3"/>
          <a:stretch>
            <a:fillRect/>
          </a:stretch>
        </p:blipFill>
        <p:spPr>
          <a:xfrm>
            <a:off x="4700597" y="3228213"/>
            <a:ext cx="3157200" cy="1894319"/>
          </a:xfrm>
          <a:prstGeom prst="rect">
            <a:avLst/>
          </a:prstGeom>
          <a:effectLst/>
        </p:spPr>
      </p:pic>
      <p:graphicFrame>
        <p:nvGraphicFramePr>
          <p:cNvPr id="30" name="Content Placeholder 3">
            <a:extLst>
              <a:ext uri="{FF2B5EF4-FFF2-40B4-BE49-F238E27FC236}">
                <a16:creationId xmlns:a16="http://schemas.microsoft.com/office/drawing/2014/main" id="{3D78D0B0-86A7-6F19-3CAA-047E66E2C541}"/>
              </a:ext>
            </a:extLst>
          </p:cNvPr>
          <p:cNvGraphicFramePr>
            <a:graphicFrameLocks/>
          </p:cNvGraphicFramePr>
          <p:nvPr>
            <p:extLst>
              <p:ext uri="{D42A27DB-BD31-4B8C-83A1-F6EECF244321}">
                <p14:modId xmlns:p14="http://schemas.microsoft.com/office/powerpoint/2010/main" val="3757254281"/>
              </p:ext>
            </p:extLst>
          </p:nvPr>
        </p:nvGraphicFramePr>
        <p:xfrm>
          <a:off x="1469170" y="-92676"/>
          <a:ext cx="9253660" cy="8320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Content Placeholder 3">
            <a:extLst>
              <a:ext uri="{FF2B5EF4-FFF2-40B4-BE49-F238E27FC236}">
                <a16:creationId xmlns:a16="http://schemas.microsoft.com/office/drawing/2014/main" id="{3F6D4750-0FD3-39E0-F94B-14322D06F763}"/>
              </a:ext>
            </a:extLst>
          </p:cNvPr>
          <p:cNvGraphicFramePr>
            <a:graphicFrameLocks noGrp="1"/>
          </p:cNvGraphicFramePr>
          <p:nvPr>
            <p:ph idx="1"/>
            <p:extLst>
              <p:ext uri="{D42A27DB-BD31-4B8C-83A1-F6EECF244321}">
                <p14:modId xmlns:p14="http://schemas.microsoft.com/office/powerpoint/2010/main" val="2762655882"/>
              </p:ext>
            </p:extLst>
          </p:nvPr>
        </p:nvGraphicFramePr>
        <p:xfrm>
          <a:off x="838200" y="1249752"/>
          <a:ext cx="10515600" cy="43513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Striped Right Arrow 4">
            <a:extLst>
              <a:ext uri="{FF2B5EF4-FFF2-40B4-BE49-F238E27FC236}">
                <a16:creationId xmlns:a16="http://schemas.microsoft.com/office/drawing/2014/main" id="{2ABB33BF-A1E3-062F-F784-A660DE154320}"/>
              </a:ext>
            </a:extLst>
          </p:cNvPr>
          <p:cNvSpPr/>
          <p:nvPr/>
        </p:nvSpPr>
        <p:spPr>
          <a:xfrm>
            <a:off x="88065" y="5206325"/>
            <a:ext cx="4741127" cy="988517"/>
          </a:xfrm>
          <a:prstGeom prst="stripedRightArrow">
            <a:avLst>
              <a:gd name="adj1" fmla="val 86815"/>
              <a:gd name="adj2" fmla="val 512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4">
                    <a:lumMod val="60000"/>
                    <a:lumOff val="40000"/>
                  </a:schemeClr>
                </a:solidFill>
              </a:rPr>
              <a:t>Step 1- </a:t>
            </a:r>
            <a:r>
              <a:rPr lang="en-US" sz="2000"/>
              <a:t>Define the Problem</a:t>
            </a:r>
          </a:p>
          <a:p>
            <a:pPr algn="ctr"/>
            <a:r>
              <a:rPr lang="en-US" sz="2000"/>
              <a:t>-create a vision and shared goal</a:t>
            </a:r>
          </a:p>
        </p:txBody>
      </p:sp>
      <p:sp>
        <p:nvSpPr>
          <p:cNvPr id="9" name="Rectangle 8">
            <a:extLst>
              <a:ext uri="{FF2B5EF4-FFF2-40B4-BE49-F238E27FC236}">
                <a16:creationId xmlns:a16="http://schemas.microsoft.com/office/drawing/2014/main" id="{D98FD707-6197-B292-AC67-F3191EB0559C}"/>
              </a:ext>
            </a:extLst>
          </p:cNvPr>
          <p:cNvSpPr/>
          <p:nvPr/>
        </p:nvSpPr>
        <p:spPr>
          <a:xfrm>
            <a:off x="5144677" y="4993914"/>
            <a:ext cx="2066197" cy="20661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3" name="Title 1">
            <a:extLst>
              <a:ext uri="{FF2B5EF4-FFF2-40B4-BE49-F238E27FC236}">
                <a16:creationId xmlns:a16="http://schemas.microsoft.com/office/drawing/2014/main" id="{32E356C9-C213-7E20-F2FD-63F650A92100}"/>
              </a:ext>
            </a:extLst>
          </p:cNvPr>
          <p:cNvSpPr txBox="1">
            <a:spLocks/>
          </p:cNvSpPr>
          <p:nvPr/>
        </p:nvSpPr>
        <p:spPr>
          <a:xfrm>
            <a:off x="88105" y="185683"/>
            <a:ext cx="10753200" cy="470317"/>
          </a:xfrm>
          <a:prstGeom prst="rect">
            <a:avLst/>
          </a:prstGeom>
        </p:spPr>
        <p:txBody>
          <a:bodyPr vert="horz"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US"/>
              <a:t>Where we are heading- </a:t>
            </a:r>
            <a:r>
              <a:rPr lang="en-US" i="1"/>
              <a:t>A Learning Health system?</a:t>
            </a:r>
          </a:p>
        </p:txBody>
      </p:sp>
      <p:sp>
        <p:nvSpPr>
          <p:cNvPr id="31" name="Rectangle 30">
            <a:extLst>
              <a:ext uri="{FF2B5EF4-FFF2-40B4-BE49-F238E27FC236}">
                <a16:creationId xmlns:a16="http://schemas.microsoft.com/office/drawing/2014/main" id="{9ED20F8D-7BB1-387D-F3D6-568A0CD5E8B5}"/>
              </a:ext>
            </a:extLst>
          </p:cNvPr>
          <p:cNvSpPr/>
          <p:nvPr/>
        </p:nvSpPr>
        <p:spPr>
          <a:xfrm>
            <a:off x="2027104" y="4382779"/>
            <a:ext cx="1552027" cy="75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1203FC7-865B-F27B-4BE4-746FC4716CD6}"/>
              </a:ext>
            </a:extLst>
          </p:cNvPr>
          <p:cNvSpPr txBox="1"/>
          <p:nvPr/>
        </p:nvSpPr>
        <p:spPr>
          <a:xfrm>
            <a:off x="2013585" y="4414646"/>
            <a:ext cx="1552028" cy="707886"/>
          </a:xfrm>
          <a:prstGeom prst="rect">
            <a:avLst/>
          </a:prstGeom>
          <a:solidFill>
            <a:srgbClr val="C00000">
              <a:alpha val="59240"/>
            </a:srgbClr>
          </a:solidFill>
        </p:spPr>
        <p:txBody>
          <a:bodyPr wrap="none" rtlCol="0">
            <a:spAutoFit/>
          </a:bodyPr>
          <a:lstStyle/>
          <a:p>
            <a:r>
              <a:rPr lang="en-US" sz="4000"/>
              <a:t>Policy</a:t>
            </a:r>
          </a:p>
        </p:txBody>
      </p:sp>
      <p:pic>
        <p:nvPicPr>
          <p:cNvPr id="33" name="Picture 32" descr="A drawing of a face&#10;&#10;Description automatically generated">
            <a:extLst>
              <a:ext uri="{FF2B5EF4-FFF2-40B4-BE49-F238E27FC236}">
                <a16:creationId xmlns:a16="http://schemas.microsoft.com/office/drawing/2014/main" id="{589A5071-BF5B-7712-A567-98379B7FF868}"/>
              </a:ext>
            </a:extLst>
          </p:cNvPr>
          <p:cNvPicPr>
            <a:picLocks noChangeAspect="1"/>
          </p:cNvPicPr>
          <p:nvPr/>
        </p:nvPicPr>
        <p:blipFill>
          <a:blip r:embed="rId14"/>
          <a:stretch>
            <a:fillRect/>
          </a:stretch>
        </p:blipFill>
        <p:spPr>
          <a:xfrm>
            <a:off x="10490388" y="5240861"/>
            <a:ext cx="1558873" cy="770352"/>
          </a:xfrm>
          <a:prstGeom prst="rect">
            <a:avLst/>
          </a:prstGeom>
        </p:spPr>
      </p:pic>
      <p:sp>
        <p:nvSpPr>
          <p:cNvPr id="2" name="TextBox 1">
            <a:extLst>
              <a:ext uri="{FF2B5EF4-FFF2-40B4-BE49-F238E27FC236}">
                <a16:creationId xmlns:a16="http://schemas.microsoft.com/office/drawing/2014/main" id="{01E22D58-F7B4-3FD7-7211-294F14D4E1A3}"/>
              </a:ext>
            </a:extLst>
          </p:cNvPr>
          <p:cNvSpPr txBox="1"/>
          <p:nvPr/>
        </p:nvSpPr>
        <p:spPr>
          <a:xfrm>
            <a:off x="283779" y="2322786"/>
            <a:ext cx="2268570" cy="1754326"/>
          </a:xfrm>
          <a:prstGeom prst="rect">
            <a:avLst/>
          </a:prstGeom>
          <a:solidFill>
            <a:schemeClr val="accent6">
              <a:lumMod val="40000"/>
              <a:lumOff val="60000"/>
            </a:schemeClr>
          </a:solidFill>
        </p:spPr>
        <p:txBody>
          <a:bodyPr wrap="none" rtlCol="0">
            <a:spAutoFit/>
          </a:bodyPr>
          <a:lstStyle/>
          <a:p>
            <a:r>
              <a:rPr lang="en-US"/>
              <a:t>Data to Knowledge</a:t>
            </a:r>
          </a:p>
          <a:p>
            <a:pPr marL="285750" indent="-285750">
              <a:buFont typeface="Arial" panose="020B0604020202020204" pitchFamily="34" charset="0"/>
              <a:buChar char="•"/>
            </a:pPr>
            <a:r>
              <a:rPr lang="en-US"/>
              <a:t>Epidemiology</a:t>
            </a:r>
          </a:p>
          <a:p>
            <a:pPr marL="285750" indent="-285750">
              <a:buFont typeface="Arial" panose="020B0604020202020204" pitchFamily="34" charset="0"/>
              <a:buChar char="•"/>
            </a:pPr>
            <a:r>
              <a:rPr lang="en-US"/>
              <a:t>Demand analysis</a:t>
            </a:r>
          </a:p>
          <a:p>
            <a:pPr marL="285750" indent="-285750">
              <a:buFont typeface="Arial" panose="020B0604020202020204" pitchFamily="34" charset="0"/>
              <a:buChar char="•"/>
            </a:pPr>
            <a:r>
              <a:rPr lang="en-US"/>
              <a:t>Service utilization</a:t>
            </a:r>
          </a:p>
          <a:p>
            <a:pPr marL="285750" indent="-285750">
              <a:buFont typeface="Arial" panose="020B0604020202020204" pitchFamily="34" charset="0"/>
              <a:buChar char="•"/>
            </a:pPr>
            <a:r>
              <a:rPr lang="en-US"/>
              <a:t>Gap analysis</a:t>
            </a:r>
          </a:p>
          <a:p>
            <a:pPr marL="285750" indent="-285750">
              <a:buFont typeface="Arial" panose="020B0604020202020204" pitchFamily="34" charset="0"/>
              <a:buChar char="•"/>
            </a:pPr>
            <a:r>
              <a:rPr lang="en-US"/>
              <a:t>Cost</a:t>
            </a:r>
          </a:p>
        </p:txBody>
      </p:sp>
    </p:spTree>
    <p:extLst>
      <p:ext uri="{BB962C8B-B14F-4D97-AF65-F5344CB8AC3E}">
        <p14:creationId xmlns:p14="http://schemas.microsoft.com/office/powerpoint/2010/main" val="226310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6FA2789-41F3-C245-E1C5-8C9B48D01D86}"/>
              </a:ext>
            </a:extLst>
          </p:cNvPr>
          <p:cNvSpPr>
            <a:spLocks noGrp="1"/>
          </p:cNvSpPr>
          <p:nvPr>
            <p:ph type="title"/>
          </p:nvPr>
        </p:nvSpPr>
        <p:spPr>
          <a:xfrm>
            <a:off x="720000" y="540000"/>
            <a:ext cx="10672200" cy="515901"/>
          </a:xfrm>
        </p:spPr>
        <p:txBody>
          <a:bodyPr/>
          <a:lstStyle/>
          <a:p>
            <a:r>
              <a:rPr lang="en-US" i="1"/>
              <a:t>Communicable Diseases “Sprint”</a:t>
            </a:r>
          </a:p>
        </p:txBody>
      </p:sp>
      <p:sp>
        <p:nvSpPr>
          <p:cNvPr id="15" name="Content Placeholder 2">
            <a:extLst>
              <a:ext uri="{FF2B5EF4-FFF2-40B4-BE49-F238E27FC236}">
                <a16:creationId xmlns:a16="http://schemas.microsoft.com/office/drawing/2014/main" id="{EBCBFBA3-3637-49E7-A041-0B41EAC20FF4}"/>
              </a:ext>
            </a:extLst>
          </p:cNvPr>
          <p:cNvSpPr>
            <a:spLocks noGrp="1"/>
          </p:cNvSpPr>
          <p:nvPr>
            <p:ph idx="13"/>
          </p:nvPr>
        </p:nvSpPr>
        <p:spPr>
          <a:xfrm>
            <a:off x="720000" y="1440000"/>
            <a:ext cx="5220000" cy="4500000"/>
          </a:xfrm>
        </p:spPr>
        <p:txBody>
          <a:bodyPr/>
          <a:lstStyle/>
          <a:p>
            <a:pPr marL="0" indent="0">
              <a:buNone/>
            </a:pPr>
            <a:r>
              <a:rPr lang="en-US"/>
              <a:t>Policy- A/Prof Deb Friedman (</a:t>
            </a:r>
            <a:r>
              <a:rPr lang="en-US" err="1"/>
              <a:t>DoH</a:t>
            </a:r>
            <a:r>
              <a:rPr lang="en-US"/>
              <a:t>)</a:t>
            </a:r>
          </a:p>
          <a:p>
            <a:pPr marL="0" indent="0">
              <a:buNone/>
            </a:pPr>
            <a:r>
              <a:rPr lang="en-US"/>
              <a:t>D2K- Dr Amanda Wade (BSW PHU)</a:t>
            </a:r>
          </a:p>
          <a:p>
            <a:pPr marL="0" indent="0">
              <a:buNone/>
            </a:pPr>
            <a:r>
              <a:rPr lang="en-US"/>
              <a:t>K2P- Dr Kate Graham (WVPHN)</a:t>
            </a:r>
          </a:p>
          <a:p>
            <a:pPr marL="0" indent="0">
              <a:buNone/>
            </a:pPr>
            <a:r>
              <a:rPr lang="en-US"/>
              <a:t>K2P- TBC</a:t>
            </a:r>
          </a:p>
          <a:p>
            <a:pPr marL="0" indent="0">
              <a:buNone/>
            </a:pPr>
            <a:r>
              <a:rPr lang="en-US"/>
              <a:t>P2D-TBC</a:t>
            </a:r>
          </a:p>
          <a:p>
            <a:pPr marL="0" indent="0">
              <a:buNone/>
            </a:pPr>
            <a:endParaRPr lang="en-US"/>
          </a:p>
        </p:txBody>
      </p:sp>
      <p:pic>
        <p:nvPicPr>
          <p:cNvPr id="5" name="Picture 4" descr="A picture containing text, road, way, scene&#10;&#10;Description automatically generated">
            <a:extLst>
              <a:ext uri="{FF2B5EF4-FFF2-40B4-BE49-F238E27FC236}">
                <a16:creationId xmlns:a16="http://schemas.microsoft.com/office/drawing/2014/main" id="{9FBC7194-424D-82C3-8948-AB4947809D5E}"/>
              </a:ext>
            </a:extLst>
          </p:cNvPr>
          <p:cNvPicPr>
            <a:picLocks noChangeAspect="1"/>
          </p:cNvPicPr>
          <p:nvPr/>
        </p:nvPicPr>
        <p:blipFill rotWithShape="1">
          <a:blip r:embed="rId2"/>
          <a:srcRect l="10692" r="11878"/>
          <a:stretch/>
        </p:blipFill>
        <p:spPr>
          <a:xfrm>
            <a:off x="6172200" y="1440000"/>
            <a:ext cx="5220000" cy="4500000"/>
          </a:xfrm>
          <a:prstGeom prst="rect">
            <a:avLst/>
          </a:prstGeom>
          <a:noFill/>
        </p:spPr>
      </p:pic>
      <p:sp>
        <p:nvSpPr>
          <p:cNvPr id="9" name="Hexagon 8">
            <a:extLst>
              <a:ext uri="{FF2B5EF4-FFF2-40B4-BE49-F238E27FC236}">
                <a16:creationId xmlns:a16="http://schemas.microsoft.com/office/drawing/2014/main" id="{D8047082-17A2-97B8-9218-9092472F4631}"/>
              </a:ext>
            </a:extLst>
          </p:cNvPr>
          <p:cNvSpPr/>
          <p:nvPr/>
        </p:nvSpPr>
        <p:spPr>
          <a:xfrm>
            <a:off x="7552434" y="1440000"/>
            <a:ext cx="2459531" cy="2073856"/>
          </a:xfrm>
          <a:prstGeom prst="hexagon">
            <a:avLst>
              <a:gd name="adj" fmla="val 25000"/>
              <a:gd name="vf" fmla="val 115470"/>
            </a:avLst>
          </a:prstGeom>
          <a:blipFill>
            <a:blip r:embed="rId3">
              <a:extLst>
                <a:ext uri="{28A0092B-C50C-407E-A947-70E740481C1C}">
                  <a14:useLocalDpi xmlns:a14="http://schemas.microsoft.com/office/drawing/2010/main" val="0"/>
                </a:ext>
              </a:extLst>
            </a:blip>
            <a:srcRect/>
            <a:stretch>
              <a:fillRect l="-1000" r="-1000"/>
            </a:stretch>
          </a:blipFill>
          <a:effectLst>
            <a:outerShdw blurRad="50800" dist="38100" dir="2700000" algn="tl" rotWithShape="0">
              <a:prstClr val="black">
                <a:alpha val="40000"/>
              </a:prstClr>
            </a:outerShdw>
          </a:effectLst>
        </p:spPr>
        <p:style>
          <a:lnRef idx="2">
            <a:schemeClr val="accent5">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1" name="Rounded Rectangle 10">
            <a:extLst>
              <a:ext uri="{FF2B5EF4-FFF2-40B4-BE49-F238E27FC236}">
                <a16:creationId xmlns:a16="http://schemas.microsoft.com/office/drawing/2014/main" id="{19967A2D-9608-C08E-955D-3FB49C23ED26}"/>
              </a:ext>
            </a:extLst>
          </p:cNvPr>
          <p:cNvSpPr/>
          <p:nvPr/>
        </p:nvSpPr>
        <p:spPr>
          <a:xfrm>
            <a:off x="7914777" y="492668"/>
            <a:ext cx="2002299" cy="731144"/>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rPr>
              <a:t>Experts in content</a:t>
            </a:r>
          </a:p>
        </p:txBody>
      </p:sp>
      <p:sp>
        <p:nvSpPr>
          <p:cNvPr id="14" name="Rounded Rectangle 13">
            <a:extLst>
              <a:ext uri="{FF2B5EF4-FFF2-40B4-BE49-F238E27FC236}">
                <a16:creationId xmlns:a16="http://schemas.microsoft.com/office/drawing/2014/main" id="{A83D5453-DF54-C577-7628-BF241FD761C1}"/>
              </a:ext>
            </a:extLst>
          </p:cNvPr>
          <p:cNvSpPr/>
          <p:nvPr/>
        </p:nvSpPr>
        <p:spPr>
          <a:xfrm>
            <a:off x="7807815" y="4303812"/>
            <a:ext cx="1948768" cy="735679"/>
          </a:xfrm>
          <a:prstGeom prst="roundRect">
            <a:avLst/>
          </a:prstGeom>
          <a:solidFill>
            <a:srgbClr val="73BC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rPr>
              <a:t>Experts in context</a:t>
            </a:r>
          </a:p>
        </p:txBody>
      </p:sp>
      <p:sp>
        <p:nvSpPr>
          <p:cNvPr id="16" name="5-point Star 15">
            <a:extLst>
              <a:ext uri="{FF2B5EF4-FFF2-40B4-BE49-F238E27FC236}">
                <a16:creationId xmlns:a16="http://schemas.microsoft.com/office/drawing/2014/main" id="{4330945A-1DE2-C682-FA37-6FFBC5F27DF1}"/>
              </a:ext>
            </a:extLst>
          </p:cNvPr>
          <p:cNvSpPr/>
          <p:nvPr/>
        </p:nvSpPr>
        <p:spPr>
          <a:xfrm rot="670404">
            <a:off x="4008021" y="2316687"/>
            <a:ext cx="2555497" cy="2396788"/>
          </a:xfrm>
          <a:prstGeom prst="star5">
            <a:avLst>
              <a:gd name="adj" fmla="val 23109"/>
              <a:gd name="hf" fmla="val 105146"/>
              <a:gd name="vf" fmla="val 110557"/>
            </a:avLst>
          </a:prstGeom>
          <a:solidFill>
            <a:schemeClr val="accent4">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Tune in for each weeks reveal!</a:t>
            </a:r>
          </a:p>
        </p:txBody>
      </p:sp>
      <p:sp>
        <p:nvSpPr>
          <p:cNvPr id="2" name="TextBox 1">
            <a:extLst>
              <a:ext uri="{FF2B5EF4-FFF2-40B4-BE49-F238E27FC236}">
                <a16:creationId xmlns:a16="http://schemas.microsoft.com/office/drawing/2014/main" id="{994142D3-0736-297E-7D92-7D9CFD9F41D2}"/>
              </a:ext>
            </a:extLst>
          </p:cNvPr>
          <p:cNvSpPr txBox="1"/>
          <p:nvPr/>
        </p:nvSpPr>
        <p:spPr>
          <a:xfrm>
            <a:off x="167884" y="4768457"/>
            <a:ext cx="5942652" cy="1200329"/>
          </a:xfrm>
          <a:prstGeom prst="rect">
            <a:avLst/>
          </a:prstGeom>
          <a:noFill/>
        </p:spPr>
        <p:txBody>
          <a:bodyPr wrap="none" rtlCol="0">
            <a:spAutoFit/>
          </a:bodyPr>
          <a:lstStyle/>
          <a:p>
            <a:r>
              <a:rPr lang="en-US" i="1">
                <a:solidFill>
                  <a:schemeClr val="accent1">
                    <a:lumMod val="75000"/>
                  </a:schemeClr>
                </a:solidFill>
              </a:rPr>
              <a:t>What is the problem?</a:t>
            </a:r>
          </a:p>
          <a:p>
            <a:r>
              <a:rPr lang="en-US" i="1">
                <a:solidFill>
                  <a:schemeClr val="accent1">
                    <a:lumMod val="75000"/>
                  </a:schemeClr>
                </a:solidFill>
              </a:rPr>
              <a:t>What could we accomplish?</a:t>
            </a:r>
          </a:p>
          <a:p>
            <a:r>
              <a:rPr lang="en-US" i="1">
                <a:solidFill>
                  <a:schemeClr val="accent1">
                    <a:lumMod val="75000"/>
                  </a:schemeClr>
                </a:solidFill>
              </a:rPr>
              <a:t>How will we know that we have made an improvement?</a:t>
            </a:r>
          </a:p>
          <a:p>
            <a:r>
              <a:rPr lang="en-US" i="1">
                <a:solidFill>
                  <a:schemeClr val="accent1">
                    <a:lumMod val="75000"/>
                  </a:schemeClr>
                </a:solidFill>
              </a:rPr>
              <a:t>-as clinicians, an </a:t>
            </a:r>
            <a:r>
              <a:rPr lang="en-US" i="1" err="1">
                <a:solidFill>
                  <a:schemeClr val="accent1">
                    <a:lumMod val="75000"/>
                  </a:schemeClr>
                </a:solidFill>
              </a:rPr>
              <a:t>organisation</a:t>
            </a:r>
            <a:r>
              <a:rPr lang="en-US" i="1">
                <a:solidFill>
                  <a:schemeClr val="accent1">
                    <a:lumMod val="75000"/>
                  </a:schemeClr>
                </a:solidFill>
              </a:rPr>
              <a:t>, as a system</a:t>
            </a:r>
          </a:p>
        </p:txBody>
      </p:sp>
    </p:spTree>
    <p:extLst>
      <p:ext uri="{BB962C8B-B14F-4D97-AF65-F5344CB8AC3E}">
        <p14:creationId xmlns:p14="http://schemas.microsoft.com/office/powerpoint/2010/main" val="375207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577D5-F353-CBAB-D012-AF15CA77A656}"/>
              </a:ext>
            </a:extLst>
          </p:cNvPr>
          <p:cNvSpPr>
            <a:spLocks noGrp="1"/>
          </p:cNvSpPr>
          <p:nvPr>
            <p:ph type="title"/>
          </p:nvPr>
        </p:nvSpPr>
        <p:spPr>
          <a:xfrm>
            <a:off x="233158" y="371784"/>
            <a:ext cx="10753200" cy="470317"/>
          </a:xfrm>
        </p:spPr>
        <p:txBody>
          <a:bodyPr/>
          <a:lstStyle/>
          <a:p>
            <a:r>
              <a:rPr lang="en-GB" sz="2800">
                <a:latin typeface="Raleway"/>
              </a:rPr>
              <a:t>Case Presentation- SBAR tool</a:t>
            </a:r>
            <a:endParaRPr lang="en-US"/>
          </a:p>
        </p:txBody>
      </p:sp>
      <p:graphicFrame>
        <p:nvGraphicFramePr>
          <p:cNvPr id="4" name="Content Placeholder 7">
            <a:extLst>
              <a:ext uri="{FF2B5EF4-FFF2-40B4-BE49-F238E27FC236}">
                <a16:creationId xmlns:a16="http://schemas.microsoft.com/office/drawing/2014/main" id="{66179924-8DBE-C507-1768-A0BDF3FF2917}"/>
              </a:ext>
            </a:extLst>
          </p:cNvPr>
          <p:cNvGraphicFramePr>
            <a:graphicFrameLocks/>
          </p:cNvGraphicFramePr>
          <p:nvPr>
            <p:extLst>
              <p:ext uri="{D42A27DB-BD31-4B8C-83A1-F6EECF244321}">
                <p14:modId xmlns:p14="http://schemas.microsoft.com/office/powerpoint/2010/main" val="1408210458"/>
              </p:ext>
            </p:extLst>
          </p:nvPr>
        </p:nvGraphicFramePr>
        <p:xfrm>
          <a:off x="233158" y="1010317"/>
          <a:ext cx="9699118" cy="5043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7C93DA6C-7A8E-C232-35EA-22B6755989B7}"/>
              </a:ext>
            </a:extLst>
          </p:cNvPr>
          <p:cNvSpPr txBox="1"/>
          <p:nvPr/>
        </p:nvSpPr>
        <p:spPr>
          <a:xfrm>
            <a:off x="60063" y="6390390"/>
            <a:ext cx="5909695" cy="369332"/>
          </a:xfrm>
          <a:prstGeom prst="rect">
            <a:avLst/>
          </a:prstGeom>
          <a:noFill/>
        </p:spPr>
        <p:txBody>
          <a:bodyPr wrap="none" rtlCol="0">
            <a:spAutoFit/>
          </a:bodyPr>
          <a:lstStyle/>
          <a:p>
            <a:r>
              <a:rPr lang="en-US"/>
              <a:t>https://</a:t>
            </a:r>
            <a:r>
              <a:rPr lang="en-US" err="1"/>
              <a:t>www.ihi.org</a:t>
            </a:r>
            <a:r>
              <a:rPr lang="en-US"/>
              <a:t>/resources/Pages/Tools/</a:t>
            </a:r>
            <a:r>
              <a:rPr lang="en-US" err="1"/>
              <a:t>SBARToolkit.aspx</a:t>
            </a:r>
            <a:endParaRPr lang="en-US"/>
          </a:p>
        </p:txBody>
      </p:sp>
      <p:sp>
        <p:nvSpPr>
          <p:cNvPr id="6" name="Sun 5">
            <a:extLst>
              <a:ext uri="{FF2B5EF4-FFF2-40B4-BE49-F238E27FC236}">
                <a16:creationId xmlns:a16="http://schemas.microsoft.com/office/drawing/2014/main" id="{43F07FE7-0F29-2B97-657A-D2D42EB7D3E8}"/>
              </a:ext>
            </a:extLst>
          </p:cNvPr>
          <p:cNvSpPr/>
          <p:nvPr/>
        </p:nvSpPr>
        <p:spPr>
          <a:xfrm>
            <a:off x="9406759" y="-157657"/>
            <a:ext cx="2879834" cy="2827283"/>
          </a:xfrm>
          <a:prstGeom prst="sun">
            <a:avLst/>
          </a:prstGeom>
          <a:solidFill>
            <a:schemeClr val="accent4">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10000"/>
                  </a:schemeClr>
                </a:solidFill>
              </a:rPr>
              <a:t>This is how easy it is</a:t>
            </a:r>
          </a:p>
        </p:txBody>
      </p:sp>
    </p:spTree>
    <p:extLst>
      <p:ext uri="{BB962C8B-B14F-4D97-AF65-F5344CB8AC3E}">
        <p14:creationId xmlns:p14="http://schemas.microsoft.com/office/powerpoint/2010/main" val="492871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16B13-8E5F-D47E-CA5A-2A8C6BD3FD45}"/>
              </a:ext>
            </a:extLst>
          </p:cNvPr>
          <p:cNvSpPr>
            <a:spLocks noGrp="1"/>
          </p:cNvSpPr>
          <p:nvPr>
            <p:ph type="title"/>
          </p:nvPr>
        </p:nvSpPr>
        <p:spPr>
          <a:xfrm>
            <a:off x="131421" y="172138"/>
            <a:ext cx="10753200" cy="470317"/>
          </a:xfrm>
        </p:spPr>
        <p:txBody>
          <a:bodyPr/>
          <a:lstStyle/>
          <a:p>
            <a:r>
              <a:rPr lang="en-US"/>
              <a:t>Accessing the data</a:t>
            </a:r>
          </a:p>
        </p:txBody>
      </p:sp>
      <p:pic>
        <p:nvPicPr>
          <p:cNvPr id="5" name="Content Placeholder 4" descr="Graphical user interface, text, application&#10;&#10;Description automatically generated">
            <a:extLst>
              <a:ext uri="{FF2B5EF4-FFF2-40B4-BE49-F238E27FC236}">
                <a16:creationId xmlns:a16="http://schemas.microsoft.com/office/drawing/2014/main" id="{82700D16-3AE7-524A-B06F-2F9DCCE7BF93}"/>
              </a:ext>
            </a:extLst>
          </p:cNvPr>
          <p:cNvPicPr>
            <a:picLocks noGrp="1" noChangeAspect="1"/>
          </p:cNvPicPr>
          <p:nvPr>
            <p:ph idx="1"/>
          </p:nvPr>
        </p:nvPicPr>
        <p:blipFill>
          <a:blip r:embed="rId2"/>
          <a:stretch>
            <a:fillRect/>
          </a:stretch>
        </p:blipFill>
        <p:spPr>
          <a:xfrm>
            <a:off x="7756633" y="186548"/>
            <a:ext cx="4303945" cy="2114329"/>
          </a:xfrm>
          <a:prstGeom prst="rect">
            <a:avLst/>
          </a:prstGeom>
          <a:ln>
            <a:noFill/>
          </a:ln>
          <a:effectLst>
            <a:outerShdw blurRad="292100" dist="139700" dir="2700000" algn="tl" rotWithShape="0">
              <a:srgbClr val="333333">
                <a:alpha val="65000"/>
              </a:srgbClr>
            </a:outerShdw>
          </a:effectLst>
        </p:spPr>
      </p:pic>
      <p:pic>
        <p:nvPicPr>
          <p:cNvPr id="9" name="Picture 8" descr="Chart, bar chart&#10;&#10;Description automatically generated">
            <a:extLst>
              <a:ext uri="{FF2B5EF4-FFF2-40B4-BE49-F238E27FC236}">
                <a16:creationId xmlns:a16="http://schemas.microsoft.com/office/drawing/2014/main" id="{DA5BB765-1B94-533D-0158-C9CFDC9FF53C}"/>
              </a:ext>
            </a:extLst>
          </p:cNvPr>
          <p:cNvPicPr>
            <a:picLocks noChangeAspect="1"/>
          </p:cNvPicPr>
          <p:nvPr/>
        </p:nvPicPr>
        <p:blipFill>
          <a:blip r:embed="rId3"/>
          <a:stretch>
            <a:fillRect/>
          </a:stretch>
        </p:blipFill>
        <p:spPr>
          <a:xfrm>
            <a:off x="368205" y="961239"/>
            <a:ext cx="7147111" cy="4809366"/>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9CA2C910-B18F-EDAB-D475-6BCCE36982CD}"/>
              </a:ext>
            </a:extLst>
          </p:cNvPr>
          <p:cNvSpPr txBox="1"/>
          <p:nvPr/>
        </p:nvSpPr>
        <p:spPr>
          <a:xfrm>
            <a:off x="131421" y="6211669"/>
            <a:ext cx="9721038" cy="646331"/>
          </a:xfrm>
          <a:prstGeom prst="rect">
            <a:avLst/>
          </a:prstGeom>
          <a:noFill/>
        </p:spPr>
        <p:txBody>
          <a:bodyPr wrap="square">
            <a:spAutoFit/>
          </a:bodyPr>
          <a:lstStyle/>
          <a:p>
            <a:r>
              <a:rPr lang="en-US"/>
              <a:t>https://</a:t>
            </a:r>
            <a:r>
              <a:rPr lang="en-US" err="1"/>
              <a:t>app.powerbi.com</a:t>
            </a:r>
            <a:r>
              <a:rPr lang="en-US"/>
              <a:t>/</a:t>
            </a:r>
            <a:r>
              <a:rPr lang="en-US" err="1"/>
              <a:t>view?r</a:t>
            </a:r>
            <a:r>
              <a:rPr lang="en-US"/>
              <a:t>=eyJrIjoiMjQ0OWI3ZTAtNjMwOS00ODk4LTlmMjAtZDc5MjZiMzA2YWNiIiwidCI6ImMwZTA2MDFmLTBmYWMtNDQ5Yy05Yzg4LWExMDRjNGViOWYyOCJ9</a:t>
            </a:r>
          </a:p>
        </p:txBody>
      </p:sp>
      <p:sp>
        <p:nvSpPr>
          <p:cNvPr id="12" name="TextBox 11">
            <a:extLst>
              <a:ext uri="{FF2B5EF4-FFF2-40B4-BE49-F238E27FC236}">
                <a16:creationId xmlns:a16="http://schemas.microsoft.com/office/drawing/2014/main" id="{397FCA50-A098-2A4B-7DBE-5204D90494FF}"/>
              </a:ext>
            </a:extLst>
          </p:cNvPr>
          <p:cNvSpPr txBox="1"/>
          <p:nvPr/>
        </p:nvSpPr>
        <p:spPr>
          <a:xfrm>
            <a:off x="7851227" y="2638097"/>
            <a:ext cx="2159566" cy="369332"/>
          </a:xfrm>
          <a:prstGeom prst="rect">
            <a:avLst/>
          </a:prstGeom>
          <a:noFill/>
        </p:spPr>
        <p:txBody>
          <a:bodyPr wrap="none" rtlCol="0">
            <a:spAutoFit/>
          </a:bodyPr>
          <a:lstStyle/>
          <a:p>
            <a:r>
              <a:rPr lang="en-US"/>
              <a:t>Local epidemiology</a:t>
            </a:r>
          </a:p>
        </p:txBody>
      </p:sp>
    </p:spTree>
    <p:extLst>
      <p:ext uri="{BB962C8B-B14F-4D97-AF65-F5344CB8AC3E}">
        <p14:creationId xmlns:p14="http://schemas.microsoft.com/office/powerpoint/2010/main" val="850341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E8231-AB5F-DB4C-9B4E-735A542D61AD}"/>
              </a:ext>
            </a:extLst>
          </p:cNvPr>
          <p:cNvSpPr>
            <a:spLocks noGrp="1"/>
          </p:cNvSpPr>
          <p:nvPr>
            <p:ph type="title"/>
          </p:nvPr>
        </p:nvSpPr>
        <p:spPr>
          <a:xfrm>
            <a:off x="1438800" y="459602"/>
            <a:ext cx="10753200" cy="470317"/>
          </a:xfrm>
        </p:spPr>
        <p:txBody>
          <a:bodyPr/>
          <a:lstStyle/>
          <a:p>
            <a:r>
              <a:rPr lang="en-US"/>
              <a:t>Evaluation</a:t>
            </a:r>
          </a:p>
        </p:txBody>
      </p:sp>
      <p:pic>
        <p:nvPicPr>
          <p:cNvPr id="10" name="Picture 9" descr="A picture containing text, vector graphics, sign&#10;&#10;Description automatically generated">
            <a:extLst>
              <a:ext uri="{FF2B5EF4-FFF2-40B4-BE49-F238E27FC236}">
                <a16:creationId xmlns:a16="http://schemas.microsoft.com/office/drawing/2014/main" id="{07817E35-2698-472E-8793-8E807039FE74}"/>
              </a:ext>
            </a:extLst>
          </p:cNvPr>
          <p:cNvPicPr>
            <a:picLocks noChangeAspect="1"/>
          </p:cNvPicPr>
          <p:nvPr/>
        </p:nvPicPr>
        <p:blipFill>
          <a:blip r:embed="rId3"/>
          <a:stretch>
            <a:fillRect/>
          </a:stretch>
        </p:blipFill>
        <p:spPr>
          <a:xfrm>
            <a:off x="719999" y="446438"/>
            <a:ext cx="470317" cy="470317"/>
          </a:xfrm>
          <a:prstGeom prst="rect">
            <a:avLst/>
          </a:prstGeom>
        </p:spPr>
      </p:pic>
      <p:sp>
        <p:nvSpPr>
          <p:cNvPr id="11" name="Content Placeholder 2">
            <a:extLst>
              <a:ext uri="{FF2B5EF4-FFF2-40B4-BE49-F238E27FC236}">
                <a16:creationId xmlns:a16="http://schemas.microsoft.com/office/drawing/2014/main" id="{DE99905E-AB0F-4D92-B4E0-5D43BDFA6C1D}"/>
              </a:ext>
            </a:extLst>
          </p:cNvPr>
          <p:cNvSpPr txBox="1">
            <a:spLocks/>
          </p:cNvSpPr>
          <p:nvPr/>
        </p:nvSpPr>
        <p:spPr>
          <a:xfrm>
            <a:off x="689648" y="1136549"/>
            <a:ext cx="7411947" cy="1278178"/>
          </a:xfrm>
          <a:prstGeom prst="rect">
            <a:avLst/>
          </a:prstGeom>
        </p:spPr>
        <p:txBody>
          <a:bodyPr vert="horz" lIns="0" tIns="36000" rIns="0" bIns="36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Session evaluation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Please take the time to evaluate this </a:t>
            </a:r>
            <a:r>
              <a:rPr kumimoji="0" lang="en-US" sz="2000" b="1" i="0" u="none" strike="noStrike" kern="1200" cap="none" spc="0" normalizeH="0" baseline="0" noProof="0">
                <a:ln>
                  <a:noFill/>
                </a:ln>
                <a:solidFill>
                  <a:prstClr val="black"/>
                </a:solidFill>
                <a:effectLst/>
                <a:uLnTx/>
                <a:uFillTx/>
                <a:latin typeface="Raleway"/>
                <a:ea typeface="+mn-ea"/>
                <a:cs typeface="+mn-cs"/>
              </a:rPr>
              <a:t>session</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FF0000"/>
                </a:solidFill>
                <a:effectLst/>
                <a:uLnTx/>
                <a:uFillTx/>
                <a:latin typeface="Raleway"/>
                <a:ea typeface="+mn-ea"/>
                <a:cs typeface="+mn-cs"/>
                <a:hlinkClick r:id="rId4"/>
              </a:rPr>
              <a:t>Link</a:t>
            </a:r>
            <a:r>
              <a:rPr kumimoji="0" lang="en-US" sz="2000" b="0" i="0" u="none" strike="noStrike" kern="1200" cap="none" spc="0" normalizeH="0" baseline="0" noProof="0">
                <a:ln>
                  <a:noFill/>
                </a:ln>
                <a:solidFill>
                  <a:prstClr val="black"/>
                </a:solidFill>
                <a:effectLst/>
                <a:uLnTx/>
                <a:uFillTx/>
                <a:latin typeface="Raleway"/>
                <a:ea typeface="+mn-ea"/>
                <a:cs typeface="+mn-cs"/>
              </a:rPr>
              <a:t> pasted into the chat</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p:txBody>
      </p:sp>
      <p:sp>
        <p:nvSpPr>
          <p:cNvPr id="9" name="Rectangle 8">
            <a:extLst>
              <a:ext uri="{FF2B5EF4-FFF2-40B4-BE49-F238E27FC236}">
                <a16:creationId xmlns:a16="http://schemas.microsoft.com/office/drawing/2014/main" id="{7372031F-7C73-5A1F-C0BC-9DBA7E2943D5}"/>
              </a:ext>
            </a:extLst>
          </p:cNvPr>
          <p:cNvSpPr/>
          <p:nvPr/>
        </p:nvSpPr>
        <p:spPr>
          <a:xfrm>
            <a:off x="7910383" y="2806155"/>
            <a:ext cx="2200186" cy="626353"/>
          </a:xfrm>
          <a:prstGeom prst="rect">
            <a:avLst/>
          </a:prstGeom>
          <a:solidFill>
            <a:srgbClr val="003D6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Session evaluation</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B996F17E-48F2-6F3F-B68A-7496C985568E}"/>
              </a:ext>
            </a:extLst>
          </p:cNvPr>
          <p:cNvSpPr txBox="1">
            <a:spLocks/>
          </p:cNvSpPr>
          <p:nvPr/>
        </p:nvSpPr>
        <p:spPr>
          <a:xfrm>
            <a:off x="1438800" y="3197350"/>
            <a:ext cx="10753200" cy="470317"/>
          </a:xfrm>
          <a:prstGeom prst="rect">
            <a:avLst/>
          </a:prstGeom>
        </p:spPr>
        <p:txBody>
          <a:bodyPr vert="horz"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3D69"/>
                </a:solidFill>
                <a:effectLst/>
                <a:uLnTx/>
                <a:uFillTx/>
                <a:latin typeface="Raleway" panose="020B0503030101060003" pitchFamily="34" charset="77"/>
                <a:ea typeface="+mj-ea"/>
                <a:cs typeface="+mj-cs"/>
              </a:rPr>
              <a:t>Upcoming Sessions</a:t>
            </a:r>
          </a:p>
        </p:txBody>
      </p:sp>
      <p:pic>
        <p:nvPicPr>
          <p:cNvPr id="13" name="Graphic 12" descr="Social network with solid fill">
            <a:extLst>
              <a:ext uri="{FF2B5EF4-FFF2-40B4-BE49-F238E27FC236}">
                <a16:creationId xmlns:a16="http://schemas.microsoft.com/office/drawing/2014/main" id="{99037F7B-F8E6-EFD5-2619-5412AC6487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356" y="3076505"/>
            <a:ext cx="651601" cy="651601"/>
          </a:xfrm>
          <a:prstGeom prst="rect">
            <a:avLst/>
          </a:prstGeom>
        </p:spPr>
      </p:pic>
      <p:sp>
        <p:nvSpPr>
          <p:cNvPr id="14" name="Content Placeholder 2">
            <a:extLst>
              <a:ext uri="{FF2B5EF4-FFF2-40B4-BE49-F238E27FC236}">
                <a16:creationId xmlns:a16="http://schemas.microsoft.com/office/drawing/2014/main" id="{2A34B19A-A5C8-3A3E-2E81-A5579D3BFCB6}"/>
              </a:ext>
            </a:extLst>
          </p:cNvPr>
          <p:cNvSpPr txBox="1">
            <a:spLocks/>
          </p:cNvSpPr>
          <p:nvPr/>
        </p:nvSpPr>
        <p:spPr>
          <a:xfrm>
            <a:off x="1190316" y="3728106"/>
            <a:ext cx="4404451" cy="1644401"/>
          </a:xfrm>
          <a:prstGeom prst="rect">
            <a:avLst/>
          </a:prstGeom>
        </p:spPr>
        <p:txBody>
          <a:bodyPr vert="horz" lIns="0" tIns="36000" rIns="0" bIns="3600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kumimoji="0" lang="en-US" sz="2000" b="0" i="0" u="none" strike="noStrike" kern="1200" cap="none" spc="0" normalizeH="0" baseline="0" noProof="0">
                <a:ln>
                  <a:noFill/>
                </a:ln>
                <a:solidFill>
                  <a:prstClr val="black"/>
                </a:solidFill>
                <a:effectLst/>
                <a:uLnTx/>
                <a:uFillTx/>
                <a:latin typeface="Raleway"/>
                <a:ea typeface="+mn-ea"/>
                <a:cs typeface="+mn-cs"/>
              </a:rPr>
              <a:t>27 October</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10 November</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24 November</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2000">
                <a:solidFill>
                  <a:prstClr val="black"/>
                </a:solidFill>
                <a:latin typeface="Raleway"/>
              </a:rPr>
              <a:t>8 December</a:t>
            </a: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p:txBody>
      </p:sp>
      <p:sp>
        <p:nvSpPr>
          <p:cNvPr id="15" name="Content Placeholder 2">
            <a:extLst>
              <a:ext uri="{FF2B5EF4-FFF2-40B4-BE49-F238E27FC236}">
                <a16:creationId xmlns:a16="http://schemas.microsoft.com/office/drawing/2014/main" id="{D15D5578-89C3-4B1A-2313-29CF838E7999}"/>
              </a:ext>
            </a:extLst>
          </p:cNvPr>
          <p:cNvSpPr txBox="1">
            <a:spLocks/>
          </p:cNvSpPr>
          <p:nvPr/>
        </p:nvSpPr>
        <p:spPr>
          <a:xfrm>
            <a:off x="4830626" y="4077050"/>
            <a:ext cx="7852501" cy="1644401"/>
          </a:xfrm>
          <a:prstGeom prst="rect">
            <a:avLst/>
          </a:prstGeom>
        </p:spPr>
        <p:txBody>
          <a:bodyPr vert="horz" lIns="0" tIns="36000" rIns="0" bIns="3600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If you have a case you would like to discuss with the group:</a:t>
            </a:r>
          </a:p>
          <a:p>
            <a:pPr>
              <a:lnSpc>
                <a:spcPct val="100000"/>
              </a:lnSpc>
              <a:defRPr/>
            </a:pPr>
            <a:r>
              <a:rPr kumimoji="0" lang="en-US" sz="2000" b="1" i="0" u="none" strike="noStrike" kern="1200" cap="none" spc="0" normalizeH="0" baseline="0" noProof="0">
                <a:ln>
                  <a:noFill/>
                </a:ln>
                <a:solidFill>
                  <a:prstClr val="black"/>
                </a:solidFill>
                <a:effectLst/>
                <a:uLnTx/>
                <a:uFillTx/>
                <a:latin typeface="Raleway"/>
                <a:ea typeface="+mn-ea"/>
                <a:cs typeface="+mn-cs"/>
              </a:rPr>
              <a:t>New case template </a:t>
            </a:r>
            <a:r>
              <a:rPr kumimoji="0" lang="en-US" sz="2000" b="0" i="0" u="none" strike="noStrike" kern="1200" cap="none" spc="0" normalizeH="0" baseline="0" noProof="0">
                <a:ln>
                  <a:noFill/>
                </a:ln>
                <a:solidFill>
                  <a:prstClr val="black"/>
                </a:solidFill>
                <a:effectLst/>
                <a:uLnTx/>
                <a:uFillTx/>
                <a:latin typeface="Raleway"/>
                <a:ea typeface="+mn-ea"/>
                <a:cs typeface="+mn-cs"/>
                <a:hlinkClick r:id="rId7"/>
              </a:rPr>
              <a:t>here</a:t>
            </a: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Email </a:t>
            </a:r>
            <a:r>
              <a:rPr kumimoji="0" lang="en-US" sz="2000" b="0" i="0" u="none" strike="noStrike" kern="1200" cap="none" spc="0" normalizeH="0" baseline="0" noProof="0">
                <a:ln>
                  <a:noFill/>
                </a:ln>
                <a:solidFill>
                  <a:prstClr val="black"/>
                </a:solidFill>
                <a:effectLst/>
                <a:uLnTx/>
                <a:uFillTx/>
                <a:latin typeface="Raleway"/>
                <a:ea typeface="+mn-ea"/>
                <a:cs typeface="+mn-cs"/>
                <a:hlinkClick r:id="rId8"/>
              </a:rPr>
              <a:t>projectechocovid19@westvicphn.com.au</a:t>
            </a: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Use the comment box in the evaluation form</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p:txBody>
      </p:sp>
      <p:pic>
        <p:nvPicPr>
          <p:cNvPr id="16" name="Picture 15" descr="A drawing of a face&#10;&#10;Description automatically generated">
            <a:extLst>
              <a:ext uri="{FF2B5EF4-FFF2-40B4-BE49-F238E27FC236}">
                <a16:creationId xmlns:a16="http://schemas.microsoft.com/office/drawing/2014/main" id="{4C7E06A0-986C-F2BC-F3A0-4669B95D02E1}"/>
              </a:ext>
            </a:extLst>
          </p:cNvPr>
          <p:cNvPicPr>
            <a:picLocks noChangeAspect="1"/>
          </p:cNvPicPr>
          <p:nvPr/>
        </p:nvPicPr>
        <p:blipFill>
          <a:blip r:embed="rId9"/>
          <a:stretch>
            <a:fillRect/>
          </a:stretch>
        </p:blipFill>
        <p:spPr>
          <a:xfrm>
            <a:off x="10490388" y="5240861"/>
            <a:ext cx="1558873" cy="770352"/>
          </a:xfrm>
          <a:prstGeom prst="rect">
            <a:avLst/>
          </a:prstGeom>
        </p:spPr>
      </p:pic>
      <p:pic>
        <p:nvPicPr>
          <p:cNvPr id="4" name="Picture 3">
            <a:extLst>
              <a:ext uri="{FF2B5EF4-FFF2-40B4-BE49-F238E27FC236}">
                <a16:creationId xmlns:a16="http://schemas.microsoft.com/office/drawing/2014/main" id="{3459327D-81ED-BFBE-EEBB-4AAB87E05D40}"/>
              </a:ext>
            </a:extLst>
          </p:cNvPr>
          <p:cNvPicPr>
            <a:picLocks noChangeAspect="1"/>
          </p:cNvPicPr>
          <p:nvPr/>
        </p:nvPicPr>
        <p:blipFill>
          <a:blip r:embed="rId10"/>
          <a:stretch>
            <a:fillRect/>
          </a:stretch>
        </p:blipFill>
        <p:spPr>
          <a:xfrm>
            <a:off x="7875023" y="562731"/>
            <a:ext cx="2270905" cy="2219417"/>
          </a:xfrm>
          <a:prstGeom prst="rect">
            <a:avLst/>
          </a:prstGeom>
        </p:spPr>
      </p:pic>
    </p:spTree>
    <p:extLst>
      <p:ext uri="{BB962C8B-B14F-4D97-AF65-F5344CB8AC3E}">
        <p14:creationId xmlns:p14="http://schemas.microsoft.com/office/powerpoint/2010/main" val="147814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AEB65-4A69-4EBD-614A-B56B8B0CE174}"/>
              </a:ext>
            </a:extLst>
          </p:cNvPr>
          <p:cNvSpPr>
            <a:spLocks noGrp="1"/>
          </p:cNvSpPr>
          <p:nvPr>
            <p:ph type="title"/>
          </p:nvPr>
        </p:nvSpPr>
        <p:spPr/>
        <p:txBody>
          <a:bodyPr/>
          <a:lstStyle/>
          <a:p>
            <a:r>
              <a:rPr lang="en-US"/>
              <a:t>Be a part of an International study</a:t>
            </a:r>
            <a:endParaRPr lang="en-AU"/>
          </a:p>
        </p:txBody>
      </p:sp>
      <p:sp>
        <p:nvSpPr>
          <p:cNvPr id="5" name="Content Placeholder 4">
            <a:extLst>
              <a:ext uri="{FF2B5EF4-FFF2-40B4-BE49-F238E27FC236}">
                <a16:creationId xmlns:a16="http://schemas.microsoft.com/office/drawing/2014/main" id="{1D386028-75A3-23CF-B648-81DAF1CA6D63}"/>
              </a:ext>
            </a:extLst>
          </p:cNvPr>
          <p:cNvSpPr>
            <a:spLocks noGrp="1"/>
          </p:cNvSpPr>
          <p:nvPr>
            <p:ph idx="1"/>
          </p:nvPr>
        </p:nvSpPr>
        <p:spPr/>
        <p:txBody>
          <a:bodyPr>
            <a:normAutofit fontScale="92500" lnSpcReduction="10000"/>
          </a:bodyPr>
          <a:lstStyle/>
          <a:p>
            <a:r>
              <a:rPr lang="en-AU"/>
              <a:t>P</a:t>
            </a:r>
            <a:r>
              <a:rPr lang="en-AU">
                <a:effectLst/>
              </a:rPr>
              <a:t>articipate in an</a:t>
            </a:r>
            <a:r>
              <a:rPr lang="en-AU" b="1">
                <a:effectLst/>
              </a:rPr>
              <a:t> International Project ECHO study!</a:t>
            </a:r>
            <a:endParaRPr lang="en-AU">
              <a:effectLst/>
            </a:endParaRPr>
          </a:p>
          <a:p>
            <a:pPr marL="0" indent="0" algn="l">
              <a:buNone/>
            </a:pPr>
            <a:r>
              <a:rPr lang="en-AU" b="1">
                <a:effectLst/>
                <a:latin typeface="arial" panose="020B0604020202020204" pitchFamily="34" charset="0"/>
              </a:rPr>
              <a:t>This study aims to:</a:t>
            </a:r>
            <a:endParaRPr lang="en-AU">
              <a:effectLst/>
            </a:endParaRPr>
          </a:p>
          <a:p>
            <a:pPr>
              <a:buFont typeface="Arial" panose="020B0604020202020204" pitchFamily="34" charset="0"/>
              <a:buChar char="•"/>
            </a:pPr>
            <a:r>
              <a:rPr lang="en-AU">
                <a:effectLst/>
                <a:latin typeface="arial" panose="020B0604020202020204" pitchFamily="34" charset="0"/>
              </a:rPr>
              <a:t>Understand how implementations of Project ECHO compare across international and sectoral contexts</a:t>
            </a:r>
            <a:endParaRPr lang="en-AU"/>
          </a:p>
          <a:p>
            <a:pPr>
              <a:buFont typeface="Arial" panose="020B0604020202020204" pitchFamily="34" charset="0"/>
              <a:buChar char="•"/>
            </a:pPr>
            <a:r>
              <a:rPr lang="en-AU">
                <a:effectLst/>
                <a:latin typeface="arial" panose="020B0604020202020204" pitchFamily="34" charset="0"/>
              </a:rPr>
              <a:t>Understand where implementations of Project ECHO can be improved across international and sectoral contexts</a:t>
            </a:r>
            <a:endParaRPr lang="en-AU"/>
          </a:p>
          <a:p>
            <a:r>
              <a:rPr lang="en-AU">
                <a:effectLst/>
                <a:latin typeface="arial" panose="020B0604020202020204" pitchFamily="34" charset="0"/>
              </a:rPr>
              <a:t>Your de-identified aggregate data will be submitted to The University of Queensland and Children's Health Queensland Hospital and used to examine the various implementations of Project ECHO within organisations worldwide from across multiple sectors to determine the current state of play using an implementation success framework.</a:t>
            </a:r>
          </a:p>
          <a:p>
            <a:r>
              <a:rPr lang="en-AU">
                <a:latin typeface="arial" panose="020B0604020202020204" pitchFamily="34" charset="0"/>
              </a:rPr>
              <a:t>It’s the first of it’s kind. Please support Project ECHO.</a:t>
            </a:r>
            <a:br>
              <a:rPr lang="en-AU">
                <a:effectLst/>
                <a:latin typeface="arial" panose="020B0604020202020204" pitchFamily="34" charset="0"/>
              </a:rPr>
            </a:br>
            <a:endParaRPr lang="en-AU">
              <a:highlight>
                <a:srgbClr val="FFFF00"/>
              </a:highlight>
            </a:endParaRPr>
          </a:p>
        </p:txBody>
      </p:sp>
      <p:pic>
        <p:nvPicPr>
          <p:cNvPr id="4" name="Picture 3">
            <a:extLst>
              <a:ext uri="{FF2B5EF4-FFF2-40B4-BE49-F238E27FC236}">
                <a16:creationId xmlns:a16="http://schemas.microsoft.com/office/drawing/2014/main" id="{8BEE653C-5BCC-DBB6-03C5-4AF585CD02A9}"/>
              </a:ext>
            </a:extLst>
          </p:cNvPr>
          <p:cNvPicPr>
            <a:picLocks noChangeAspect="1"/>
          </p:cNvPicPr>
          <p:nvPr/>
        </p:nvPicPr>
        <p:blipFill>
          <a:blip r:embed="rId3"/>
          <a:stretch>
            <a:fillRect/>
          </a:stretch>
        </p:blipFill>
        <p:spPr>
          <a:xfrm>
            <a:off x="6560597" y="120410"/>
            <a:ext cx="1864311" cy="1045220"/>
          </a:xfrm>
          <a:prstGeom prst="rect">
            <a:avLst/>
          </a:prstGeom>
        </p:spPr>
      </p:pic>
      <p:pic>
        <p:nvPicPr>
          <p:cNvPr id="7" name="Picture 6">
            <a:extLst>
              <a:ext uri="{FF2B5EF4-FFF2-40B4-BE49-F238E27FC236}">
                <a16:creationId xmlns:a16="http://schemas.microsoft.com/office/drawing/2014/main" id="{AA23BC5A-E8B0-46A7-D566-01EAE97DA74E}"/>
              </a:ext>
            </a:extLst>
          </p:cNvPr>
          <p:cNvPicPr>
            <a:picLocks noChangeAspect="1"/>
          </p:cNvPicPr>
          <p:nvPr/>
        </p:nvPicPr>
        <p:blipFill>
          <a:blip r:embed="rId4"/>
          <a:stretch>
            <a:fillRect/>
          </a:stretch>
        </p:blipFill>
        <p:spPr>
          <a:xfrm>
            <a:off x="8424908" y="275095"/>
            <a:ext cx="3690164" cy="735222"/>
          </a:xfrm>
          <a:prstGeom prst="rect">
            <a:avLst/>
          </a:prstGeom>
        </p:spPr>
      </p:pic>
      <p:sp>
        <p:nvSpPr>
          <p:cNvPr id="8" name="TextBox 7">
            <a:extLst>
              <a:ext uri="{FF2B5EF4-FFF2-40B4-BE49-F238E27FC236}">
                <a16:creationId xmlns:a16="http://schemas.microsoft.com/office/drawing/2014/main" id="{829BE5DD-5E77-9936-34A5-765D9823CE82}"/>
              </a:ext>
            </a:extLst>
          </p:cNvPr>
          <p:cNvSpPr txBox="1"/>
          <p:nvPr/>
        </p:nvSpPr>
        <p:spPr>
          <a:xfrm>
            <a:off x="426128" y="6214370"/>
            <a:ext cx="10173810" cy="523220"/>
          </a:xfrm>
          <a:prstGeom prst="rect">
            <a:avLst/>
          </a:prstGeom>
          <a:noFill/>
        </p:spPr>
        <p:txBody>
          <a:bodyPr wrap="square" rtlCol="0">
            <a:spAutoFit/>
          </a:bodyPr>
          <a:lstStyle/>
          <a:p>
            <a:r>
              <a:rPr lang="en-AU" sz="1400">
                <a:effectLst/>
                <a:latin typeface="arial" panose="020B0604020202020204" pitchFamily="34" charset="0"/>
              </a:rPr>
              <a:t>This study has ethics approval through the HREC committee at Children’s Health Queensland Hospital and Health Service, and The University of Queensland</a:t>
            </a:r>
            <a:r>
              <a:rPr lang="en-AU" sz="1400" b="1">
                <a:effectLst/>
                <a:latin typeface="arial" panose="020B0604020202020204" pitchFamily="34" charset="0"/>
              </a:rPr>
              <a:t> (HREC approvals no: HREC/22/QCHQ/86967, 2022/HE001044 and SSA-2022-QCHQ-86967).</a:t>
            </a:r>
            <a:endParaRPr lang="en-AU" sz="1400"/>
          </a:p>
        </p:txBody>
      </p:sp>
    </p:spTree>
    <p:extLst>
      <p:ext uri="{BB962C8B-B14F-4D97-AF65-F5344CB8AC3E}">
        <p14:creationId xmlns:p14="http://schemas.microsoft.com/office/powerpoint/2010/main" val="728532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0D709-7A41-46A0-A3D5-745E0B519FF1}"/>
              </a:ext>
            </a:extLst>
          </p:cNvPr>
          <p:cNvSpPr>
            <a:spLocks noGrp="1"/>
          </p:cNvSpPr>
          <p:nvPr>
            <p:ph type="title"/>
          </p:nvPr>
        </p:nvSpPr>
        <p:spPr/>
        <p:txBody>
          <a:bodyPr/>
          <a:lstStyle/>
          <a:p>
            <a:r>
              <a:rPr lang="en-US"/>
              <a:t>Listen and watch back previous sessions</a:t>
            </a:r>
            <a:endParaRPr lang="en-AU"/>
          </a:p>
        </p:txBody>
      </p:sp>
      <p:sp>
        <p:nvSpPr>
          <p:cNvPr id="3" name="Content Placeholder 2">
            <a:extLst>
              <a:ext uri="{FF2B5EF4-FFF2-40B4-BE49-F238E27FC236}">
                <a16:creationId xmlns:a16="http://schemas.microsoft.com/office/drawing/2014/main" id="{C0F6D9EC-39A8-41AE-84A2-175642EBC631}"/>
              </a:ext>
            </a:extLst>
          </p:cNvPr>
          <p:cNvSpPr>
            <a:spLocks noGrp="1"/>
          </p:cNvSpPr>
          <p:nvPr>
            <p:ph idx="1"/>
          </p:nvPr>
        </p:nvSpPr>
        <p:spPr>
          <a:xfrm>
            <a:off x="641341" y="1168919"/>
            <a:ext cx="6254759" cy="4818925"/>
          </a:xfrm>
        </p:spPr>
        <p:txBody>
          <a:bodyPr vert="horz" lIns="0" tIns="36000" rIns="0" bIns="36000" rtlCol="0" anchor="t">
            <a:normAutofit/>
          </a:bodyPr>
          <a:lstStyle/>
          <a:p>
            <a:pPr marL="0" indent="0">
              <a:buNone/>
            </a:pPr>
            <a:endParaRPr lang="en-AU" sz="2000">
              <a:latin typeface="Raleway"/>
              <a:ea typeface="Calibri" panose="020F0502020204030204" pitchFamily="34" charset="0"/>
              <a:cs typeface="Calibri"/>
            </a:endParaRPr>
          </a:p>
          <a:p>
            <a:pPr marL="0" indent="0">
              <a:buNone/>
            </a:pPr>
            <a:endParaRPr lang="en-AU" sz="2000">
              <a:latin typeface="Raleway"/>
              <a:ea typeface="Calibri" panose="020F0502020204030204" pitchFamily="34" charset="0"/>
              <a:cs typeface="Calibri"/>
            </a:endParaRPr>
          </a:p>
          <a:p>
            <a:pPr marL="0" indent="0">
              <a:buNone/>
            </a:pPr>
            <a:r>
              <a:rPr lang="en-AU" sz="2000">
                <a:latin typeface="Raleway"/>
                <a:ea typeface="Calibri" panose="020F0502020204030204" pitchFamily="34" charset="0"/>
                <a:cs typeface="Calibri"/>
              </a:rPr>
              <a:t>Content is available on the </a:t>
            </a:r>
            <a:r>
              <a:rPr lang="en-AU" sz="2000">
                <a:latin typeface="Raleway"/>
                <a:ea typeface="Calibri" panose="020F0502020204030204" pitchFamily="34" charset="0"/>
                <a:cs typeface="Calibri"/>
                <a:hlinkClick r:id="rId3"/>
              </a:rPr>
              <a:t>WVPHN website</a:t>
            </a:r>
            <a:endParaRPr lang="en-AU" sz="2000">
              <a:latin typeface="Raleway"/>
              <a:ea typeface="Calibri" panose="020F0502020204030204" pitchFamily="34" charset="0"/>
              <a:cs typeface="Calibri"/>
            </a:endParaRPr>
          </a:p>
          <a:p>
            <a:pPr marL="0" indent="0">
              <a:buNone/>
            </a:pPr>
            <a:endParaRPr lang="en-AU" sz="2000">
              <a:latin typeface="Raleway" panose="020B0503030101060003" pitchFamily="34" charset="0"/>
              <a:ea typeface="Calibri" panose="020F0502020204030204" pitchFamily="34" charset="0"/>
              <a:cs typeface="Calibri"/>
            </a:endParaRPr>
          </a:p>
          <a:p>
            <a:pPr marL="0" indent="0">
              <a:buNone/>
            </a:pPr>
            <a:endParaRPr lang="en-AU" sz="2000">
              <a:latin typeface="Raleway"/>
              <a:ea typeface="Calibri" panose="020F0502020204030204" pitchFamily="34" charset="0"/>
              <a:cs typeface="Calibri"/>
            </a:endParaRPr>
          </a:p>
          <a:p>
            <a:pPr marL="0" indent="0">
              <a:buNone/>
            </a:pPr>
            <a:endParaRPr lang="en-AU" sz="2000">
              <a:latin typeface="Raleway"/>
              <a:ea typeface="Calibri" panose="020F0502020204030204" pitchFamily="34" charset="0"/>
              <a:cs typeface="Calibri"/>
            </a:endParaRPr>
          </a:p>
          <a:p>
            <a:pPr marL="0" indent="0">
              <a:buNone/>
            </a:pPr>
            <a:endParaRPr lang="en-AU" sz="2000">
              <a:latin typeface="Raleway"/>
              <a:ea typeface="Calibri" panose="020F0502020204030204" pitchFamily="34" charset="0"/>
              <a:cs typeface="Calibri"/>
            </a:endParaRPr>
          </a:p>
          <a:p>
            <a:pPr marL="0" indent="0">
              <a:buNone/>
            </a:pPr>
            <a:r>
              <a:rPr lang="en-AU" sz="2000">
                <a:latin typeface="Raleway"/>
                <a:ea typeface="Calibri" panose="020F0502020204030204" pitchFamily="34" charset="0"/>
                <a:cs typeface="Calibri"/>
              </a:rPr>
              <a:t>Listen back to all the series through Project ECHO: WVPHN Hub</a:t>
            </a:r>
          </a:p>
          <a:p>
            <a:pPr marL="0" indent="0">
              <a:buNone/>
            </a:pPr>
            <a:r>
              <a:rPr lang="en-AU" sz="2000">
                <a:latin typeface="Raleway"/>
                <a:ea typeface="Calibri" panose="020F0502020204030204" pitchFamily="34" charset="0"/>
                <a:cs typeface="Calibri"/>
              </a:rPr>
              <a:t>COVID-19 ECHO network on </a:t>
            </a:r>
            <a:r>
              <a:rPr lang="en-AU" sz="2000" err="1">
                <a:latin typeface="Raleway"/>
                <a:ea typeface="Calibri" panose="020F0502020204030204" pitchFamily="34" charset="0"/>
                <a:cs typeface="Calibri"/>
                <a:hlinkClick r:id="rId4"/>
              </a:rPr>
              <a:t>Whooshkaa</a:t>
            </a:r>
            <a:endParaRPr lang="en-AU" sz="2000">
              <a:latin typeface="Raleway"/>
              <a:ea typeface="Calibri" panose="020F0502020204030204" pitchFamily="34" charset="0"/>
              <a:cs typeface="Calibri"/>
            </a:endParaRPr>
          </a:p>
          <a:p>
            <a:pPr marL="0" indent="0">
              <a:buNone/>
            </a:pPr>
            <a:endParaRPr lang="en-AU" sz="2000">
              <a:latin typeface="Raleway" panose="020B0503030101060003" pitchFamily="34" charset="0"/>
              <a:ea typeface="Calibri" panose="020F0502020204030204" pitchFamily="34" charset="0"/>
              <a:cs typeface="Calibri"/>
            </a:endParaRPr>
          </a:p>
          <a:p>
            <a:pPr marL="0" indent="0">
              <a:buNone/>
            </a:pPr>
            <a:endParaRPr lang="en-AU" sz="2000">
              <a:effectLst/>
              <a:highlight>
                <a:srgbClr val="FFFF00"/>
              </a:highlight>
              <a:latin typeface="Calibri" panose="020F0502020204030204" pitchFamily="34" charset="0"/>
              <a:ea typeface="Calibri" panose="020F0502020204030204" pitchFamily="34" charset="0"/>
              <a:cs typeface="Calibri"/>
            </a:endParaRPr>
          </a:p>
          <a:p>
            <a:pPr marL="0" indent="0">
              <a:buNone/>
            </a:pPr>
            <a:endParaRPr lang="en-AU" sz="2000">
              <a:effectLst/>
              <a:latin typeface="Calibri" panose="020F05020202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48D369F9-B791-4278-86BC-2AA4CD562644}"/>
              </a:ext>
            </a:extLst>
          </p:cNvPr>
          <p:cNvSpPr/>
          <p:nvPr/>
        </p:nvSpPr>
        <p:spPr>
          <a:xfrm>
            <a:off x="157017" y="6212458"/>
            <a:ext cx="7407566" cy="513743"/>
          </a:xfrm>
          <a:prstGeom prst="rect">
            <a:avLst/>
          </a:prstGeom>
          <a:solidFill>
            <a:srgbClr val="003D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white"/>
                </a:solidFill>
                <a:effectLst/>
                <a:uLnTx/>
                <a:uFillTx/>
                <a:latin typeface="Arial" panose="020B0604020202020204"/>
                <a:ea typeface="+mn-ea"/>
                <a:cs typeface="+mn-cs"/>
              </a:rPr>
              <a:t>https://westvicphn.com.au/events-education/project-echo/project-echo-covid19/</a:t>
            </a:r>
          </a:p>
        </p:txBody>
      </p:sp>
      <p:pic>
        <p:nvPicPr>
          <p:cNvPr id="8" name="Picture 7">
            <a:extLst>
              <a:ext uri="{FF2B5EF4-FFF2-40B4-BE49-F238E27FC236}">
                <a16:creationId xmlns:a16="http://schemas.microsoft.com/office/drawing/2014/main" id="{721925D0-454F-4D5A-B8E6-7A8F4348BBB7}"/>
              </a:ext>
            </a:extLst>
          </p:cNvPr>
          <p:cNvPicPr>
            <a:picLocks noChangeAspect="1"/>
          </p:cNvPicPr>
          <p:nvPr/>
        </p:nvPicPr>
        <p:blipFill>
          <a:blip r:embed="rId5"/>
          <a:stretch>
            <a:fillRect/>
          </a:stretch>
        </p:blipFill>
        <p:spPr>
          <a:xfrm>
            <a:off x="7839340" y="1249078"/>
            <a:ext cx="3482719" cy="4658605"/>
          </a:xfrm>
          <a:prstGeom prst="rect">
            <a:avLst/>
          </a:prstGeom>
        </p:spPr>
      </p:pic>
      <p:pic>
        <p:nvPicPr>
          <p:cNvPr id="4" name="Picture 3">
            <a:extLst>
              <a:ext uri="{FF2B5EF4-FFF2-40B4-BE49-F238E27FC236}">
                <a16:creationId xmlns:a16="http://schemas.microsoft.com/office/drawing/2014/main" id="{F780E3B6-CCAE-23A8-383E-885C1B38FFF9}"/>
              </a:ext>
            </a:extLst>
          </p:cNvPr>
          <p:cNvPicPr>
            <a:picLocks noChangeAspect="1"/>
          </p:cNvPicPr>
          <p:nvPr/>
        </p:nvPicPr>
        <p:blipFill>
          <a:blip r:embed="rId6"/>
          <a:stretch>
            <a:fillRect/>
          </a:stretch>
        </p:blipFill>
        <p:spPr>
          <a:xfrm>
            <a:off x="9203127" y="6162595"/>
            <a:ext cx="1359526" cy="670618"/>
          </a:xfrm>
          <a:prstGeom prst="rect">
            <a:avLst/>
          </a:prstGeom>
        </p:spPr>
      </p:pic>
    </p:spTree>
    <p:extLst>
      <p:ext uri="{BB962C8B-B14F-4D97-AF65-F5344CB8AC3E}">
        <p14:creationId xmlns:p14="http://schemas.microsoft.com/office/powerpoint/2010/main" val="4233680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1E46-7269-4E3B-AC76-91F5DE7470F9}"/>
              </a:ext>
            </a:extLst>
          </p:cNvPr>
          <p:cNvSpPr>
            <a:spLocks noGrp="1"/>
          </p:cNvSpPr>
          <p:nvPr>
            <p:ph type="title"/>
          </p:nvPr>
        </p:nvSpPr>
        <p:spPr>
          <a:xfrm>
            <a:off x="1438800" y="559371"/>
            <a:ext cx="10753200" cy="470317"/>
          </a:xfrm>
        </p:spPr>
        <p:txBody>
          <a:bodyPr/>
          <a:lstStyle/>
          <a:p>
            <a:r>
              <a:rPr lang="en-US"/>
              <a:t>Etiquette/Zoom use</a:t>
            </a:r>
            <a:endParaRPr lang="en-AU"/>
          </a:p>
        </p:txBody>
      </p:sp>
      <p:sp>
        <p:nvSpPr>
          <p:cNvPr id="3" name="Content Placeholder 2">
            <a:extLst>
              <a:ext uri="{FF2B5EF4-FFF2-40B4-BE49-F238E27FC236}">
                <a16:creationId xmlns:a16="http://schemas.microsoft.com/office/drawing/2014/main" id="{D6688C6C-91D2-4FC4-8EDE-01DF4E1DBDB0}"/>
              </a:ext>
            </a:extLst>
          </p:cNvPr>
          <p:cNvSpPr>
            <a:spLocks noGrp="1"/>
          </p:cNvSpPr>
          <p:nvPr>
            <p:ph idx="1"/>
          </p:nvPr>
        </p:nvSpPr>
        <p:spPr>
          <a:xfrm>
            <a:off x="609522" y="1332758"/>
            <a:ext cx="6624484" cy="5106600"/>
          </a:xfrm>
        </p:spPr>
        <p:txBody>
          <a:bodyPr vert="horz" lIns="0" tIns="36000" rIns="0" bIns="36000" rtlCol="0" anchor="t">
            <a:normAutofit/>
          </a:bodyPr>
          <a:lstStyle/>
          <a:p>
            <a:pPr marL="0" indent="0">
              <a:buNone/>
            </a:pPr>
            <a:r>
              <a:rPr lang="en-US"/>
              <a:t>Chat</a:t>
            </a:r>
            <a:endParaRPr lang="en-US">
              <a:solidFill>
                <a:schemeClr val="accent1">
                  <a:lumMod val="50000"/>
                </a:schemeClr>
              </a:solidFill>
            </a:endParaRPr>
          </a:p>
          <a:p>
            <a:r>
              <a:rPr lang="en-US">
                <a:latin typeface="Raleway"/>
              </a:rPr>
              <a:t>Introduce yourself / Role / Region / </a:t>
            </a:r>
            <a:r>
              <a:rPr lang="en-US" err="1">
                <a:latin typeface="Raleway"/>
              </a:rPr>
              <a:t>Organisation</a:t>
            </a:r>
            <a:r>
              <a:rPr lang="en-US">
                <a:latin typeface="Raleway"/>
              </a:rPr>
              <a:t> in “chat”</a:t>
            </a:r>
          </a:p>
          <a:p>
            <a:r>
              <a:rPr lang="en-US">
                <a:latin typeface="Raleway"/>
              </a:rPr>
              <a:t>Use chat to ask questions</a:t>
            </a:r>
          </a:p>
          <a:p>
            <a:endParaRPr lang="en-US"/>
          </a:p>
          <a:p>
            <a:r>
              <a:rPr lang="en-US"/>
              <a:t>Please remain on ‘mute’ except when speaking</a:t>
            </a:r>
          </a:p>
          <a:p>
            <a:r>
              <a:rPr lang="en-US">
                <a:solidFill>
                  <a:srgbClr val="C00000"/>
                </a:solidFill>
                <a:latin typeface="Raleway" panose="020B0503030101060003" pitchFamily="34" charset="0"/>
                <a:cs typeface="Calibri"/>
              </a:rPr>
              <a:t>Please turn video on</a:t>
            </a:r>
            <a:r>
              <a:rPr lang="en-US">
                <a:solidFill>
                  <a:srgbClr val="C00000"/>
                </a:solidFill>
                <a:latin typeface="Raleway" panose="020B0503030101060003" pitchFamily="34" charset="0"/>
              </a:rPr>
              <a:t> </a:t>
            </a:r>
          </a:p>
          <a:p>
            <a:pPr marL="0" indent="0">
              <a:buNone/>
            </a:pPr>
            <a:endParaRPr lang="en-US"/>
          </a:p>
          <a:p>
            <a:r>
              <a:rPr lang="en-AU">
                <a:latin typeface="Raleway"/>
              </a:rPr>
              <a:t>In-session Evaluation at the end</a:t>
            </a:r>
          </a:p>
          <a:p>
            <a:pPr marL="0" indent="0">
              <a:buNone/>
            </a:pPr>
            <a:endParaRPr lang="en-AU" i="1"/>
          </a:p>
        </p:txBody>
      </p:sp>
      <p:sp>
        <p:nvSpPr>
          <p:cNvPr id="6" name="Title 1">
            <a:extLst>
              <a:ext uri="{FF2B5EF4-FFF2-40B4-BE49-F238E27FC236}">
                <a16:creationId xmlns:a16="http://schemas.microsoft.com/office/drawing/2014/main" id="{D026B160-71F9-A642-9406-4994C7A77A2A}"/>
              </a:ext>
            </a:extLst>
          </p:cNvPr>
          <p:cNvSpPr txBox="1">
            <a:spLocks/>
          </p:cNvSpPr>
          <p:nvPr/>
        </p:nvSpPr>
        <p:spPr>
          <a:xfrm>
            <a:off x="326300" y="6204200"/>
            <a:ext cx="10753200" cy="470317"/>
          </a:xfrm>
          <a:prstGeom prst="rect">
            <a:avLst/>
          </a:prstGeom>
        </p:spPr>
        <p:txBody>
          <a:bodyPr vert="horz"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3D69"/>
                </a:solidFill>
                <a:effectLst/>
                <a:uLnTx/>
                <a:uFillTx/>
                <a:latin typeface="Raleway" panose="020B0503030101060003" pitchFamily="34" charset="77"/>
                <a:ea typeface="+mj-ea"/>
                <a:cs typeface="+mj-cs"/>
              </a:rPr>
              <a:t>RACGP and ACCRM accredited, certificates PD</a:t>
            </a:r>
          </a:p>
        </p:txBody>
      </p:sp>
      <p:pic>
        <p:nvPicPr>
          <p:cNvPr id="7" name="Picture 6" descr="Icon&#10;&#10;Description automatically generated">
            <a:extLst>
              <a:ext uri="{FF2B5EF4-FFF2-40B4-BE49-F238E27FC236}">
                <a16:creationId xmlns:a16="http://schemas.microsoft.com/office/drawing/2014/main" id="{6741F6CA-BFF6-469E-BEB3-A556967322ED}"/>
              </a:ext>
            </a:extLst>
          </p:cNvPr>
          <p:cNvPicPr>
            <a:picLocks noChangeAspect="1"/>
          </p:cNvPicPr>
          <p:nvPr/>
        </p:nvPicPr>
        <p:blipFill>
          <a:blip r:embed="rId3"/>
          <a:stretch>
            <a:fillRect/>
          </a:stretch>
        </p:blipFill>
        <p:spPr>
          <a:xfrm>
            <a:off x="609521" y="491462"/>
            <a:ext cx="606137" cy="606137"/>
          </a:xfrm>
          <a:prstGeom prst="rect">
            <a:avLst/>
          </a:prstGeom>
        </p:spPr>
      </p:pic>
      <p:sp>
        <p:nvSpPr>
          <p:cNvPr id="9" name="Content Placeholder 2">
            <a:extLst>
              <a:ext uri="{FF2B5EF4-FFF2-40B4-BE49-F238E27FC236}">
                <a16:creationId xmlns:a16="http://schemas.microsoft.com/office/drawing/2014/main" id="{732EBF19-404E-4B92-85AD-DD6B70339230}"/>
              </a:ext>
            </a:extLst>
          </p:cNvPr>
          <p:cNvSpPr txBox="1">
            <a:spLocks/>
          </p:cNvSpPr>
          <p:nvPr/>
        </p:nvSpPr>
        <p:spPr>
          <a:xfrm>
            <a:off x="6786120" y="1259097"/>
            <a:ext cx="4859825" cy="2803957"/>
          </a:xfrm>
          <a:prstGeom prst="rect">
            <a:avLst/>
          </a:prstGeom>
          <a:solidFill>
            <a:schemeClr val="accent1">
              <a:lumMod val="20000"/>
              <a:lumOff val="80000"/>
            </a:schemeClr>
          </a:solidFill>
        </p:spPr>
        <p:txBody>
          <a:bodyPr vert="horz" lIns="0" tIns="36000" rIns="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effectLst/>
                <a:latin typeface="Raleway" pitchFamily="2" charset="0"/>
                <a:ea typeface="Calibri" panose="020F0502020204030204" pitchFamily="34" charset="0"/>
              </a:rPr>
              <a:t>These sessions will be recorded for ongoing training and quality improvement purposes.</a:t>
            </a:r>
          </a:p>
          <a:p>
            <a:r>
              <a:rPr lang="en-AU" sz="1800">
                <a:effectLst/>
                <a:latin typeface="Raleway" pitchFamily="2" charset="0"/>
                <a:ea typeface="Calibri" panose="020F0502020204030204" pitchFamily="34" charset="0"/>
              </a:rPr>
              <a:t>The didactic presentations ONLY will be disseminated on our learning channel.</a:t>
            </a:r>
          </a:p>
          <a:p>
            <a:r>
              <a:rPr lang="en-AU" sz="1800">
                <a:effectLst/>
                <a:latin typeface="Raleway" pitchFamily="2" charset="0"/>
                <a:ea typeface="Calibri" panose="020F0502020204030204" pitchFamily="34" charset="0"/>
              </a:rPr>
              <a:t>Discussions will be de-identified where used for QI or research purposes.</a:t>
            </a:r>
          </a:p>
          <a:p>
            <a:r>
              <a:rPr lang="en-AU" sz="1800">
                <a:effectLst/>
                <a:latin typeface="Raleway" pitchFamily="2" charset="0"/>
                <a:ea typeface="Calibri" panose="020F0502020204030204" pitchFamily="34" charset="0"/>
              </a:rPr>
              <a:t>Please let us know if you would not like your comments recorded.</a:t>
            </a:r>
          </a:p>
        </p:txBody>
      </p:sp>
      <p:pic>
        <p:nvPicPr>
          <p:cNvPr id="10" name="Graphic 9" descr="Video camera with solid fill">
            <a:extLst>
              <a:ext uri="{FF2B5EF4-FFF2-40B4-BE49-F238E27FC236}">
                <a16:creationId xmlns:a16="http://schemas.microsoft.com/office/drawing/2014/main" id="{37FCA89C-4A20-49D4-A553-BA2068490B9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727626" y="491463"/>
            <a:ext cx="606136" cy="606136"/>
          </a:xfrm>
          <a:prstGeom prst="rect">
            <a:avLst/>
          </a:prstGeom>
        </p:spPr>
      </p:pic>
      <p:pic>
        <p:nvPicPr>
          <p:cNvPr id="4" name="Picture 3" descr="A drawing of a face&#10;&#10;Description automatically generated">
            <a:extLst>
              <a:ext uri="{FF2B5EF4-FFF2-40B4-BE49-F238E27FC236}">
                <a16:creationId xmlns:a16="http://schemas.microsoft.com/office/drawing/2014/main" id="{29AF9E77-0896-E78A-C1B7-245503F21E57}"/>
              </a:ext>
            </a:extLst>
          </p:cNvPr>
          <p:cNvPicPr>
            <a:picLocks noChangeAspect="1"/>
          </p:cNvPicPr>
          <p:nvPr/>
        </p:nvPicPr>
        <p:blipFill>
          <a:blip r:embed="rId6"/>
          <a:stretch>
            <a:fillRect/>
          </a:stretch>
        </p:blipFill>
        <p:spPr>
          <a:xfrm>
            <a:off x="10490388" y="5240861"/>
            <a:ext cx="1558873" cy="770352"/>
          </a:xfrm>
          <a:prstGeom prst="rect">
            <a:avLst/>
          </a:prstGeom>
        </p:spPr>
      </p:pic>
    </p:spTree>
    <p:extLst>
      <p:ext uri="{BB962C8B-B14F-4D97-AF65-F5344CB8AC3E}">
        <p14:creationId xmlns:p14="http://schemas.microsoft.com/office/powerpoint/2010/main" val="2592379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CF5A53-59DB-1157-6757-4265109EF901}"/>
              </a:ext>
            </a:extLst>
          </p:cNvPr>
          <p:cNvSpPr>
            <a:spLocks noGrp="1"/>
          </p:cNvSpPr>
          <p:nvPr>
            <p:ph type="title"/>
          </p:nvPr>
        </p:nvSpPr>
        <p:spPr>
          <a:xfrm>
            <a:off x="1246908" y="540000"/>
            <a:ext cx="10145291" cy="515901"/>
          </a:xfrm>
        </p:spPr>
        <p:txBody>
          <a:bodyPr/>
          <a:lstStyle/>
          <a:p>
            <a:r>
              <a:rPr lang="en-US"/>
              <a:t>Learning outcomes</a:t>
            </a:r>
            <a:endParaRPr lang="en-AU"/>
          </a:p>
        </p:txBody>
      </p:sp>
      <p:sp>
        <p:nvSpPr>
          <p:cNvPr id="5" name="Content Placeholder 4">
            <a:extLst>
              <a:ext uri="{FF2B5EF4-FFF2-40B4-BE49-F238E27FC236}">
                <a16:creationId xmlns:a16="http://schemas.microsoft.com/office/drawing/2014/main" id="{D5EB6FEA-F886-3E70-350D-C5FC0B08828B}"/>
              </a:ext>
            </a:extLst>
          </p:cNvPr>
          <p:cNvSpPr>
            <a:spLocks noGrp="1"/>
          </p:cNvSpPr>
          <p:nvPr>
            <p:ph idx="13"/>
          </p:nvPr>
        </p:nvSpPr>
        <p:spPr/>
        <p:txBody>
          <a:bodyPr>
            <a:normAutofit fontScale="55000" lnSpcReduction="20000"/>
          </a:bodyPr>
          <a:lstStyle/>
          <a:p>
            <a:pPr marL="0" indent="0">
              <a:lnSpc>
                <a:spcPct val="120000"/>
              </a:lnSpc>
              <a:spcBef>
                <a:spcPts val="0"/>
              </a:spcBef>
              <a:spcAft>
                <a:spcPts val="600"/>
              </a:spcAft>
              <a:buNone/>
            </a:pPr>
            <a:r>
              <a:rPr lang="en-AU" sz="2900" b="1">
                <a:latin typeface="Raleway"/>
              </a:rPr>
              <a:t>Series</a:t>
            </a:r>
          </a:p>
          <a:p>
            <a:pPr>
              <a:lnSpc>
                <a:spcPct val="120000"/>
              </a:lnSpc>
              <a:spcBef>
                <a:spcPts val="0"/>
              </a:spcBef>
              <a:spcAft>
                <a:spcPts val="600"/>
              </a:spcAft>
            </a:pPr>
            <a:r>
              <a:rPr lang="en-AU" sz="2500">
                <a:latin typeface="Raleway"/>
              </a:rPr>
              <a:t>Opportunity to review and discuss policy and guidelines in practice </a:t>
            </a:r>
            <a:endParaRPr lang="en-AU" sz="2500"/>
          </a:p>
          <a:p>
            <a:pPr>
              <a:lnSpc>
                <a:spcPct val="120000"/>
              </a:lnSpc>
              <a:spcBef>
                <a:spcPts val="0"/>
              </a:spcBef>
              <a:spcAft>
                <a:spcPts val="600"/>
              </a:spcAft>
            </a:pPr>
            <a:r>
              <a:rPr lang="en-AU" sz="2500">
                <a:latin typeface="Raleway"/>
              </a:rPr>
              <a:t>Discuss emerging models of primary care with a focus on:</a:t>
            </a:r>
          </a:p>
          <a:p>
            <a:pPr lvl="1">
              <a:lnSpc>
                <a:spcPct val="120000"/>
              </a:lnSpc>
              <a:spcBef>
                <a:spcPts val="0"/>
              </a:spcBef>
              <a:spcAft>
                <a:spcPts val="600"/>
              </a:spcAft>
            </a:pPr>
            <a:r>
              <a:rPr lang="en-AU" sz="2500">
                <a:solidFill>
                  <a:srgbClr val="C00000"/>
                </a:solidFill>
                <a:latin typeface="Raleway"/>
              </a:rPr>
              <a:t>Communicable disease prevention</a:t>
            </a:r>
            <a:endParaRPr lang="en-AU" sz="2500" strike="sngStrike">
              <a:latin typeface="Raleway"/>
            </a:endParaRPr>
          </a:p>
          <a:p>
            <a:pPr lvl="1">
              <a:lnSpc>
                <a:spcPct val="120000"/>
              </a:lnSpc>
              <a:spcBef>
                <a:spcPts val="0"/>
              </a:spcBef>
              <a:spcAft>
                <a:spcPts val="600"/>
              </a:spcAft>
            </a:pPr>
            <a:r>
              <a:rPr lang="en-AU" sz="2500">
                <a:solidFill>
                  <a:srgbClr val="C00000"/>
                </a:solidFill>
                <a:latin typeface="Raleway"/>
              </a:rPr>
              <a:t>Communicable disease screening, assessment and management</a:t>
            </a:r>
          </a:p>
          <a:p>
            <a:pPr lvl="1">
              <a:lnSpc>
                <a:spcPct val="120000"/>
              </a:lnSpc>
              <a:spcBef>
                <a:spcPts val="0"/>
              </a:spcBef>
              <a:spcAft>
                <a:spcPts val="600"/>
              </a:spcAft>
            </a:pPr>
            <a:r>
              <a:rPr lang="en-AU" sz="2500">
                <a:solidFill>
                  <a:schemeClr val="tx1">
                    <a:lumMod val="95000"/>
                    <a:lumOff val="5000"/>
                  </a:schemeClr>
                </a:solidFill>
                <a:latin typeface="Raleway"/>
              </a:rPr>
              <a:t>evaluation of respiratory symptoms and fevers</a:t>
            </a:r>
          </a:p>
          <a:p>
            <a:pPr lvl="1">
              <a:lnSpc>
                <a:spcPct val="120000"/>
              </a:lnSpc>
              <a:spcBef>
                <a:spcPts val="0"/>
              </a:spcBef>
              <a:spcAft>
                <a:spcPts val="600"/>
              </a:spcAft>
            </a:pPr>
            <a:r>
              <a:rPr lang="en-AU" sz="2500">
                <a:latin typeface="Raleway"/>
              </a:rPr>
              <a:t>Continuing care provision </a:t>
            </a:r>
          </a:p>
          <a:p>
            <a:pPr marL="0" indent="0">
              <a:lnSpc>
                <a:spcPct val="120000"/>
              </a:lnSpc>
              <a:spcBef>
                <a:spcPts val="0"/>
              </a:spcBef>
              <a:spcAft>
                <a:spcPts val="600"/>
              </a:spcAft>
              <a:buNone/>
            </a:pPr>
            <a:endParaRPr lang="en-AU" sz="2500">
              <a:highlight>
                <a:srgbClr val="FFFF00"/>
              </a:highlight>
            </a:endParaRPr>
          </a:p>
          <a:p>
            <a:pPr>
              <a:lnSpc>
                <a:spcPct val="120000"/>
              </a:lnSpc>
              <a:spcBef>
                <a:spcPts val="0"/>
              </a:spcBef>
              <a:spcAft>
                <a:spcPts val="600"/>
              </a:spcAft>
            </a:pPr>
            <a:r>
              <a:rPr lang="en-AU" sz="2500">
                <a:latin typeface="Raleway"/>
              </a:rPr>
              <a:t>Consider </a:t>
            </a:r>
            <a:r>
              <a:rPr lang="en-AU" sz="2500" i="1">
                <a:latin typeface="Raleway"/>
              </a:rPr>
              <a:t>real-world </a:t>
            </a:r>
            <a:r>
              <a:rPr lang="en-AU" sz="2500">
                <a:latin typeface="Raleway"/>
              </a:rPr>
              <a:t>experiences of implementing new care models in different settings</a:t>
            </a:r>
            <a:endParaRPr lang="en-AU" sz="2500"/>
          </a:p>
          <a:p>
            <a:pPr>
              <a:lnSpc>
                <a:spcPct val="120000"/>
              </a:lnSpc>
              <a:spcBef>
                <a:spcPts val="0"/>
              </a:spcBef>
              <a:spcAft>
                <a:spcPts val="600"/>
              </a:spcAft>
            </a:pPr>
            <a:r>
              <a:rPr lang="en-AU" sz="2500">
                <a:latin typeface="Raleway"/>
              </a:rPr>
              <a:t>Build knowledge about current resources, supports &amp; referral pathways</a:t>
            </a:r>
            <a:endParaRPr lang="en-AU" sz="2500"/>
          </a:p>
          <a:p>
            <a:pPr>
              <a:lnSpc>
                <a:spcPct val="120000"/>
              </a:lnSpc>
              <a:spcBef>
                <a:spcPts val="0"/>
              </a:spcBef>
              <a:spcAft>
                <a:spcPts val="600"/>
              </a:spcAft>
            </a:pPr>
            <a:r>
              <a:rPr lang="en-AU" sz="2500">
                <a:latin typeface="Raleway"/>
              </a:rPr>
              <a:t>Engage in a community of practice and rapid learning network</a:t>
            </a:r>
            <a:endParaRPr lang="en-AU" sz="2500"/>
          </a:p>
          <a:p>
            <a:endParaRPr lang="en-AU"/>
          </a:p>
        </p:txBody>
      </p:sp>
      <p:sp>
        <p:nvSpPr>
          <p:cNvPr id="6" name="Content Placeholder 5">
            <a:extLst>
              <a:ext uri="{FF2B5EF4-FFF2-40B4-BE49-F238E27FC236}">
                <a16:creationId xmlns:a16="http://schemas.microsoft.com/office/drawing/2014/main" id="{8126AA9F-73C5-6279-BF3E-9E27549CA9F4}"/>
              </a:ext>
            </a:extLst>
          </p:cNvPr>
          <p:cNvSpPr>
            <a:spLocks noGrp="1"/>
          </p:cNvSpPr>
          <p:nvPr>
            <p:ph idx="14"/>
          </p:nvPr>
        </p:nvSpPr>
        <p:spPr>
          <a:xfrm>
            <a:off x="6172199" y="1486397"/>
            <a:ext cx="5220000" cy="4500000"/>
          </a:xfrm>
        </p:spPr>
        <p:txBody>
          <a:bodyPr vert="horz" lIns="91440" tIns="45720" rIns="91440" bIns="45720" rtlCol="0" anchor="t">
            <a:normAutofit/>
          </a:bodyPr>
          <a:lstStyle/>
          <a:p>
            <a:pPr marL="0" indent="0" algn="just">
              <a:buNone/>
            </a:pPr>
            <a:r>
              <a:rPr lang="en-US" sz="1800" b="1">
                <a:latin typeface="Raleway"/>
              </a:rPr>
              <a:t>Session 1 </a:t>
            </a:r>
            <a:r>
              <a:rPr lang="en-US" sz="1600" b="1">
                <a:latin typeface="Raleway"/>
                <a:cs typeface="Calibri"/>
              </a:rPr>
              <a:t>Learning</a:t>
            </a:r>
            <a:r>
              <a:rPr lang="en-US" sz="1600" b="1">
                <a:latin typeface="Raleway"/>
                <a:ea typeface="Calibri" panose="020F0502020204030204" pitchFamily="34" charset="0"/>
                <a:cs typeface="Calibri"/>
              </a:rPr>
              <a:t> outcomes</a:t>
            </a:r>
            <a:endParaRPr lang="en-AU" sz="1600" b="1">
              <a:latin typeface="Raleway"/>
              <a:ea typeface="Calibri" panose="020F0502020204030204" pitchFamily="34" charset="0"/>
              <a:cs typeface="Calibri"/>
            </a:endParaRPr>
          </a:p>
          <a:p>
            <a:pPr marL="342900" lvl="0" indent="-342900" algn="just">
              <a:lnSpc>
                <a:spcPct val="107000"/>
              </a:lnSpc>
              <a:buFont typeface="Symbol" panose="05050102010706020507" pitchFamily="18" charset="2"/>
              <a:buChar char=""/>
            </a:pPr>
            <a:r>
              <a:rPr lang="en-US" sz="1400">
                <a:solidFill>
                  <a:srgbClr val="000000"/>
                </a:solidFill>
                <a:effectLst/>
                <a:latin typeface="Raleway" pitchFamily="2" charset="0"/>
                <a:ea typeface="Calibri" panose="020F0502020204030204" pitchFamily="34" charset="0"/>
                <a:cs typeface="Calibri" panose="020F0502020204030204" pitchFamily="34" charset="0"/>
              </a:rPr>
              <a:t>Differentiate the roles of the Department of Health and the regional Public Health units in communicable diseases reporting and surveillance activities</a:t>
            </a:r>
            <a:endParaRPr lang="en-AU" sz="1400">
              <a:effectLst/>
              <a:latin typeface="Raleway" pitchFamily="2"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US" sz="1400">
                <a:solidFill>
                  <a:srgbClr val="000000"/>
                </a:solidFill>
                <a:effectLst/>
                <a:latin typeface="Raleway" pitchFamily="2" charset="0"/>
                <a:ea typeface="Calibri" panose="020F0502020204030204" pitchFamily="34" charset="0"/>
                <a:cs typeface="Calibri" panose="020F0502020204030204" pitchFamily="34" charset="0"/>
              </a:rPr>
              <a:t>Describe the communicable diseases of high priority in Victoria and the Western Vic region at this time</a:t>
            </a:r>
            <a:endParaRPr lang="en-AU" sz="1400">
              <a:effectLst/>
              <a:latin typeface="Raleway" pitchFamily="2"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US" sz="1400">
                <a:solidFill>
                  <a:srgbClr val="000000"/>
                </a:solidFill>
                <a:effectLst/>
                <a:latin typeface="Raleway" pitchFamily="2" charset="0"/>
                <a:ea typeface="Calibri" panose="020F0502020204030204" pitchFamily="34" charset="0"/>
                <a:cs typeface="Calibri" panose="020F0502020204030204" pitchFamily="34" charset="0"/>
              </a:rPr>
              <a:t>Discuss the role of primary care clinicians in data collection and reporting</a:t>
            </a:r>
            <a:endParaRPr lang="en-AU" sz="1400">
              <a:effectLst/>
              <a:latin typeface="Raleway" pitchFamily="2"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Symbol" panose="05050102010706020507" pitchFamily="18" charset="2"/>
              <a:buChar char=""/>
            </a:pPr>
            <a:r>
              <a:rPr lang="en-US" sz="1400">
                <a:solidFill>
                  <a:srgbClr val="000000"/>
                </a:solidFill>
                <a:effectLst/>
                <a:latin typeface="Raleway" pitchFamily="2" charset="0"/>
                <a:ea typeface="Calibri" panose="020F0502020204030204" pitchFamily="34" charset="0"/>
                <a:cs typeface="Calibri" panose="020F0502020204030204" pitchFamily="34" charset="0"/>
              </a:rPr>
              <a:t>Discuss the role of the public health units and department of health in communicating with primary care to enact public health responses relevant to primary care</a:t>
            </a:r>
            <a:endParaRPr lang="en-AU" sz="1400">
              <a:effectLst/>
              <a:latin typeface="Raleway" pitchFamily="2" charset="0"/>
              <a:ea typeface="Calibri" panose="020F0502020204030204" pitchFamily="34" charset="0"/>
              <a:cs typeface="Arial" panose="020B0604020202020204" pitchFamily="34" charset="0"/>
            </a:endParaRPr>
          </a:p>
          <a:p>
            <a:r>
              <a:rPr lang="en-US" sz="1400">
                <a:solidFill>
                  <a:srgbClr val="000000"/>
                </a:solidFill>
                <a:effectLst/>
                <a:latin typeface="Raleway" pitchFamily="2" charset="0"/>
                <a:ea typeface="Calibri" panose="020F0502020204030204" pitchFamily="34" charset="0"/>
              </a:rPr>
              <a:t>Describe Victorian key initiatives in communicable diseases prevention and control at this time.</a:t>
            </a:r>
            <a:endParaRPr lang="en-AU" sz="1400">
              <a:highlight>
                <a:srgbClr val="FFFF00"/>
              </a:highlight>
              <a:latin typeface="Raleway" pitchFamily="2" charset="0"/>
              <a:cs typeface="Calibri"/>
            </a:endParaRPr>
          </a:p>
        </p:txBody>
      </p:sp>
      <p:pic>
        <p:nvPicPr>
          <p:cNvPr id="7" name="Picture 6">
            <a:extLst>
              <a:ext uri="{FF2B5EF4-FFF2-40B4-BE49-F238E27FC236}">
                <a16:creationId xmlns:a16="http://schemas.microsoft.com/office/drawing/2014/main" id="{56C91C13-77F0-91AE-A039-83647A692FF9}"/>
              </a:ext>
            </a:extLst>
          </p:cNvPr>
          <p:cNvPicPr>
            <a:picLocks noChangeAspect="1"/>
          </p:cNvPicPr>
          <p:nvPr/>
        </p:nvPicPr>
        <p:blipFill>
          <a:blip r:embed="rId2"/>
          <a:stretch>
            <a:fillRect/>
          </a:stretch>
        </p:blipFill>
        <p:spPr>
          <a:xfrm>
            <a:off x="278001" y="363953"/>
            <a:ext cx="883997" cy="883997"/>
          </a:xfrm>
          <a:prstGeom prst="rect">
            <a:avLst/>
          </a:prstGeom>
        </p:spPr>
      </p:pic>
      <p:pic>
        <p:nvPicPr>
          <p:cNvPr id="8" name="Picture 7">
            <a:extLst>
              <a:ext uri="{FF2B5EF4-FFF2-40B4-BE49-F238E27FC236}">
                <a16:creationId xmlns:a16="http://schemas.microsoft.com/office/drawing/2014/main" id="{8F4C569F-845B-674D-EBF2-D3F01F5C3C97}"/>
              </a:ext>
            </a:extLst>
          </p:cNvPr>
          <p:cNvPicPr>
            <a:picLocks noChangeAspect="1"/>
          </p:cNvPicPr>
          <p:nvPr/>
        </p:nvPicPr>
        <p:blipFill>
          <a:blip r:embed="rId3"/>
          <a:stretch>
            <a:fillRect/>
          </a:stretch>
        </p:blipFill>
        <p:spPr>
          <a:xfrm>
            <a:off x="565090" y="6237993"/>
            <a:ext cx="8327858" cy="512108"/>
          </a:xfrm>
          <a:prstGeom prst="rect">
            <a:avLst/>
          </a:prstGeom>
        </p:spPr>
      </p:pic>
      <p:pic>
        <p:nvPicPr>
          <p:cNvPr id="2" name="Picture 1" descr="A drawing of a face&#10;&#10;Description automatically generated">
            <a:extLst>
              <a:ext uri="{FF2B5EF4-FFF2-40B4-BE49-F238E27FC236}">
                <a16:creationId xmlns:a16="http://schemas.microsoft.com/office/drawing/2014/main" id="{114CE9A3-15E7-A5B3-AD31-544C1E153DEE}"/>
              </a:ext>
            </a:extLst>
          </p:cNvPr>
          <p:cNvPicPr>
            <a:picLocks noChangeAspect="1"/>
          </p:cNvPicPr>
          <p:nvPr/>
        </p:nvPicPr>
        <p:blipFill>
          <a:blip r:embed="rId4"/>
          <a:stretch>
            <a:fillRect/>
          </a:stretch>
        </p:blipFill>
        <p:spPr>
          <a:xfrm>
            <a:off x="10490388" y="5240861"/>
            <a:ext cx="1558873" cy="770352"/>
          </a:xfrm>
          <a:prstGeom prst="rect">
            <a:avLst/>
          </a:prstGeom>
        </p:spPr>
      </p:pic>
    </p:spTree>
    <p:extLst>
      <p:ext uri="{BB962C8B-B14F-4D97-AF65-F5344CB8AC3E}">
        <p14:creationId xmlns:p14="http://schemas.microsoft.com/office/powerpoint/2010/main" val="3085205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C8A43-4182-4FDD-8982-91CE0C580E5E}"/>
              </a:ext>
            </a:extLst>
          </p:cNvPr>
          <p:cNvSpPr>
            <a:spLocks noGrp="1"/>
          </p:cNvSpPr>
          <p:nvPr>
            <p:ph type="title"/>
          </p:nvPr>
        </p:nvSpPr>
        <p:spPr>
          <a:xfrm>
            <a:off x="450358" y="281233"/>
            <a:ext cx="11646926" cy="4381575"/>
          </a:xfrm>
        </p:spPr>
        <p:txBody>
          <a:bodyPr/>
          <a:lstStyle/>
          <a:p>
            <a:pPr>
              <a:lnSpc>
                <a:spcPct val="100000"/>
              </a:lnSpc>
              <a:spcBef>
                <a:spcPts val="600"/>
              </a:spcBef>
              <a:spcAft>
                <a:spcPts val="600"/>
              </a:spcAft>
            </a:pPr>
            <a:r>
              <a:rPr lang="en-US" sz="2400">
                <a:latin typeface="Raleway"/>
              </a:rPr>
              <a:t>Agenda for </a:t>
            </a:r>
            <a:r>
              <a:rPr lang="en-AU" sz="2400" b="1" kern="1800">
                <a:solidFill>
                  <a:srgbClr val="003E6A"/>
                </a:solidFill>
                <a:effectLst/>
                <a:latin typeface="Trebuchet MS" panose="020B0603020202020204" pitchFamily="34" charset="0"/>
                <a:ea typeface="Times New Roman" panose="02020603050405020304" pitchFamily="18" charset="0"/>
                <a:cs typeface="Calibri" panose="020F0502020204030204" pitchFamily="34" charset="0"/>
              </a:rPr>
              <a:t>COVID and Communicable Diseases Network </a:t>
            </a:r>
            <a:r>
              <a:rPr lang="en-US" sz="2400">
                <a:latin typeface="Raleway"/>
              </a:rPr>
              <a:t>Series 11: Session 1</a:t>
            </a:r>
            <a:br>
              <a:rPr lang="en-US" sz="2400">
                <a:latin typeface="Raleway"/>
              </a:rPr>
            </a:br>
            <a:r>
              <a:rPr lang="en-US" sz="2400">
                <a:solidFill>
                  <a:srgbClr val="203864"/>
                </a:solidFill>
                <a:latin typeface="Raleway"/>
              </a:rPr>
              <a:t>“</a:t>
            </a:r>
            <a:r>
              <a:rPr lang="en-US" sz="2400">
                <a:solidFill>
                  <a:srgbClr val="203864"/>
                </a:solidFill>
                <a:effectLst/>
                <a:latin typeface="Calibri" panose="020F0502020204030204" pitchFamily="34" charset="0"/>
                <a:ea typeface="Calibri" panose="020F0502020204030204" pitchFamily="34" charset="0"/>
              </a:rPr>
              <a:t>Beyond the COVID-19 Pandemic: Revisiting our role in Infection prevention and control in primary care”</a:t>
            </a:r>
            <a:br>
              <a:rPr lang="en-US" sz="2400">
                <a:solidFill>
                  <a:srgbClr val="203864"/>
                </a:solidFill>
                <a:effectLst/>
                <a:latin typeface="Calibri" panose="020F0502020204030204" pitchFamily="34" charset="0"/>
                <a:ea typeface="Calibri" panose="020F0502020204030204" pitchFamily="34" charset="0"/>
              </a:rPr>
            </a:br>
            <a:br>
              <a:rPr lang="en-US" sz="2400">
                <a:solidFill>
                  <a:srgbClr val="203864"/>
                </a:solidFill>
                <a:effectLst/>
                <a:latin typeface="Calibri" panose="020F0502020204030204" pitchFamily="34" charset="0"/>
                <a:ea typeface="Calibri" panose="020F0502020204030204" pitchFamily="34" charset="0"/>
              </a:rPr>
            </a:br>
            <a:br>
              <a:rPr lang="en-AU" sz="1600"/>
            </a:br>
            <a:br>
              <a:rPr lang="en-AU" sz="2400">
                <a:latin typeface="Raleway"/>
              </a:rPr>
            </a:br>
            <a:br>
              <a:rPr lang="en-US" sz="2400" b="1">
                <a:latin typeface="Raleway"/>
              </a:rPr>
            </a:br>
            <a:br>
              <a:rPr lang="en-US" sz="2400" b="0">
                <a:latin typeface="Raleway"/>
              </a:rPr>
            </a:br>
            <a:endParaRPr lang="en-US" sz="2400" b="0">
              <a:latin typeface="Raleway"/>
            </a:endParaRPr>
          </a:p>
          <a:p>
            <a:pPr>
              <a:lnSpc>
                <a:spcPct val="100000"/>
              </a:lnSpc>
              <a:spcBef>
                <a:spcPts val="600"/>
              </a:spcBef>
              <a:spcAft>
                <a:spcPts val="600"/>
              </a:spcAft>
            </a:pPr>
            <a:br>
              <a:rPr lang="en-US" sz="2400"/>
            </a:br>
            <a:br>
              <a:rPr lang="en-US" sz="1800">
                <a:latin typeface="Raleway"/>
              </a:rPr>
            </a:br>
            <a:endParaRPr lang="en-US" sz="2000" b="0">
              <a:latin typeface="Raleway"/>
            </a:endParaRPr>
          </a:p>
        </p:txBody>
      </p:sp>
      <p:sp>
        <p:nvSpPr>
          <p:cNvPr id="3" name="Content Placeholder 2">
            <a:extLst>
              <a:ext uri="{FF2B5EF4-FFF2-40B4-BE49-F238E27FC236}">
                <a16:creationId xmlns:a16="http://schemas.microsoft.com/office/drawing/2014/main" id="{A01350F2-48A3-4BFC-9894-639AEE9B1631}"/>
              </a:ext>
            </a:extLst>
          </p:cNvPr>
          <p:cNvSpPr>
            <a:spLocks noGrp="1"/>
          </p:cNvSpPr>
          <p:nvPr>
            <p:ph idx="1"/>
          </p:nvPr>
        </p:nvSpPr>
        <p:spPr>
          <a:xfrm>
            <a:off x="450358" y="1784951"/>
            <a:ext cx="10489431" cy="4969369"/>
          </a:xfrm>
        </p:spPr>
        <p:txBody>
          <a:bodyPr vert="horz" lIns="0" tIns="36000" rIns="0" bIns="36000" rtlCol="0" anchor="t">
            <a:noAutofit/>
          </a:bodyPr>
          <a:lstStyle/>
          <a:p>
            <a:pPr marL="0" indent="0" fontAlgn="base">
              <a:lnSpc>
                <a:spcPct val="100000"/>
              </a:lnSpc>
              <a:spcBef>
                <a:spcPts val="600"/>
              </a:spcBef>
              <a:buNone/>
            </a:pPr>
            <a:r>
              <a:rPr lang="en-US" sz="1800" b="1">
                <a:solidFill>
                  <a:srgbClr val="000000"/>
                </a:solidFill>
                <a:latin typeface="Raleway"/>
              </a:rPr>
              <a:t>Naomi White, </a:t>
            </a:r>
            <a:r>
              <a:rPr lang="en-US" sz="1800">
                <a:solidFill>
                  <a:srgbClr val="000000"/>
                </a:solidFill>
                <a:latin typeface="Raleway"/>
              </a:rPr>
              <a:t>Covid Operations Manager, Western Victoria PHN</a:t>
            </a:r>
          </a:p>
          <a:p>
            <a:pPr lvl="1" fontAlgn="base">
              <a:lnSpc>
                <a:spcPct val="100000"/>
              </a:lnSpc>
              <a:spcBef>
                <a:spcPts val="600"/>
              </a:spcBef>
              <a:spcAft>
                <a:spcPts val="600"/>
              </a:spcAft>
            </a:pPr>
            <a:r>
              <a:rPr lang="en-US" sz="1800">
                <a:latin typeface="Raleway"/>
                <a:cs typeface="Times New Roman"/>
              </a:rPr>
              <a:t>New announcements </a:t>
            </a:r>
          </a:p>
          <a:p>
            <a:pPr marL="0" indent="0" algn="l" rtl="0" fontAlgn="base">
              <a:lnSpc>
                <a:spcPct val="100000"/>
              </a:lnSpc>
              <a:spcBef>
                <a:spcPts val="600"/>
              </a:spcBef>
              <a:buNone/>
            </a:pPr>
            <a:r>
              <a:rPr lang="en-US" sz="1800" b="1" i="0" u="none" strike="noStrike">
                <a:solidFill>
                  <a:srgbClr val="000000"/>
                </a:solidFill>
                <a:effectLst/>
                <a:latin typeface="Raleway"/>
              </a:rPr>
              <a:t>Associate Professor Deb Friedman, </a:t>
            </a:r>
            <a:r>
              <a:rPr lang="en-US" sz="1800" i="0" u="none" strike="noStrike">
                <a:solidFill>
                  <a:srgbClr val="000000"/>
                </a:solidFill>
                <a:effectLst/>
                <a:latin typeface="Raleway"/>
              </a:rPr>
              <a:t>Deputy Chief Health Officer (Communicable Disease), Victorian Department of Health</a:t>
            </a:r>
          </a:p>
          <a:p>
            <a:pPr lvl="1" fontAlgn="base">
              <a:lnSpc>
                <a:spcPct val="100000"/>
              </a:lnSpc>
              <a:spcBef>
                <a:spcPts val="600"/>
              </a:spcBef>
            </a:pPr>
            <a:r>
              <a:rPr lang="en-US" sz="1600">
                <a:solidFill>
                  <a:srgbClr val="000000"/>
                </a:solidFill>
                <a:latin typeface="Raleway"/>
              </a:rPr>
              <a:t>Communicable Diseases policy and key priorities</a:t>
            </a:r>
          </a:p>
          <a:p>
            <a:pPr lvl="1" fontAlgn="base">
              <a:lnSpc>
                <a:spcPct val="100000"/>
              </a:lnSpc>
              <a:spcBef>
                <a:spcPts val="600"/>
              </a:spcBef>
            </a:pPr>
            <a:r>
              <a:rPr lang="en-US" sz="1600">
                <a:solidFill>
                  <a:srgbClr val="000000"/>
                </a:solidFill>
                <a:latin typeface="Raleway"/>
              </a:rPr>
              <a:t>Communicable Diseases public health knowledge framework</a:t>
            </a:r>
            <a:endParaRPr lang="en-US" sz="1600">
              <a:solidFill>
                <a:srgbClr val="000000"/>
              </a:solidFill>
              <a:latin typeface="Raleway" panose="020B0503030101060003" pitchFamily="34" charset="0"/>
            </a:endParaRPr>
          </a:p>
          <a:p>
            <a:pPr marL="457200" lvl="1" indent="0" fontAlgn="base">
              <a:lnSpc>
                <a:spcPct val="100000"/>
              </a:lnSpc>
              <a:spcBef>
                <a:spcPts val="600"/>
              </a:spcBef>
              <a:buNone/>
            </a:pPr>
            <a:endParaRPr lang="en-US" sz="1600">
              <a:solidFill>
                <a:srgbClr val="000000"/>
              </a:solidFill>
              <a:latin typeface="Raleway" panose="020B0503030101060003" pitchFamily="34" charset="0"/>
            </a:endParaRPr>
          </a:p>
          <a:p>
            <a:pPr marL="0" indent="0" fontAlgn="base">
              <a:lnSpc>
                <a:spcPct val="100000"/>
              </a:lnSpc>
              <a:spcBef>
                <a:spcPts val="600"/>
              </a:spcBef>
              <a:buNone/>
            </a:pPr>
            <a:r>
              <a:rPr lang="en-US" sz="1800" b="1">
                <a:solidFill>
                  <a:srgbClr val="000000"/>
                </a:solidFill>
                <a:latin typeface="Raleway"/>
              </a:rPr>
              <a:t>Panel for discussion:</a:t>
            </a:r>
          </a:p>
          <a:p>
            <a:pPr marL="0" indent="0" fontAlgn="base">
              <a:lnSpc>
                <a:spcPct val="100000"/>
              </a:lnSpc>
              <a:spcBef>
                <a:spcPts val="600"/>
              </a:spcBef>
              <a:buNone/>
            </a:pPr>
            <a:r>
              <a:rPr lang="en-US" sz="1800" b="1">
                <a:solidFill>
                  <a:srgbClr val="000000"/>
                </a:solidFill>
                <a:latin typeface="Raleway"/>
              </a:rPr>
              <a:t>Dr Akhtar Hussain, </a:t>
            </a:r>
            <a:r>
              <a:rPr lang="en-US" sz="1800">
                <a:solidFill>
                  <a:srgbClr val="000000"/>
                </a:solidFill>
                <a:latin typeface="Raleway"/>
              </a:rPr>
              <a:t>Public Health Physician, Public Health Unit, Barwon Health</a:t>
            </a:r>
          </a:p>
        </p:txBody>
      </p:sp>
      <p:pic>
        <p:nvPicPr>
          <p:cNvPr id="4" name="Picture 3" descr="A drawing of a face&#10;&#10;Description automatically generated">
            <a:extLst>
              <a:ext uri="{FF2B5EF4-FFF2-40B4-BE49-F238E27FC236}">
                <a16:creationId xmlns:a16="http://schemas.microsoft.com/office/drawing/2014/main" id="{0AD77D8C-2CA9-E3D0-D987-A4588B39FC31}"/>
              </a:ext>
            </a:extLst>
          </p:cNvPr>
          <p:cNvPicPr>
            <a:picLocks noChangeAspect="1"/>
          </p:cNvPicPr>
          <p:nvPr/>
        </p:nvPicPr>
        <p:blipFill>
          <a:blip r:embed="rId3"/>
          <a:stretch>
            <a:fillRect/>
          </a:stretch>
        </p:blipFill>
        <p:spPr>
          <a:xfrm>
            <a:off x="10490388" y="5240861"/>
            <a:ext cx="1558873" cy="770352"/>
          </a:xfrm>
          <a:prstGeom prst="rect">
            <a:avLst/>
          </a:prstGeom>
        </p:spPr>
      </p:pic>
    </p:spTree>
    <p:extLst>
      <p:ext uri="{BB962C8B-B14F-4D97-AF65-F5344CB8AC3E}">
        <p14:creationId xmlns:p14="http://schemas.microsoft.com/office/powerpoint/2010/main" val="1220486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FAFCD-A0F0-77A6-C3F7-3C8A8CC7B007}"/>
              </a:ext>
            </a:extLst>
          </p:cNvPr>
          <p:cNvSpPr>
            <a:spLocks noGrp="1"/>
          </p:cNvSpPr>
          <p:nvPr>
            <p:ph type="title"/>
          </p:nvPr>
        </p:nvSpPr>
        <p:spPr/>
        <p:txBody>
          <a:bodyPr/>
          <a:lstStyle/>
          <a:p>
            <a:r>
              <a:rPr lang="en-US">
                <a:latin typeface="Raleway"/>
              </a:rPr>
              <a:t>COVID update</a:t>
            </a:r>
            <a:endParaRPr lang="en-AU"/>
          </a:p>
        </p:txBody>
      </p:sp>
      <p:sp>
        <p:nvSpPr>
          <p:cNvPr id="3" name="Content Placeholder 2">
            <a:extLst>
              <a:ext uri="{FF2B5EF4-FFF2-40B4-BE49-F238E27FC236}">
                <a16:creationId xmlns:a16="http://schemas.microsoft.com/office/drawing/2014/main" id="{D77547EA-C2DD-7469-9966-47FA9231F87C}"/>
              </a:ext>
            </a:extLst>
          </p:cNvPr>
          <p:cNvSpPr>
            <a:spLocks noGrp="1"/>
          </p:cNvSpPr>
          <p:nvPr>
            <p:ph idx="1"/>
          </p:nvPr>
        </p:nvSpPr>
        <p:spPr/>
        <p:txBody>
          <a:bodyPr vert="horz" lIns="0" tIns="36000" rIns="0" bIns="36000" rtlCol="0" anchor="t">
            <a:normAutofit/>
          </a:bodyPr>
          <a:lstStyle/>
          <a:p>
            <a:r>
              <a:rPr lang="en-US" sz="2000" u="sng">
                <a:latin typeface="Raleway"/>
              </a:rPr>
              <a:t>Antiviral prescribing</a:t>
            </a:r>
            <a:r>
              <a:rPr lang="en-US" sz="2000">
                <a:latin typeface="Raleway"/>
              </a:rPr>
              <a:t> – 290,000 prescriptions since </a:t>
            </a:r>
            <a:r>
              <a:rPr lang="en-US" sz="2000" err="1">
                <a:latin typeface="Raleway"/>
              </a:rPr>
              <a:t>feb</a:t>
            </a:r>
            <a:r>
              <a:rPr lang="en-US" sz="2000">
                <a:latin typeface="Raleway"/>
              </a:rPr>
              <a:t> on PBS</a:t>
            </a:r>
          </a:p>
          <a:p>
            <a:r>
              <a:rPr lang="en-US" sz="2000" u="sng">
                <a:latin typeface="Raleway"/>
              </a:rPr>
              <a:t>Vaccines</a:t>
            </a:r>
          </a:p>
          <a:p>
            <a:pPr lvl="1"/>
            <a:r>
              <a:rPr lang="en-US" sz="2000">
                <a:latin typeface="Raleway"/>
              </a:rPr>
              <a:t>New bivalent Moderna is replacing original Moderna</a:t>
            </a:r>
          </a:p>
          <a:p>
            <a:pPr lvl="1"/>
            <a:r>
              <a:rPr lang="en-US" sz="2000">
                <a:latin typeface="Raleway"/>
              </a:rPr>
              <a:t>Automatic enrollment to Pfizer for Moderna clinics</a:t>
            </a:r>
          </a:p>
          <a:p>
            <a:pPr lvl="1"/>
            <a:r>
              <a:rPr lang="en-US" sz="2000">
                <a:latin typeface="Raleway"/>
              </a:rPr>
              <a:t>Notify PHN if wishing to withdraw</a:t>
            </a:r>
          </a:p>
          <a:p>
            <a:r>
              <a:rPr lang="en-US" sz="2000">
                <a:latin typeface="Raleway"/>
              </a:rPr>
              <a:t>Vaccinations for </a:t>
            </a:r>
            <a:r>
              <a:rPr lang="en-US" sz="2000" u="sng">
                <a:latin typeface="Raleway"/>
              </a:rPr>
              <a:t>Non-</a:t>
            </a:r>
            <a:r>
              <a:rPr lang="en-US" sz="2000" u="sng" err="1">
                <a:latin typeface="Raleway"/>
              </a:rPr>
              <a:t>medicare</a:t>
            </a:r>
            <a:r>
              <a:rPr lang="en-US" sz="2000" u="sng">
                <a:latin typeface="Raleway"/>
              </a:rPr>
              <a:t> </a:t>
            </a:r>
            <a:r>
              <a:rPr lang="en-US" sz="2000">
                <a:latin typeface="Raleway"/>
              </a:rPr>
              <a:t>card holders – for free – PHN will reimburse</a:t>
            </a:r>
          </a:p>
          <a:p>
            <a:pPr lvl="1"/>
            <a:endParaRPr lang="en-US" u="sng">
              <a:latin typeface="Raleway"/>
            </a:endParaRPr>
          </a:p>
        </p:txBody>
      </p:sp>
      <p:pic>
        <p:nvPicPr>
          <p:cNvPr id="4" name="Picture 3">
            <a:extLst>
              <a:ext uri="{FF2B5EF4-FFF2-40B4-BE49-F238E27FC236}">
                <a16:creationId xmlns:a16="http://schemas.microsoft.com/office/drawing/2014/main" id="{0C9365CE-19DE-E565-E729-69B52124757E}"/>
              </a:ext>
            </a:extLst>
          </p:cNvPr>
          <p:cNvPicPr>
            <a:picLocks noChangeAspect="1"/>
          </p:cNvPicPr>
          <p:nvPr/>
        </p:nvPicPr>
        <p:blipFill>
          <a:blip r:embed="rId3"/>
          <a:stretch>
            <a:fillRect/>
          </a:stretch>
        </p:blipFill>
        <p:spPr>
          <a:xfrm>
            <a:off x="10554394" y="5283293"/>
            <a:ext cx="1560711" cy="768163"/>
          </a:xfrm>
          <a:prstGeom prst="rect">
            <a:avLst/>
          </a:prstGeom>
        </p:spPr>
      </p:pic>
      <p:pic>
        <p:nvPicPr>
          <p:cNvPr id="8" name="Picture 8">
            <a:extLst>
              <a:ext uri="{FF2B5EF4-FFF2-40B4-BE49-F238E27FC236}">
                <a16:creationId xmlns:a16="http://schemas.microsoft.com/office/drawing/2014/main" id="{77A32A33-95DF-276F-8EBB-FE38B981A24D}"/>
              </a:ext>
            </a:extLst>
          </p:cNvPr>
          <p:cNvPicPr>
            <a:picLocks noChangeAspect="1"/>
          </p:cNvPicPr>
          <p:nvPr/>
        </p:nvPicPr>
        <p:blipFill>
          <a:blip r:embed="rId4"/>
          <a:stretch>
            <a:fillRect/>
          </a:stretch>
        </p:blipFill>
        <p:spPr>
          <a:xfrm>
            <a:off x="1407993" y="3981361"/>
            <a:ext cx="2733675" cy="1914525"/>
          </a:xfrm>
          <a:prstGeom prst="rect">
            <a:avLst/>
          </a:prstGeom>
        </p:spPr>
      </p:pic>
      <p:pic>
        <p:nvPicPr>
          <p:cNvPr id="9" name="Picture 9" descr="Table&#10;&#10;Description automatically generated">
            <a:extLst>
              <a:ext uri="{FF2B5EF4-FFF2-40B4-BE49-F238E27FC236}">
                <a16:creationId xmlns:a16="http://schemas.microsoft.com/office/drawing/2014/main" id="{5CECA71C-F3D0-A41B-CADE-C2772AB9E30F}"/>
              </a:ext>
            </a:extLst>
          </p:cNvPr>
          <p:cNvPicPr>
            <a:picLocks noChangeAspect="1"/>
          </p:cNvPicPr>
          <p:nvPr/>
        </p:nvPicPr>
        <p:blipFill>
          <a:blip r:embed="rId5"/>
          <a:stretch>
            <a:fillRect/>
          </a:stretch>
        </p:blipFill>
        <p:spPr>
          <a:xfrm>
            <a:off x="4527880" y="3981361"/>
            <a:ext cx="2733675" cy="1914525"/>
          </a:xfrm>
          <a:prstGeom prst="rect">
            <a:avLst/>
          </a:prstGeom>
        </p:spPr>
      </p:pic>
    </p:spTree>
    <p:extLst>
      <p:ext uri="{BB962C8B-B14F-4D97-AF65-F5344CB8AC3E}">
        <p14:creationId xmlns:p14="http://schemas.microsoft.com/office/powerpoint/2010/main" val="1722232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52DC-D0FE-3223-6BEF-EEE8B0C9D20E}"/>
              </a:ext>
            </a:extLst>
          </p:cNvPr>
          <p:cNvSpPr>
            <a:spLocks noGrp="1"/>
          </p:cNvSpPr>
          <p:nvPr>
            <p:ph type="title"/>
          </p:nvPr>
        </p:nvSpPr>
        <p:spPr/>
        <p:txBody>
          <a:bodyPr/>
          <a:lstStyle/>
          <a:p>
            <a:r>
              <a:rPr lang="en-US">
                <a:latin typeface="Raleway"/>
              </a:rPr>
              <a:t>COVID update cont..</a:t>
            </a:r>
            <a:endParaRPr lang="en-AU"/>
          </a:p>
        </p:txBody>
      </p:sp>
      <p:sp>
        <p:nvSpPr>
          <p:cNvPr id="3" name="Content Placeholder 2">
            <a:extLst>
              <a:ext uri="{FF2B5EF4-FFF2-40B4-BE49-F238E27FC236}">
                <a16:creationId xmlns:a16="http://schemas.microsoft.com/office/drawing/2014/main" id="{55F15863-C321-B874-CB15-F1E3DB958F55}"/>
              </a:ext>
            </a:extLst>
          </p:cNvPr>
          <p:cNvSpPr>
            <a:spLocks noGrp="1"/>
          </p:cNvSpPr>
          <p:nvPr>
            <p:ph idx="1"/>
          </p:nvPr>
        </p:nvSpPr>
        <p:spPr/>
        <p:txBody>
          <a:bodyPr vert="horz" lIns="0" tIns="36000" rIns="0" bIns="36000" rtlCol="0" anchor="t">
            <a:normAutofit/>
          </a:bodyPr>
          <a:lstStyle/>
          <a:p>
            <a:r>
              <a:rPr lang="en-US">
                <a:latin typeface="Raleway"/>
              </a:rPr>
              <a:t>Isolation for positive case now – recommended</a:t>
            </a:r>
          </a:p>
          <a:p>
            <a:r>
              <a:rPr lang="en-US">
                <a:latin typeface="Raleway"/>
              </a:rPr>
              <a:t>October 1st changes -</a:t>
            </a:r>
          </a:p>
          <a:p>
            <a:endParaRPr lang="en-US">
              <a:latin typeface="Raleway"/>
            </a:endParaRPr>
          </a:p>
          <a:p>
            <a:endParaRPr lang="en-US">
              <a:latin typeface="Raleway"/>
            </a:endParaRPr>
          </a:p>
          <a:p>
            <a:r>
              <a:rPr lang="en-AU" err="1">
                <a:latin typeface="Raleway"/>
              </a:rPr>
              <a:t>GoShare</a:t>
            </a:r>
            <a:r>
              <a:rPr lang="en-AU">
                <a:latin typeface="Raleway"/>
              </a:rPr>
              <a:t>- COVID bundles now live</a:t>
            </a:r>
          </a:p>
          <a:p>
            <a:r>
              <a:rPr lang="en-AU">
                <a:latin typeface="Raleway"/>
              </a:rPr>
              <a:t>Post-pandemic?</a:t>
            </a:r>
            <a:endParaRPr lang="en-AU"/>
          </a:p>
        </p:txBody>
      </p:sp>
      <p:pic>
        <p:nvPicPr>
          <p:cNvPr id="5" name="Picture 4">
            <a:extLst>
              <a:ext uri="{FF2B5EF4-FFF2-40B4-BE49-F238E27FC236}">
                <a16:creationId xmlns:a16="http://schemas.microsoft.com/office/drawing/2014/main" id="{D3AFCD4D-0648-9F18-5A36-07DCCB495FE7}"/>
              </a:ext>
            </a:extLst>
          </p:cNvPr>
          <p:cNvPicPr>
            <a:picLocks noChangeAspect="1"/>
          </p:cNvPicPr>
          <p:nvPr/>
        </p:nvPicPr>
        <p:blipFill>
          <a:blip r:embed="rId3"/>
          <a:stretch>
            <a:fillRect/>
          </a:stretch>
        </p:blipFill>
        <p:spPr>
          <a:xfrm>
            <a:off x="10516294" y="5254718"/>
            <a:ext cx="1560711" cy="768163"/>
          </a:xfrm>
          <a:prstGeom prst="rect">
            <a:avLst/>
          </a:prstGeom>
        </p:spPr>
      </p:pic>
      <p:pic>
        <p:nvPicPr>
          <p:cNvPr id="11" name="Picture 11" descr="Text&#10;&#10;Description automatically generated">
            <a:extLst>
              <a:ext uri="{FF2B5EF4-FFF2-40B4-BE49-F238E27FC236}">
                <a16:creationId xmlns:a16="http://schemas.microsoft.com/office/drawing/2014/main" id="{49A21284-1927-58FF-C7F1-B69D68466F0F}"/>
              </a:ext>
            </a:extLst>
          </p:cNvPr>
          <p:cNvPicPr>
            <a:picLocks noChangeAspect="1"/>
          </p:cNvPicPr>
          <p:nvPr/>
        </p:nvPicPr>
        <p:blipFill>
          <a:blip r:embed="rId4"/>
          <a:stretch>
            <a:fillRect/>
          </a:stretch>
        </p:blipFill>
        <p:spPr>
          <a:xfrm>
            <a:off x="4853796" y="1824455"/>
            <a:ext cx="5417388" cy="1397543"/>
          </a:xfrm>
          <a:prstGeom prst="rect">
            <a:avLst/>
          </a:prstGeom>
        </p:spPr>
      </p:pic>
      <p:pic>
        <p:nvPicPr>
          <p:cNvPr id="12" name="Picture 12" descr="Text&#10;&#10;Description automatically generated">
            <a:extLst>
              <a:ext uri="{FF2B5EF4-FFF2-40B4-BE49-F238E27FC236}">
                <a16:creationId xmlns:a16="http://schemas.microsoft.com/office/drawing/2014/main" id="{8923DF38-5D6A-F157-A19A-8BFE8D1FF559}"/>
              </a:ext>
            </a:extLst>
          </p:cNvPr>
          <p:cNvPicPr>
            <a:picLocks noChangeAspect="1"/>
          </p:cNvPicPr>
          <p:nvPr/>
        </p:nvPicPr>
        <p:blipFill>
          <a:blip r:embed="rId5"/>
          <a:stretch>
            <a:fillRect/>
          </a:stretch>
        </p:blipFill>
        <p:spPr>
          <a:xfrm>
            <a:off x="1920816" y="4130050"/>
            <a:ext cx="6927011" cy="1775298"/>
          </a:xfrm>
          <a:prstGeom prst="rect">
            <a:avLst/>
          </a:prstGeom>
        </p:spPr>
      </p:pic>
    </p:spTree>
    <p:extLst>
      <p:ext uri="{BB962C8B-B14F-4D97-AF65-F5344CB8AC3E}">
        <p14:creationId xmlns:p14="http://schemas.microsoft.com/office/powerpoint/2010/main" val="2578752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2D8AA-3731-4EFF-9EDE-CCCA2E051AA2}"/>
              </a:ext>
            </a:extLst>
          </p:cNvPr>
          <p:cNvSpPr>
            <a:spLocks noGrp="1"/>
          </p:cNvSpPr>
          <p:nvPr>
            <p:ph type="ctrTitle"/>
          </p:nvPr>
        </p:nvSpPr>
        <p:spPr>
          <a:xfrm>
            <a:off x="1400908" y="753086"/>
            <a:ext cx="9144000" cy="2387600"/>
          </a:xfrm>
        </p:spPr>
        <p:txBody>
          <a:bodyPr/>
          <a:lstStyle/>
          <a:p>
            <a:r>
              <a:rPr lang="en-AU">
                <a:latin typeface="Arial" panose="020B0604020202020204" pitchFamily="34" charset="0"/>
                <a:cs typeface="Arial" panose="020B0604020202020204" pitchFamily="34" charset="0"/>
              </a:rPr>
              <a:t>Project Echo</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October 13, 2022</a:t>
            </a:r>
          </a:p>
        </p:txBody>
      </p:sp>
      <p:sp>
        <p:nvSpPr>
          <p:cNvPr id="3" name="Subtitle 2">
            <a:extLst>
              <a:ext uri="{FF2B5EF4-FFF2-40B4-BE49-F238E27FC236}">
                <a16:creationId xmlns:a16="http://schemas.microsoft.com/office/drawing/2014/main" id="{A333AC3F-8BBA-424E-8853-A94DC446048B}"/>
              </a:ext>
            </a:extLst>
          </p:cNvPr>
          <p:cNvSpPr>
            <a:spLocks noGrp="1"/>
          </p:cNvSpPr>
          <p:nvPr>
            <p:ph type="subTitle" idx="1"/>
          </p:nvPr>
        </p:nvSpPr>
        <p:spPr>
          <a:solidFill>
            <a:schemeClr val="bg2"/>
          </a:solidFill>
        </p:spPr>
        <p:txBody>
          <a:bodyPr>
            <a:normAutofit lnSpcReduction="10000"/>
          </a:bodyPr>
          <a:lstStyle/>
          <a:p>
            <a:r>
              <a:rPr lang="en-AU"/>
              <a:t>Deb Friedman</a:t>
            </a:r>
          </a:p>
          <a:p>
            <a:r>
              <a:rPr lang="en-AU"/>
              <a:t>Deputy Chief Health Officer</a:t>
            </a:r>
          </a:p>
          <a:p>
            <a:r>
              <a:rPr lang="en-AU"/>
              <a:t>Communicable Diseases</a:t>
            </a:r>
          </a:p>
          <a:p>
            <a:r>
              <a:rPr lang="en-AU"/>
              <a:t>Victorian Department of Health</a:t>
            </a:r>
          </a:p>
        </p:txBody>
      </p:sp>
    </p:spTree>
    <p:extLst>
      <p:ext uri="{BB962C8B-B14F-4D97-AF65-F5344CB8AC3E}">
        <p14:creationId xmlns:p14="http://schemas.microsoft.com/office/powerpoint/2010/main" val="3746328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a:t>Domains of public health</a:t>
            </a:r>
          </a:p>
        </p:txBody>
      </p:sp>
      <p:grpSp>
        <p:nvGrpSpPr>
          <p:cNvPr id="8" name="Group 7">
            <a:extLst>
              <a:ext uri="{FF2B5EF4-FFF2-40B4-BE49-F238E27FC236}">
                <a16:creationId xmlns:a16="http://schemas.microsoft.com/office/drawing/2014/main" id="{EDA065CB-5EC1-4BF3-BC32-6D2DB2F16A0A}"/>
              </a:ext>
            </a:extLst>
          </p:cNvPr>
          <p:cNvGrpSpPr/>
          <p:nvPr/>
        </p:nvGrpSpPr>
        <p:grpSpPr>
          <a:xfrm>
            <a:off x="4327756" y="1960325"/>
            <a:ext cx="3026428" cy="3026289"/>
            <a:chOff x="1996818" y="2463543"/>
            <a:chExt cx="3026428" cy="3026289"/>
          </a:xfrm>
        </p:grpSpPr>
        <p:sp>
          <p:nvSpPr>
            <p:cNvPr id="5" name="Oval 4">
              <a:extLst>
                <a:ext uri="{FF2B5EF4-FFF2-40B4-BE49-F238E27FC236}">
                  <a16:creationId xmlns:a16="http://schemas.microsoft.com/office/drawing/2014/main" id="{9AA2483A-738D-4188-9E74-93821599D69F}"/>
                </a:ext>
              </a:extLst>
            </p:cNvPr>
            <p:cNvSpPr/>
            <p:nvPr/>
          </p:nvSpPr>
          <p:spPr>
            <a:xfrm>
              <a:off x="1996818" y="2463543"/>
              <a:ext cx="1813182" cy="1813182"/>
            </a:xfrm>
            <a:prstGeom prst="ellipse">
              <a:avLst/>
            </a:prstGeom>
            <a:gradFill>
              <a:gsLst>
                <a:gs pos="0">
                  <a:schemeClr val="accent1">
                    <a:tint val="100000"/>
                    <a:shade val="100000"/>
                    <a:satMod val="130000"/>
                    <a:alpha val="10000"/>
                  </a:schemeClr>
                </a:gs>
                <a:gs pos="100000">
                  <a:schemeClr val="accent1">
                    <a:tint val="50000"/>
                    <a:shade val="100000"/>
                    <a:satMod val="350000"/>
                  </a:schemeClr>
                </a:gs>
              </a:gsLst>
            </a:gradFill>
            <a:ln w="254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a:ln>
                    <a:noFill/>
                  </a:ln>
                  <a:solidFill>
                    <a:prstClr val="white"/>
                  </a:solidFill>
                  <a:effectLst/>
                  <a:uLnTx/>
                  <a:uFillTx/>
                  <a:latin typeface="Arial"/>
                  <a:ea typeface="+mn-ea"/>
                  <a:cs typeface="+mn-cs"/>
                </a:rPr>
                <a:t>Health Services</a:t>
              </a:r>
            </a:p>
          </p:txBody>
        </p:sp>
        <p:sp>
          <p:nvSpPr>
            <p:cNvPr id="6" name="Oval 5">
              <a:extLst>
                <a:ext uri="{FF2B5EF4-FFF2-40B4-BE49-F238E27FC236}">
                  <a16:creationId xmlns:a16="http://schemas.microsoft.com/office/drawing/2014/main" id="{1E6CD045-C445-452E-A072-E76476BFB295}"/>
                </a:ext>
              </a:extLst>
            </p:cNvPr>
            <p:cNvSpPr/>
            <p:nvPr/>
          </p:nvSpPr>
          <p:spPr>
            <a:xfrm>
              <a:off x="3255566" y="2463543"/>
              <a:ext cx="1767680" cy="1813182"/>
            </a:xfrm>
            <a:prstGeom prst="ellipse">
              <a:avLst/>
            </a:prstGeom>
            <a:gradFill>
              <a:gsLst>
                <a:gs pos="0">
                  <a:srgbClr val="92D050"/>
                </a:gs>
                <a:gs pos="100000">
                  <a:schemeClr val="accent3">
                    <a:alpha val="10000"/>
                  </a:schemeClr>
                </a:gs>
              </a:gsLst>
            </a:gradFill>
            <a:ln w="254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a:ln>
                    <a:noFill/>
                  </a:ln>
                  <a:solidFill>
                    <a:prstClr val="white"/>
                  </a:solidFill>
                  <a:effectLst/>
                  <a:uLnTx/>
                  <a:uFillTx/>
                  <a:latin typeface="Arial"/>
                  <a:ea typeface="+mn-ea"/>
                  <a:cs typeface="+mn-cs"/>
                </a:rPr>
                <a:t>Health Promotion</a:t>
              </a:r>
            </a:p>
          </p:txBody>
        </p:sp>
        <p:sp>
          <p:nvSpPr>
            <p:cNvPr id="7" name="Oval 6">
              <a:extLst>
                <a:ext uri="{FF2B5EF4-FFF2-40B4-BE49-F238E27FC236}">
                  <a16:creationId xmlns:a16="http://schemas.microsoft.com/office/drawing/2014/main" id="{528B63FD-F82E-4DEA-9961-A2735558D6C9}"/>
                </a:ext>
              </a:extLst>
            </p:cNvPr>
            <p:cNvSpPr/>
            <p:nvPr/>
          </p:nvSpPr>
          <p:spPr>
            <a:xfrm>
              <a:off x="2558793" y="3676650"/>
              <a:ext cx="1813182" cy="1813182"/>
            </a:xfrm>
            <a:prstGeom prst="ellipse">
              <a:avLst/>
            </a:prstGeom>
            <a:gradFill>
              <a:gsLst>
                <a:gs pos="0">
                  <a:srgbClr val="D50032"/>
                </a:gs>
                <a:gs pos="100000">
                  <a:schemeClr val="accent2">
                    <a:alpha val="10000"/>
                  </a:schemeClr>
                </a:gs>
              </a:gsLst>
            </a:grad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a:ln>
                    <a:noFill/>
                  </a:ln>
                  <a:solidFill>
                    <a:prstClr val="white"/>
                  </a:solidFill>
                  <a:effectLst/>
                  <a:uLnTx/>
                  <a:uFillTx/>
                  <a:latin typeface="Arial"/>
                  <a:ea typeface="+mn-ea"/>
                  <a:cs typeface="+mn-cs"/>
                </a:rPr>
                <a:t>Health Protection</a:t>
              </a:r>
            </a:p>
          </p:txBody>
        </p:sp>
      </p:grpSp>
      <p:sp>
        <p:nvSpPr>
          <p:cNvPr id="9" name="TextBox 8">
            <a:extLst>
              <a:ext uri="{FF2B5EF4-FFF2-40B4-BE49-F238E27FC236}">
                <a16:creationId xmlns:a16="http://schemas.microsoft.com/office/drawing/2014/main" id="{4E40C1F3-3AC4-4736-9834-7EBD1A35A881}"/>
              </a:ext>
            </a:extLst>
          </p:cNvPr>
          <p:cNvSpPr txBox="1"/>
          <p:nvPr/>
        </p:nvSpPr>
        <p:spPr>
          <a:xfrm>
            <a:off x="1935480" y="2628263"/>
            <a:ext cx="2680816" cy="954107"/>
          </a:xfrm>
          <a:prstGeom prst="rect">
            <a:avLst/>
          </a:prstGeom>
          <a:noFill/>
        </p:spPr>
        <p:txBody>
          <a:bodyPr wrap="square" rtlCol="0">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4A7EBB"/>
                </a:solidFill>
                <a:effectLst/>
                <a:uLnTx/>
                <a:uFillTx/>
                <a:latin typeface="Arial" pitchFamily="34" charset="0"/>
                <a:ea typeface="ＭＳ Ｐゴシック" pitchFamily="34" charset="-128"/>
                <a:cs typeface="+mn-cs"/>
              </a:rPr>
              <a:t>Healthcare Workforce</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4A7EBB"/>
                </a:solidFill>
                <a:effectLst/>
                <a:uLnTx/>
                <a:uFillTx/>
                <a:latin typeface="Arial" pitchFamily="34" charset="0"/>
                <a:ea typeface="ＭＳ Ｐゴシック" pitchFamily="34" charset="-128"/>
                <a:cs typeface="+mn-cs"/>
              </a:rPr>
              <a:t>Access to healthcare</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4A7EBB"/>
                </a:solidFill>
                <a:effectLst/>
                <a:uLnTx/>
                <a:uFillTx/>
                <a:latin typeface="Arial" pitchFamily="34" charset="0"/>
                <a:ea typeface="ＭＳ Ｐゴシック" pitchFamily="34" charset="-128"/>
                <a:cs typeface="+mn-cs"/>
              </a:rPr>
              <a:t>Evaluation of healthcare</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AU" sz="1400" b="0" i="0" u="none" strike="noStrike" kern="1200" cap="none" spc="0" normalizeH="0" baseline="0" noProof="0">
              <a:ln>
                <a:noFill/>
              </a:ln>
              <a:solidFill>
                <a:srgbClr val="4A7EBB"/>
              </a:solidFill>
              <a:effectLst/>
              <a:uLnTx/>
              <a:uFillTx/>
              <a:latin typeface="Arial" pitchFamily="34" charset="0"/>
              <a:ea typeface="ＭＳ Ｐゴシック" pitchFamily="34" charset="-128"/>
              <a:cs typeface="+mn-cs"/>
            </a:endParaRPr>
          </a:p>
        </p:txBody>
      </p:sp>
      <p:sp>
        <p:nvSpPr>
          <p:cNvPr id="10" name="TextBox 9">
            <a:extLst>
              <a:ext uri="{FF2B5EF4-FFF2-40B4-BE49-F238E27FC236}">
                <a16:creationId xmlns:a16="http://schemas.microsoft.com/office/drawing/2014/main" id="{35316EF6-3A1C-451B-ABCE-8BB0F79A61F3}"/>
              </a:ext>
            </a:extLst>
          </p:cNvPr>
          <p:cNvSpPr txBox="1"/>
          <p:nvPr/>
        </p:nvSpPr>
        <p:spPr>
          <a:xfrm>
            <a:off x="7429308" y="2628262"/>
            <a:ext cx="2827212" cy="738664"/>
          </a:xfrm>
          <a:prstGeom prst="rect">
            <a:avLst/>
          </a:prstGeom>
          <a:noFill/>
        </p:spPr>
        <p:txBody>
          <a:bodyPr wrap="square" rtlCol="0">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92D050"/>
                </a:solidFill>
                <a:effectLst/>
                <a:uLnTx/>
                <a:uFillTx/>
                <a:latin typeface="Arial" pitchFamily="34" charset="0"/>
                <a:ea typeface="ＭＳ Ｐゴシック" pitchFamily="34" charset="-128"/>
                <a:cs typeface="+mn-cs"/>
              </a:rPr>
              <a:t>Informing &amp; empowering community to improve health</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AU" sz="1400" b="0" i="0" u="none" strike="noStrike" kern="1200" cap="none" spc="0" normalizeH="0" baseline="0" noProof="0">
              <a:ln>
                <a:noFill/>
              </a:ln>
              <a:solidFill>
                <a:srgbClr val="92D050"/>
              </a:solidFill>
              <a:effectLst/>
              <a:uLnTx/>
              <a:uFillTx/>
              <a:latin typeface="Arial" pitchFamily="34" charset="0"/>
              <a:ea typeface="ＭＳ Ｐゴシック" pitchFamily="34" charset="-128"/>
              <a:cs typeface="+mn-cs"/>
            </a:endParaRPr>
          </a:p>
        </p:txBody>
      </p:sp>
      <p:sp>
        <p:nvSpPr>
          <p:cNvPr id="11" name="TextBox 10">
            <a:extLst>
              <a:ext uri="{FF2B5EF4-FFF2-40B4-BE49-F238E27FC236}">
                <a16:creationId xmlns:a16="http://schemas.microsoft.com/office/drawing/2014/main" id="{2C9A51FB-F76B-43C1-9061-19426C8F62D8}"/>
              </a:ext>
            </a:extLst>
          </p:cNvPr>
          <p:cNvSpPr txBox="1"/>
          <p:nvPr/>
        </p:nvSpPr>
        <p:spPr>
          <a:xfrm>
            <a:off x="4861880" y="5206067"/>
            <a:ext cx="2218858" cy="954107"/>
          </a:xfrm>
          <a:prstGeom prst="rect">
            <a:avLst/>
          </a:prstGeom>
          <a:noFill/>
        </p:spPr>
        <p:txBody>
          <a:bodyPr wrap="square" rtlCol="0">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C00000"/>
                </a:solidFill>
                <a:effectLst/>
                <a:uLnTx/>
                <a:uFillTx/>
                <a:latin typeface="Arial" pitchFamily="34" charset="0"/>
                <a:ea typeface="ＭＳ Ｐゴシック" pitchFamily="34" charset="-128"/>
                <a:cs typeface="+mn-cs"/>
              </a:rPr>
              <a:t>Enforce regulations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C00000"/>
                </a:solidFill>
                <a:effectLst/>
                <a:uLnTx/>
                <a:uFillTx/>
                <a:latin typeface="Arial" pitchFamily="34" charset="0"/>
                <a:ea typeface="ＭＳ Ｐゴシック" pitchFamily="34" charset="-128"/>
                <a:cs typeface="+mn-cs"/>
              </a:rPr>
              <a:t>Monitor, investigate and respond to immediate problems</a:t>
            </a:r>
          </a:p>
        </p:txBody>
      </p:sp>
    </p:spTree>
    <p:extLst>
      <p:ext uri="{BB962C8B-B14F-4D97-AF65-F5344CB8AC3E}">
        <p14:creationId xmlns:p14="http://schemas.microsoft.com/office/powerpoint/2010/main" val="2298447769"/>
      </p:ext>
    </p:extLst>
  </p:cSld>
  <p:clrMapOvr>
    <a:masterClrMapping/>
  </p:clrMapOvr>
</p:sld>
</file>

<file path=ppt/theme/theme1.xml><?xml version="1.0" encoding="utf-8"?>
<a:theme xmlns:a="http://schemas.openxmlformats.org/drawingml/2006/main" name="WestVic_PH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stVic_PHN" id="{91F6016E-3EDB-F747-8ECE-1618DC60B971}" vid="{6F4D7899-FD64-4945-85B1-DC03762DF57D}"/>
    </a:ext>
  </a:extLst>
</a:theme>
</file>

<file path=ppt/theme/theme2.xml><?xml version="1.0" encoding="utf-8"?>
<a:theme xmlns:a="http://schemas.openxmlformats.org/drawingml/2006/main" name="COSSI powerpoint theme">
  <a:themeElements>
    <a:clrScheme name="COSSI">
      <a:dk1>
        <a:srgbClr val="000000"/>
      </a:dk1>
      <a:lt1>
        <a:sysClr val="window" lastClr="FFFFFF"/>
      </a:lt1>
      <a:dk2>
        <a:srgbClr val="637052"/>
      </a:dk2>
      <a:lt2>
        <a:srgbClr val="CCDDEA"/>
      </a:lt2>
      <a:accent1>
        <a:srgbClr val="FEB630"/>
      </a:accent1>
      <a:accent2>
        <a:srgbClr val="F26539"/>
      </a:accent2>
      <a:accent3>
        <a:srgbClr val="E3314F"/>
      </a:accent3>
      <a:accent4>
        <a:srgbClr val="4A1736"/>
      </a:accent4>
      <a:accent5>
        <a:srgbClr val="32C4B7"/>
      </a:accent5>
      <a:accent6>
        <a:srgbClr val="58595B"/>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OSSI powerpoint theme" id="{0993E638-1D9C-4BFE-ABBA-0CAB8B66E773}" vid="{8931DA50-D8C3-4F24-B44A-777ACBCEC3CB}"/>
    </a:ext>
  </a:extLst>
</a:theme>
</file>

<file path=ppt/theme/theme3.xml><?xml version="1.0" encoding="utf-8"?>
<a:theme xmlns:a="http://schemas.openxmlformats.org/drawingml/2006/main" name="1_Blank">
  <a:themeElements>
    <a:clrScheme name="COSSI">
      <a:dk1>
        <a:srgbClr val="000000"/>
      </a:dk1>
      <a:lt1>
        <a:sysClr val="window" lastClr="FFFFFF"/>
      </a:lt1>
      <a:dk2>
        <a:srgbClr val="637052"/>
      </a:dk2>
      <a:lt2>
        <a:srgbClr val="CCDDEA"/>
      </a:lt2>
      <a:accent1>
        <a:srgbClr val="FEB630"/>
      </a:accent1>
      <a:accent2>
        <a:srgbClr val="F26539"/>
      </a:accent2>
      <a:accent3>
        <a:srgbClr val="E3314F"/>
      </a:accent3>
      <a:accent4>
        <a:srgbClr val="4A1736"/>
      </a:accent4>
      <a:accent5>
        <a:srgbClr val="32C4B7"/>
      </a:accent5>
      <a:accent6>
        <a:srgbClr val="58595B"/>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ink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ink Theme" id="{6F4924A2-E8BD-4905-9689-CBDB1616D335}" vid="{B1E84EA3-84FB-459C-831D-A0882A6B640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HHS Presentation 01 Navy 2765 for Office 2016.pptx" id="{CCED1CEF-7506-4FEA-9401-6E7CB47777CF}" vid="{58DEE328-F880-40A7-AEA5-6F0C1D6F6F0D}"/>
    </a:ext>
  </a:extLst>
</a:theme>
</file>

<file path=ppt/theme/theme7.xml><?xml version="1.0" encoding="utf-8"?>
<a:theme xmlns:a="http://schemas.openxmlformats.org/drawingml/2006/main" name="DHHS Presentation 01 Navy 2765 for Office 2007 and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HHS Presentation 01 Navy 2765 for Office 2007 and 2010.pot [Compatibility Mode]" id="{D5121DB1-E685-4E0A-BE04-A28AE0AB56D0}" vid="{0FB19249-19EB-4D02-8733-253847134BA2}"/>
    </a:ext>
  </a:extLst>
</a:theme>
</file>

<file path=ppt/theme/theme8.xml><?xml version="1.0" encoding="utf-8"?>
<a:theme xmlns:a="http://schemas.openxmlformats.org/drawingml/2006/main" name="DHHS Presentation 02 Purple 2602 for Office 2007 and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H navy 16x9 presentation.pptx" id="{CF42C77D-2A49-4FAB-B483-45AB709EC143}" vid="{C6F42E62-26B1-429D-B20B-38300C81942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4EDB85CF5352428248A700A4DAC250" ma:contentTypeVersion="18" ma:contentTypeDescription="Create a new document." ma:contentTypeScope="" ma:versionID="6535c8c682f2ff6fa278c0395883c757">
  <xsd:schema xmlns:xsd="http://www.w3.org/2001/XMLSchema" xmlns:xs="http://www.w3.org/2001/XMLSchema" xmlns:p="http://schemas.microsoft.com/office/2006/metadata/properties" xmlns:ns2="e62e0484-3c20-4db1-8f26-f6211f6f49a7" xmlns:ns3="5168ba78-a1e2-49ce-b679-41638dcff75f" xmlns:ns4="11ad0cd3-baa9-466a-933b-f59ff5e4bfbf" targetNamespace="http://schemas.microsoft.com/office/2006/metadata/properties" ma:root="true" ma:fieldsID="82b08c7b9ae487b9ab6814f8ac70b2c7" ns2:_="" ns3:_="" ns4:_="">
    <xsd:import namespace="e62e0484-3c20-4db1-8f26-f6211f6f49a7"/>
    <xsd:import namespace="5168ba78-a1e2-49ce-b679-41638dcff75f"/>
    <xsd:import namespace="11ad0cd3-baa9-466a-933b-f59ff5e4bfb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e0484-3c20-4db1-8f26-f6211f6f49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9ca91d9-6630-4029-a1e1-ef90902860b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68ba78-a1e2-49ce-b679-41638dcff75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ad0cd3-baa9-466a-933b-f59ff5e4bfbf"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eb2b360-896d-4d6e-8fb0-29944ee5f9ee}" ma:internalName="TaxCatchAll" ma:showField="CatchAllData" ma:web="11ad0cd3-baa9-466a-933b-f59ff5e4bf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168ba78-a1e2-49ce-b679-41638dcff75f">
      <UserInfo>
        <DisplayName>Katherine Graham</DisplayName>
        <AccountId>312</AccountId>
        <AccountType/>
      </UserInfo>
      <UserInfo>
        <DisplayName>Jemma Missbach</DisplayName>
        <AccountId>279</AccountId>
        <AccountType/>
      </UserInfo>
      <UserInfo>
        <DisplayName>Linda Govan (Archived)</DisplayName>
        <AccountId>254</AccountId>
        <AccountType/>
      </UserInfo>
      <UserInfo>
        <DisplayName>Andrew Giddy</DisplayName>
        <AccountId>1320</AccountId>
        <AccountType/>
      </UserInfo>
      <UserInfo>
        <DisplayName>Katrina Martin</DisplayName>
        <AccountId>246</AccountId>
        <AccountType/>
      </UserInfo>
      <UserInfo>
        <DisplayName>Matt Dixon</DisplayName>
        <AccountId>219</AccountId>
        <AccountType/>
      </UserInfo>
      <UserInfo>
        <DisplayName>Fiona Quigley</DisplayName>
        <AccountId>258</AccountId>
        <AccountType/>
      </UserInfo>
      <UserInfo>
        <DisplayName>Bianca Forrester</DisplayName>
        <AccountId>593</AccountId>
        <AccountType/>
      </UserInfo>
      <UserInfo>
        <DisplayName>Claire Dagley</DisplayName>
        <AccountId>256</AccountId>
        <AccountType/>
      </UserInfo>
      <UserInfo>
        <DisplayName>Naomi White</DisplayName>
        <AccountId>4589</AccountId>
        <AccountType/>
      </UserInfo>
      <UserInfo>
        <DisplayName>Whitney Flower (Archive)</DisplayName>
        <AccountId>4721</AccountId>
        <AccountType/>
      </UserInfo>
      <UserInfo>
        <DisplayName>Rahul Bhoyroo (Archive)</DisplayName>
        <AccountId>3637</AccountId>
        <AccountType/>
      </UserInfo>
      <UserInfo>
        <DisplayName>Sarah Hole</DisplayName>
        <AccountId>224</AccountId>
        <AccountType/>
      </UserInfo>
    </SharedWithUsers>
    <lcf76f155ced4ddcb4097134ff3c332f xmlns="e62e0484-3c20-4db1-8f26-f6211f6f49a7">
      <Terms xmlns="http://schemas.microsoft.com/office/infopath/2007/PartnerControls"/>
    </lcf76f155ced4ddcb4097134ff3c332f>
    <TaxCatchAll xmlns="11ad0cd3-baa9-466a-933b-f59ff5e4bfbf" xsi:nil="true"/>
  </documentManagement>
</p:properties>
</file>

<file path=customXml/itemProps1.xml><?xml version="1.0" encoding="utf-8"?>
<ds:datastoreItem xmlns:ds="http://schemas.openxmlformats.org/officeDocument/2006/customXml" ds:itemID="{7FBB9F13-56DF-4A5E-B371-0DB7BBDB39CE}">
  <ds:schemaRefs>
    <ds:schemaRef ds:uri="http://schemas.microsoft.com/sharepoint/v3/contenttype/forms"/>
  </ds:schemaRefs>
</ds:datastoreItem>
</file>

<file path=customXml/itemProps2.xml><?xml version="1.0" encoding="utf-8"?>
<ds:datastoreItem xmlns:ds="http://schemas.openxmlformats.org/officeDocument/2006/customXml" ds:itemID="{55D285D7-63EA-440E-A654-F82B9B953368}">
  <ds:schemaRefs>
    <ds:schemaRef ds:uri="11ad0cd3-baa9-466a-933b-f59ff5e4bfbf"/>
    <ds:schemaRef ds:uri="5168ba78-a1e2-49ce-b679-41638dcff75f"/>
    <ds:schemaRef ds:uri="e62e0484-3c20-4db1-8f26-f6211f6f49a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C9F7501-31B6-46DA-B052-090F4E27B0E7}">
  <ds:schemaRefs>
    <ds:schemaRef ds:uri="http://purl.org/dc/elements/1.1/"/>
    <ds:schemaRef ds:uri="http://schemas.microsoft.com/office/2006/documentManagement/types"/>
    <ds:schemaRef ds:uri="http://schemas.openxmlformats.org/package/2006/metadata/core-properties"/>
    <ds:schemaRef ds:uri="5168ba78-a1e2-49ce-b679-41638dcff75f"/>
    <ds:schemaRef ds:uri="http://purl.org/dc/terms/"/>
    <ds:schemaRef ds:uri="http://schemas.microsoft.com/office/infopath/2007/PartnerControls"/>
    <ds:schemaRef ds:uri="http://purl.org/dc/dcmitype/"/>
    <ds:schemaRef ds:uri="11ad0cd3-baa9-466a-933b-f59ff5e4bfbf"/>
    <ds:schemaRef ds:uri="e62e0484-3c20-4db1-8f26-f6211f6f49a7"/>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Retrospect</Template>
  <TotalTime>0</TotalTime>
  <Words>2197</Words>
  <Application>Microsoft Office PowerPoint</Application>
  <PresentationFormat>Widescreen</PresentationFormat>
  <Paragraphs>381</Paragraphs>
  <Slides>28</Slides>
  <Notes>18</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28</vt:i4>
      </vt:variant>
    </vt:vector>
  </HeadingPairs>
  <TitlesOfParts>
    <vt:vector size="49" baseType="lpstr">
      <vt:lpstr>ＭＳ Ｐゴシック</vt:lpstr>
      <vt:lpstr>Arial</vt:lpstr>
      <vt:lpstr>Arial</vt:lpstr>
      <vt:lpstr>Arial Black</vt:lpstr>
      <vt:lpstr>Arial Unicode MS</vt:lpstr>
      <vt:lpstr>Calibri</vt:lpstr>
      <vt:lpstr>Calibri Light</vt:lpstr>
      <vt:lpstr>Courier New</vt:lpstr>
      <vt:lpstr>Lucida Grande</vt:lpstr>
      <vt:lpstr>Raleway</vt:lpstr>
      <vt:lpstr>Symbol</vt:lpstr>
      <vt:lpstr>Trebuchet MS</vt:lpstr>
      <vt:lpstr>Wingdings</vt:lpstr>
      <vt:lpstr>WestVic_PHN</vt:lpstr>
      <vt:lpstr>COSSI powerpoint theme</vt:lpstr>
      <vt:lpstr>1_Blank</vt:lpstr>
      <vt:lpstr>Pink Theme</vt:lpstr>
      <vt:lpstr>Office Theme</vt:lpstr>
      <vt:lpstr>Default Design</vt:lpstr>
      <vt:lpstr>DHHS Presentation 01 Navy 2765 for Office 2007 and 2010</vt:lpstr>
      <vt:lpstr>DHHS Presentation 02 Purple 2602 for Office 2007 and 2010</vt:lpstr>
      <vt:lpstr>Welcome to Project ECHO  COVID and Communicable Diseases Network</vt:lpstr>
      <vt:lpstr>Acknowledgement of Countries  </vt:lpstr>
      <vt:lpstr>Etiquette/Zoom use</vt:lpstr>
      <vt:lpstr>Learning outcomes</vt:lpstr>
      <vt:lpstr>Agenda for COVID and Communicable Diseases Network Series 11: Session 1 “Beyond the COVID-19 Pandemic: Revisiting our role in Infection prevention and control in primary care”         </vt:lpstr>
      <vt:lpstr>COVID update</vt:lpstr>
      <vt:lpstr>COVID update cont..</vt:lpstr>
      <vt:lpstr>Project Echo October 13, 2022</vt:lpstr>
      <vt:lpstr>Domains of public health</vt:lpstr>
      <vt:lpstr>What is meant by “Health Protection” in Victoria?</vt:lpstr>
      <vt:lpstr>What is communicable disease control?</vt:lpstr>
      <vt:lpstr>Example: Polio elimination and smallpox eradication via vaccination</vt:lpstr>
      <vt:lpstr>The pillars of communicable disease control</vt:lpstr>
      <vt:lpstr>Prevention Examples of communicable disease prevention activities</vt:lpstr>
      <vt:lpstr>Surveillance How we find out about things – Urgent notifiable conditions</vt:lpstr>
      <vt:lpstr>Surveillance How we find out about things – routine notifiable conditions</vt:lpstr>
      <vt:lpstr>Timeline for training and integration into LPHUs</vt:lpstr>
      <vt:lpstr>Role of doctors in notifiable disease </vt:lpstr>
      <vt:lpstr>Evolving threat of infectious diseases </vt:lpstr>
      <vt:lpstr>PowerPoint Presentation</vt:lpstr>
      <vt:lpstr>Where we started….a learning loop to mobilise knowledge Find missing knowledge, transfer it to where it is needed and organise it for future use</vt:lpstr>
      <vt:lpstr>PowerPoint Presentation</vt:lpstr>
      <vt:lpstr>Communicable Diseases “Sprint”</vt:lpstr>
      <vt:lpstr>Case Presentation- SBAR tool</vt:lpstr>
      <vt:lpstr>Accessing the data</vt:lpstr>
      <vt:lpstr>Evaluation</vt:lpstr>
      <vt:lpstr>Be a part of an International study</vt:lpstr>
      <vt:lpstr>Listen and watch back previous sessions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Project ECHO COVID 19 Pandemic Response</dc:title>
  <dc:creator>Bianca Forrester</dc:creator>
  <cp:lastModifiedBy>Sarah Hole</cp:lastModifiedBy>
  <cp:revision>1</cp:revision>
  <dcterms:created xsi:type="dcterms:W3CDTF">2020-11-06T07:11:18Z</dcterms:created>
  <dcterms:modified xsi:type="dcterms:W3CDTF">2024-04-12T05:27:22Z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0x010100D84EDB85CF5352428248A700A4DAC250</vt:lpwstr>
  </property>
  <property fmtid="{D5CDD505-2E9C-101B-9397-08002B2CF9AE}" pid="3" name="MediaServiceImageTags">
    <vt:lpwstr/>
  </property>
  <property fmtid="{D5CDD505-2E9C-101B-9397-08002B2CF9AE}" pid="4" name="MSIP_Label_68f8c65d-dacb-48a2-8861-504904ff17a9_Enabled">
    <vt:lpwstr>true</vt:lpwstr>
  </property>
  <property fmtid="{D5CDD505-2E9C-101B-9397-08002B2CF9AE}" pid="5" name="MSIP_Label_68f8c65d-dacb-48a2-8861-504904ff17a9_SetDate">
    <vt:lpwstr>2024-04-12T05:25:00Z</vt:lpwstr>
  </property>
  <property fmtid="{D5CDD505-2E9C-101B-9397-08002B2CF9AE}" pid="6" name="MSIP_Label_68f8c65d-dacb-48a2-8861-504904ff17a9_Method">
    <vt:lpwstr>Standard</vt:lpwstr>
  </property>
  <property fmtid="{D5CDD505-2E9C-101B-9397-08002B2CF9AE}" pid="7" name="MSIP_Label_68f8c65d-dacb-48a2-8861-504904ff17a9_Name">
    <vt:lpwstr>Internal</vt:lpwstr>
  </property>
  <property fmtid="{D5CDD505-2E9C-101B-9397-08002B2CF9AE}" pid="8" name="MSIP_Label_68f8c65d-dacb-48a2-8861-504904ff17a9_SiteId">
    <vt:lpwstr>5bdbc97a-592c-4183-9b7a-9333bd98537d</vt:lpwstr>
  </property>
  <property fmtid="{D5CDD505-2E9C-101B-9397-08002B2CF9AE}" pid="9" name="MSIP_Label_68f8c65d-dacb-48a2-8861-504904ff17a9_ActionId">
    <vt:lpwstr>ebf3b03b-0a68-4f33-ba35-018eb889b828</vt:lpwstr>
  </property>
  <property fmtid="{D5CDD505-2E9C-101B-9397-08002B2CF9AE}" pid="10" name="MSIP_Label_68f8c65d-dacb-48a2-8861-504904ff17a9_ContentBits">
    <vt:lpwstr>1</vt:lpwstr>
  </property>
  <property fmtid="{D5CDD505-2E9C-101B-9397-08002B2CF9AE}" pid="11" name="ClassificationContentMarkingHeaderLocations">
    <vt:lpwstr>WestVic_PHN:8\COSSI powerpoint theme:12\1_Blank:9\Pink Theme:7\Office Theme:9\Default Design:7\DHHS Presentation 01 Navy 2765 for Office 2007 and 2010:7\DHHS Presentation 02 Purple 2602 for Office 2007 and 2010:7</vt:lpwstr>
  </property>
  <property fmtid="{D5CDD505-2E9C-101B-9397-08002B2CF9AE}" pid="12" name="ClassificationContentMarkingHeaderText">
    <vt:lpwstr>Internal</vt:lpwstr>
  </property>
</Properties>
</file>