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7" r:id="rId4"/>
    <p:sldMasterId id="2147483670" r:id="rId5"/>
    <p:sldMasterId id="2147483688" r:id="rId6"/>
    <p:sldMasterId id="2147483707" r:id="rId7"/>
    <p:sldMasterId id="2147483758" r:id="rId8"/>
    <p:sldMasterId id="2147483762" r:id="rId9"/>
    <p:sldMasterId id="2147483778" r:id="rId10"/>
  </p:sldMasterIdLst>
  <p:notesMasterIdLst>
    <p:notesMasterId r:id="rId54"/>
  </p:notesMasterIdLst>
  <p:sldIdLst>
    <p:sldId id="1154106996" r:id="rId11"/>
    <p:sldId id="1154106997" r:id="rId12"/>
    <p:sldId id="1154106932" r:id="rId13"/>
    <p:sldId id="1154106998" r:id="rId14"/>
    <p:sldId id="1154106999" r:id="rId15"/>
    <p:sldId id="1154107047" r:id="rId16"/>
    <p:sldId id="2147470912" r:id="rId17"/>
    <p:sldId id="1154107000" r:id="rId18"/>
    <p:sldId id="2147470987" r:id="rId19"/>
    <p:sldId id="2147470976" r:id="rId20"/>
    <p:sldId id="2147470974" r:id="rId21"/>
    <p:sldId id="2147470980" r:id="rId22"/>
    <p:sldId id="2147470993" r:id="rId23"/>
    <p:sldId id="2147470988" r:id="rId24"/>
    <p:sldId id="2147470990" r:id="rId25"/>
    <p:sldId id="2147470989" r:id="rId26"/>
    <p:sldId id="2147470991" r:id="rId27"/>
    <p:sldId id="2147470994" r:id="rId28"/>
    <p:sldId id="2147470995" r:id="rId29"/>
    <p:sldId id="2147470996" r:id="rId30"/>
    <p:sldId id="2147470997" r:id="rId31"/>
    <p:sldId id="256" r:id="rId32"/>
    <p:sldId id="280" r:id="rId33"/>
    <p:sldId id="278" r:id="rId34"/>
    <p:sldId id="258" r:id="rId35"/>
    <p:sldId id="260" r:id="rId36"/>
    <p:sldId id="279" r:id="rId37"/>
    <p:sldId id="264" r:id="rId38"/>
    <p:sldId id="277" r:id="rId39"/>
    <p:sldId id="262" r:id="rId40"/>
    <p:sldId id="263" r:id="rId41"/>
    <p:sldId id="281" r:id="rId42"/>
    <p:sldId id="282" r:id="rId43"/>
    <p:sldId id="265" r:id="rId44"/>
    <p:sldId id="283" r:id="rId45"/>
    <p:sldId id="287" r:id="rId46"/>
    <p:sldId id="288" r:id="rId47"/>
    <p:sldId id="285" r:id="rId48"/>
    <p:sldId id="286" r:id="rId49"/>
    <p:sldId id="289" r:id="rId50"/>
    <p:sldId id="273" r:id="rId51"/>
    <p:sldId id="1154107027" r:id="rId52"/>
    <p:sldId id="115410702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257771-95A3-4AA8-ECDE-299A5BC8A5C6}" name="Fiona Quigley" initials="FQ" userId="S::fiona.quigley@westvicphn.com.au::237aeb2c-cd44-4ad8-8a2a-6b5b10b793d7" providerId="AD"/>
  <p188:author id="{AF621DA0-64BE-2F0B-1231-77714C6CCAEA}" name="Katrina Martin" initials="KM" userId="S::katrina.martin@westvicphn.com.au::597c9010-c110-423e-b47e-e0510c7a29bd" providerId="AD"/>
  <p188:author id="{155932E8-DBEA-FC50-B177-6FCEC6F8CDD7}" name="Naomi White" initials="NW" userId="S::naomi.white@westvicphn.com.au::62327c8a-716e-4fb8-9a06-66d9f0b2b578" providerId="AD"/>
  <p188:author id="{CA9265F2-21BC-AFD8-534A-D4328923CD73}" name="Rachel Heenan (Health)" initials="RH(" userId="S::rachel.heenan@health.vic.gov.au::a7ff3694-1d0a-4621-b73e-737f3533977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rina Martin" initials="KM" lastIdx="1" clrIdx="0">
    <p:extLst>
      <p:ext uri="{19B8F6BF-5375-455C-9EA6-DF929625EA0E}">
        <p15:presenceInfo xmlns:p15="http://schemas.microsoft.com/office/powerpoint/2012/main" userId="S::katrina.martin@westvicphn.com.au::597c9010-c110-423e-b47e-e0510c7a29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03864"/>
    <a:srgbClr val="683006"/>
    <a:srgbClr val="945200"/>
    <a:srgbClr val="93532F"/>
    <a:srgbClr val="FFFF00"/>
    <a:srgbClr val="F77CD4"/>
    <a:srgbClr val="73BCC2"/>
    <a:srgbClr val="003D64"/>
    <a:srgbClr val="00B17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5BB553-88B2-4D92-8CD4-E1F5EBF97D34}" v="3" dt="2022-11-30T20:45:06.738"/>
    <p1510:client id="{6836EE58-EA4A-4DA7-9B1B-E8BB112AAABF}" v="1286" dt="2022-11-30T20:12:51.156"/>
    <p1510:client id="{B20CD6F9-BE68-45AA-9420-511AF7377ACC}" v="485" vWet="487" dt="2022-11-30T05:21:30.742"/>
    <p1510:client id="{D353BFEC-15CE-FE83-BC1E-58C8ECC797A6}" v="606" dt="2022-11-29T21:38:44.4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51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viewProps" Target="viewProps.xml"/><Relationship Id="rId61"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D2CF77-D199-C142-803C-CE29782498FF}"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GB"/>
        </a:p>
      </dgm:t>
    </dgm:pt>
    <dgm:pt modelId="{6C1879EE-FF6B-4149-96DB-4E9AC7D978F5}">
      <dgm:prSet phldrT="[Text]"/>
      <dgm:spPr>
        <a:solidFill>
          <a:srgbClr val="C00000"/>
        </a:solidFill>
        <a:ln>
          <a:solidFill>
            <a:schemeClr val="accent1">
              <a:lumMod val="75000"/>
            </a:schemeClr>
          </a:solidFill>
        </a:ln>
      </dgm:spPr>
      <dgm:t>
        <a:bodyPr/>
        <a:lstStyle/>
        <a:p>
          <a:r>
            <a:rPr lang="en-GB"/>
            <a:t>ECHO </a:t>
          </a:r>
        </a:p>
        <a:p>
          <a:r>
            <a:rPr lang="en-GB"/>
            <a:t>SE3</a:t>
          </a:r>
        </a:p>
      </dgm:t>
    </dgm:pt>
    <dgm:pt modelId="{F5CCAF26-60F8-754A-AE94-ED444FE85714}" type="parTrans" cxnId="{FF9879FF-D341-644A-B092-E2F1FEE2636B}">
      <dgm:prSet/>
      <dgm:spPr/>
      <dgm:t>
        <a:bodyPr/>
        <a:lstStyle/>
        <a:p>
          <a:endParaRPr lang="en-GB"/>
        </a:p>
      </dgm:t>
    </dgm:pt>
    <dgm:pt modelId="{B49AF987-E01B-CC43-84B6-51BFBC69F20E}" type="sibTrans" cxnId="{FF9879FF-D341-644A-B092-E2F1FEE2636B}">
      <dgm:prSet/>
      <dgm:spPr>
        <a:ln w="57150">
          <a:solidFill>
            <a:schemeClr val="accent1">
              <a:lumMod val="75000"/>
            </a:schemeClr>
          </a:solidFill>
        </a:ln>
      </dgm:spPr>
      <dgm:t>
        <a:bodyPr/>
        <a:lstStyle/>
        <a:p>
          <a:endParaRPr lang="en-GB"/>
        </a:p>
      </dgm:t>
    </dgm:pt>
    <dgm:pt modelId="{83EC9784-7ADA-864A-A340-5B30F03FB383}">
      <dgm:prSet phldrT="[Text]"/>
      <dgm:spPr>
        <a:solidFill>
          <a:srgbClr val="C00000"/>
        </a:solidFill>
        <a:ln>
          <a:solidFill>
            <a:schemeClr val="accent1">
              <a:lumMod val="75000"/>
            </a:schemeClr>
          </a:solidFill>
        </a:ln>
      </dgm:spPr>
      <dgm:t>
        <a:bodyPr/>
        <a:lstStyle/>
        <a:p>
          <a:r>
            <a:rPr lang="en-GB"/>
            <a:t>ECHO </a:t>
          </a:r>
        </a:p>
        <a:p>
          <a:r>
            <a:rPr lang="en-GB"/>
            <a:t>SE4</a:t>
          </a:r>
        </a:p>
      </dgm:t>
    </dgm:pt>
    <dgm:pt modelId="{DDFC72A5-1190-5B4B-9FE5-79ADF7330283}" type="parTrans" cxnId="{352E6A9F-D3BF-FC41-8886-B6FF60A4C4D2}">
      <dgm:prSet/>
      <dgm:spPr/>
      <dgm:t>
        <a:bodyPr/>
        <a:lstStyle/>
        <a:p>
          <a:endParaRPr lang="en-GB"/>
        </a:p>
      </dgm:t>
    </dgm:pt>
    <dgm:pt modelId="{6D2397A6-5935-694A-ADE4-D3BCF31C4D7F}" type="sibTrans" cxnId="{352E6A9F-D3BF-FC41-8886-B6FF60A4C4D2}">
      <dgm:prSet/>
      <dgm:spPr>
        <a:ln w="57150">
          <a:solidFill>
            <a:schemeClr val="accent1">
              <a:lumMod val="75000"/>
            </a:schemeClr>
          </a:solidFill>
        </a:ln>
      </dgm:spPr>
      <dgm:t>
        <a:bodyPr/>
        <a:lstStyle/>
        <a:p>
          <a:endParaRPr lang="en-GB"/>
        </a:p>
      </dgm:t>
    </dgm:pt>
    <dgm:pt modelId="{3FA0CC2D-1B84-B44F-8485-2DAAA0C7A4EC}">
      <dgm:prSet phldrT="[Text]"/>
      <dgm:spPr>
        <a:solidFill>
          <a:srgbClr val="C00000"/>
        </a:solidFill>
        <a:ln>
          <a:solidFill>
            <a:schemeClr val="accent1">
              <a:lumMod val="75000"/>
            </a:schemeClr>
          </a:solidFill>
        </a:ln>
      </dgm:spPr>
      <dgm:t>
        <a:bodyPr/>
        <a:lstStyle/>
        <a:p>
          <a:r>
            <a:rPr lang="en-GB"/>
            <a:t>ECHO </a:t>
          </a:r>
        </a:p>
        <a:p>
          <a:r>
            <a:rPr lang="en-GB"/>
            <a:t>SE1</a:t>
          </a:r>
        </a:p>
      </dgm:t>
    </dgm:pt>
    <dgm:pt modelId="{5BF8767C-401A-ED4D-B258-A1C1EEFA134B}" type="parTrans" cxnId="{65720348-F60E-5945-B359-87BED7574649}">
      <dgm:prSet/>
      <dgm:spPr/>
      <dgm:t>
        <a:bodyPr/>
        <a:lstStyle/>
        <a:p>
          <a:endParaRPr lang="en-GB"/>
        </a:p>
      </dgm:t>
    </dgm:pt>
    <dgm:pt modelId="{5B4C05BC-C872-704A-A360-C52140D42808}" type="sibTrans" cxnId="{65720348-F60E-5945-B359-87BED7574649}">
      <dgm:prSet/>
      <dgm:spPr>
        <a:ln w="57150">
          <a:solidFill>
            <a:schemeClr val="accent1">
              <a:lumMod val="75000"/>
            </a:schemeClr>
          </a:solidFill>
        </a:ln>
      </dgm:spPr>
      <dgm:t>
        <a:bodyPr/>
        <a:lstStyle/>
        <a:p>
          <a:endParaRPr lang="en-GB"/>
        </a:p>
      </dgm:t>
    </dgm:pt>
    <dgm:pt modelId="{F02F0A0C-0CD4-C04F-953D-454CFF7E113A}">
      <dgm:prSet phldrT="[Text]"/>
      <dgm:spPr>
        <a:solidFill>
          <a:srgbClr val="C00000"/>
        </a:solidFill>
        <a:ln>
          <a:solidFill>
            <a:schemeClr val="accent1">
              <a:lumMod val="75000"/>
            </a:schemeClr>
          </a:solidFill>
        </a:ln>
      </dgm:spPr>
      <dgm:t>
        <a:bodyPr/>
        <a:lstStyle/>
        <a:p>
          <a:r>
            <a:rPr lang="en-GB"/>
            <a:t>ECHO </a:t>
          </a:r>
        </a:p>
        <a:p>
          <a:r>
            <a:rPr lang="en-GB"/>
            <a:t>SE2</a:t>
          </a:r>
        </a:p>
      </dgm:t>
    </dgm:pt>
    <dgm:pt modelId="{6EDE33AB-129D-894E-B3B1-F6FCCAD13311}" type="parTrans" cxnId="{914E13DA-AA2E-964A-9BE8-9147C2F7F450}">
      <dgm:prSet/>
      <dgm:spPr/>
      <dgm:t>
        <a:bodyPr/>
        <a:lstStyle/>
        <a:p>
          <a:endParaRPr lang="en-GB"/>
        </a:p>
      </dgm:t>
    </dgm:pt>
    <dgm:pt modelId="{9632B791-BF5D-BA4D-925B-F1E21E9B43A6}" type="sibTrans" cxnId="{914E13DA-AA2E-964A-9BE8-9147C2F7F450}">
      <dgm:prSet/>
      <dgm:spPr>
        <a:ln w="57150">
          <a:solidFill>
            <a:schemeClr val="accent1">
              <a:lumMod val="75000"/>
            </a:schemeClr>
          </a:solidFill>
        </a:ln>
      </dgm:spPr>
      <dgm:t>
        <a:bodyPr/>
        <a:lstStyle/>
        <a:p>
          <a:endParaRPr lang="en-GB"/>
        </a:p>
      </dgm:t>
    </dgm:pt>
    <dgm:pt modelId="{7A57FEAA-553A-4E47-A59E-1C8C77354BFE}" type="pres">
      <dgm:prSet presAssocID="{1BD2CF77-D199-C142-803C-CE29782498FF}" presName="cycle" presStyleCnt="0">
        <dgm:presLayoutVars>
          <dgm:dir/>
          <dgm:resizeHandles val="exact"/>
        </dgm:presLayoutVars>
      </dgm:prSet>
      <dgm:spPr/>
    </dgm:pt>
    <dgm:pt modelId="{F1B344EF-FAE5-B040-B300-7B1461DD0C7B}" type="pres">
      <dgm:prSet presAssocID="{6C1879EE-FF6B-4149-96DB-4E9AC7D978F5}" presName="node" presStyleLbl="node1" presStyleIdx="0" presStyleCnt="4" custRadScaleRad="119938" custRadScaleInc="203357">
        <dgm:presLayoutVars>
          <dgm:bulletEnabled val="1"/>
        </dgm:presLayoutVars>
      </dgm:prSet>
      <dgm:spPr/>
    </dgm:pt>
    <dgm:pt modelId="{B47D8C2E-6510-1245-BB75-BDEFBD149A71}" type="pres">
      <dgm:prSet presAssocID="{6C1879EE-FF6B-4149-96DB-4E9AC7D978F5}" presName="spNode" presStyleCnt="0"/>
      <dgm:spPr/>
    </dgm:pt>
    <dgm:pt modelId="{9631E63C-2725-974A-9665-95B3CD9D1F2B}" type="pres">
      <dgm:prSet presAssocID="{B49AF987-E01B-CC43-84B6-51BFBC69F20E}" presName="sibTrans" presStyleLbl="sibTrans1D1" presStyleIdx="0" presStyleCnt="4"/>
      <dgm:spPr/>
    </dgm:pt>
    <dgm:pt modelId="{1207DAFE-0794-E54F-9119-3C7141A2E11A}" type="pres">
      <dgm:prSet presAssocID="{83EC9784-7ADA-864A-A340-5B30F03FB383}" presName="node" presStyleLbl="node1" presStyleIdx="1" presStyleCnt="4" custRadScaleRad="141609" custRadScaleInc="111956">
        <dgm:presLayoutVars>
          <dgm:bulletEnabled val="1"/>
        </dgm:presLayoutVars>
      </dgm:prSet>
      <dgm:spPr/>
    </dgm:pt>
    <dgm:pt modelId="{48931118-09CA-294D-9E9A-D7EB54CE06CD}" type="pres">
      <dgm:prSet presAssocID="{83EC9784-7ADA-864A-A340-5B30F03FB383}" presName="spNode" presStyleCnt="0"/>
      <dgm:spPr/>
    </dgm:pt>
    <dgm:pt modelId="{2E8006E9-9585-424B-9BD6-0B495D471812}" type="pres">
      <dgm:prSet presAssocID="{6D2397A6-5935-694A-ADE4-D3BCF31C4D7F}" presName="sibTrans" presStyleLbl="sibTrans1D1" presStyleIdx="1" presStyleCnt="4"/>
      <dgm:spPr/>
    </dgm:pt>
    <dgm:pt modelId="{7B7529D4-B820-2C4E-90FF-BDDE25BBF41B}" type="pres">
      <dgm:prSet presAssocID="{3FA0CC2D-1B84-B44F-8485-2DAAA0C7A4EC}" presName="node" presStyleLbl="node1" presStyleIdx="2" presStyleCnt="4" custRadScaleRad="129816" custRadScaleInc="177103">
        <dgm:presLayoutVars>
          <dgm:bulletEnabled val="1"/>
        </dgm:presLayoutVars>
      </dgm:prSet>
      <dgm:spPr/>
    </dgm:pt>
    <dgm:pt modelId="{1D44350D-BA50-5842-B802-D5C48D8676BD}" type="pres">
      <dgm:prSet presAssocID="{3FA0CC2D-1B84-B44F-8485-2DAAA0C7A4EC}" presName="spNode" presStyleCnt="0"/>
      <dgm:spPr/>
    </dgm:pt>
    <dgm:pt modelId="{373022A8-C4CC-624C-B4F6-BF446FBCB827}" type="pres">
      <dgm:prSet presAssocID="{5B4C05BC-C872-704A-A360-C52140D42808}" presName="sibTrans" presStyleLbl="sibTrans1D1" presStyleIdx="2" presStyleCnt="4"/>
      <dgm:spPr/>
    </dgm:pt>
    <dgm:pt modelId="{C25F78F2-2581-E249-B125-784D11F5D529}" type="pres">
      <dgm:prSet presAssocID="{F02F0A0C-0CD4-C04F-953D-454CFF7E113A}" presName="node" presStyleLbl="node1" presStyleIdx="3" presStyleCnt="4" custRadScaleRad="109551" custRadScaleInc="94539">
        <dgm:presLayoutVars>
          <dgm:bulletEnabled val="1"/>
        </dgm:presLayoutVars>
      </dgm:prSet>
      <dgm:spPr/>
    </dgm:pt>
    <dgm:pt modelId="{986D46B7-3EBE-CA4B-9EE7-45F3856E618A}" type="pres">
      <dgm:prSet presAssocID="{F02F0A0C-0CD4-C04F-953D-454CFF7E113A}" presName="spNode" presStyleCnt="0"/>
      <dgm:spPr/>
    </dgm:pt>
    <dgm:pt modelId="{6CDAB494-FABF-7548-B1A9-52D165D8EB74}" type="pres">
      <dgm:prSet presAssocID="{9632B791-BF5D-BA4D-925B-F1E21E9B43A6}" presName="sibTrans" presStyleLbl="sibTrans1D1" presStyleIdx="3" presStyleCnt="4"/>
      <dgm:spPr/>
    </dgm:pt>
  </dgm:ptLst>
  <dgm:cxnLst>
    <dgm:cxn modelId="{30E0643C-EBC9-9645-AF12-DFE5A50662A1}" type="presOf" srcId="{3FA0CC2D-1B84-B44F-8485-2DAAA0C7A4EC}" destId="{7B7529D4-B820-2C4E-90FF-BDDE25BBF41B}" srcOrd="0" destOrd="0" presId="urn:microsoft.com/office/officeart/2005/8/layout/cycle6"/>
    <dgm:cxn modelId="{09B37167-7535-4C43-9FA7-F6D477766299}" type="presOf" srcId="{6D2397A6-5935-694A-ADE4-D3BCF31C4D7F}" destId="{2E8006E9-9585-424B-9BD6-0B495D471812}" srcOrd="0" destOrd="0" presId="urn:microsoft.com/office/officeart/2005/8/layout/cycle6"/>
    <dgm:cxn modelId="{65720348-F60E-5945-B359-87BED7574649}" srcId="{1BD2CF77-D199-C142-803C-CE29782498FF}" destId="{3FA0CC2D-1B84-B44F-8485-2DAAA0C7A4EC}" srcOrd="2" destOrd="0" parTransId="{5BF8767C-401A-ED4D-B258-A1C1EEFA134B}" sibTransId="{5B4C05BC-C872-704A-A360-C52140D42808}"/>
    <dgm:cxn modelId="{8FCA6F6B-819B-A047-8E2E-B5C0171CE960}" type="presOf" srcId="{9632B791-BF5D-BA4D-925B-F1E21E9B43A6}" destId="{6CDAB494-FABF-7548-B1A9-52D165D8EB74}" srcOrd="0" destOrd="0" presId="urn:microsoft.com/office/officeart/2005/8/layout/cycle6"/>
    <dgm:cxn modelId="{C037B08C-FC64-8842-B8F1-F00D44F615B7}" type="presOf" srcId="{6C1879EE-FF6B-4149-96DB-4E9AC7D978F5}" destId="{F1B344EF-FAE5-B040-B300-7B1461DD0C7B}" srcOrd="0" destOrd="0" presId="urn:microsoft.com/office/officeart/2005/8/layout/cycle6"/>
    <dgm:cxn modelId="{DB783B91-1901-D042-9C8A-428C126CBA59}" type="presOf" srcId="{B49AF987-E01B-CC43-84B6-51BFBC69F20E}" destId="{9631E63C-2725-974A-9665-95B3CD9D1F2B}" srcOrd="0" destOrd="0" presId="urn:microsoft.com/office/officeart/2005/8/layout/cycle6"/>
    <dgm:cxn modelId="{F3315D9C-37A9-B74B-BBDD-7EDE66B6AFD0}" type="presOf" srcId="{F02F0A0C-0CD4-C04F-953D-454CFF7E113A}" destId="{C25F78F2-2581-E249-B125-784D11F5D529}" srcOrd="0" destOrd="0" presId="urn:microsoft.com/office/officeart/2005/8/layout/cycle6"/>
    <dgm:cxn modelId="{89914A9D-B097-234E-91C5-1AA9FF422025}" type="presOf" srcId="{1BD2CF77-D199-C142-803C-CE29782498FF}" destId="{7A57FEAA-553A-4E47-A59E-1C8C77354BFE}" srcOrd="0" destOrd="0" presId="urn:microsoft.com/office/officeart/2005/8/layout/cycle6"/>
    <dgm:cxn modelId="{352E6A9F-D3BF-FC41-8886-B6FF60A4C4D2}" srcId="{1BD2CF77-D199-C142-803C-CE29782498FF}" destId="{83EC9784-7ADA-864A-A340-5B30F03FB383}" srcOrd="1" destOrd="0" parTransId="{DDFC72A5-1190-5B4B-9FE5-79ADF7330283}" sibTransId="{6D2397A6-5935-694A-ADE4-D3BCF31C4D7F}"/>
    <dgm:cxn modelId="{342C26C5-FAF7-CD4A-954A-3EF6FD1DCDF3}" type="presOf" srcId="{83EC9784-7ADA-864A-A340-5B30F03FB383}" destId="{1207DAFE-0794-E54F-9119-3C7141A2E11A}" srcOrd="0" destOrd="0" presId="urn:microsoft.com/office/officeart/2005/8/layout/cycle6"/>
    <dgm:cxn modelId="{914E13DA-AA2E-964A-9BE8-9147C2F7F450}" srcId="{1BD2CF77-D199-C142-803C-CE29782498FF}" destId="{F02F0A0C-0CD4-C04F-953D-454CFF7E113A}" srcOrd="3" destOrd="0" parTransId="{6EDE33AB-129D-894E-B3B1-F6FCCAD13311}" sibTransId="{9632B791-BF5D-BA4D-925B-F1E21E9B43A6}"/>
    <dgm:cxn modelId="{FC51A4DE-3CE6-8746-95E2-C0A610DEFBA3}" type="presOf" srcId="{5B4C05BC-C872-704A-A360-C52140D42808}" destId="{373022A8-C4CC-624C-B4F6-BF446FBCB827}" srcOrd="0" destOrd="0" presId="urn:microsoft.com/office/officeart/2005/8/layout/cycle6"/>
    <dgm:cxn modelId="{FF9879FF-D341-644A-B092-E2F1FEE2636B}" srcId="{1BD2CF77-D199-C142-803C-CE29782498FF}" destId="{6C1879EE-FF6B-4149-96DB-4E9AC7D978F5}" srcOrd="0" destOrd="0" parTransId="{F5CCAF26-60F8-754A-AE94-ED444FE85714}" sibTransId="{B49AF987-E01B-CC43-84B6-51BFBC69F20E}"/>
    <dgm:cxn modelId="{B1D224B8-DE1C-2240-9764-97C134CEAB12}" type="presParOf" srcId="{7A57FEAA-553A-4E47-A59E-1C8C77354BFE}" destId="{F1B344EF-FAE5-B040-B300-7B1461DD0C7B}" srcOrd="0" destOrd="0" presId="urn:microsoft.com/office/officeart/2005/8/layout/cycle6"/>
    <dgm:cxn modelId="{3AC13FC0-8F0C-B44B-BB8B-990302B887DF}" type="presParOf" srcId="{7A57FEAA-553A-4E47-A59E-1C8C77354BFE}" destId="{B47D8C2E-6510-1245-BB75-BDEFBD149A71}" srcOrd="1" destOrd="0" presId="urn:microsoft.com/office/officeart/2005/8/layout/cycle6"/>
    <dgm:cxn modelId="{FF77DD00-6CBC-804B-80D5-62F979B3A115}" type="presParOf" srcId="{7A57FEAA-553A-4E47-A59E-1C8C77354BFE}" destId="{9631E63C-2725-974A-9665-95B3CD9D1F2B}" srcOrd="2" destOrd="0" presId="urn:microsoft.com/office/officeart/2005/8/layout/cycle6"/>
    <dgm:cxn modelId="{5DDD24E0-6179-B149-B757-968500A0DACC}" type="presParOf" srcId="{7A57FEAA-553A-4E47-A59E-1C8C77354BFE}" destId="{1207DAFE-0794-E54F-9119-3C7141A2E11A}" srcOrd="3" destOrd="0" presId="urn:microsoft.com/office/officeart/2005/8/layout/cycle6"/>
    <dgm:cxn modelId="{30BCC1C1-A1AB-D24A-AA18-ADE980D956F5}" type="presParOf" srcId="{7A57FEAA-553A-4E47-A59E-1C8C77354BFE}" destId="{48931118-09CA-294D-9E9A-D7EB54CE06CD}" srcOrd="4" destOrd="0" presId="urn:microsoft.com/office/officeart/2005/8/layout/cycle6"/>
    <dgm:cxn modelId="{61594DBF-8390-964F-9112-097149F6212B}" type="presParOf" srcId="{7A57FEAA-553A-4E47-A59E-1C8C77354BFE}" destId="{2E8006E9-9585-424B-9BD6-0B495D471812}" srcOrd="5" destOrd="0" presId="urn:microsoft.com/office/officeart/2005/8/layout/cycle6"/>
    <dgm:cxn modelId="{7553ED65-459F-BA49-8D2A-4A36CF0A989F}" type="presParOf" srcId="{7A57FEAA-553A-4E47-A59E-1C8C77354BFE}" destId="{7B7529D4-B820-2C4E-90FF-BDDE25BBF41B}" srcOrd="6" destOrd="0" presId="urn:microsoft.com/office/officeart/2005/8/layout/cycle6"/>
    <dgm:cxn modelId="{FFAC6D89-6645-8F49-B4E9-38C79A992F02}" type="presParOf" srcId="{7A57FEAA-553A-4E47-A59E-1C8C77354BFE}" destId="{1D44350D-BA50-5842-B802-D5C48D8676BD}" srcOrd="7" destOrd="0" presId="urn:microsoft.com/office/officeart/2005/8/layout/cycle6"/>
    <dgm:cxn modelId="{9A4DE839-8DA0-5C44-A5E7-9DA20FCA8EBE}" type="presParOf" srcId="{7A57FEAA-553A-4E47-A59E-1C8C77354BFE}" destId="{373022A8-C4CC-624C-B4F6-BF446FBCB827}" srcOrd="8" destOrd="0" presId="urn:microsoft.com/office/officeart/2005/8/layout/cycle6"/>
    <dgm:cxn modelId="{DEE961AA-418A-5047-BBFB-8EB320DD5D72}" type="presParOf" srcId="{7A57FEAA-553A-4E47-A59E-1C8C77354BFE}" destId="{C25F78F2-2581-E249-B125-784D11F5D529}" srcOrd="9" destOrd="0" presId="urn:microsoft.com/office/officeart/2005/8/layout/cycle6"/>
    <dgm:cxn modelId="{D2937E00-FAEC-704B-BAD2-92326DD33525}" type="presParOf" srcId="{7A57FEAA-553A-4E47-A59E-1C8C77354BFE}" destId="{986D46B7-3EBE-CA4B-9EE7-45F3856E618A}" srcOrd="10" destOrd="0" presId="urn:microsoft.com/office/officeart/2005/8/layout/cycle6"/>
    <dgm:cxn modelId="{AD99A2D4-8F05-A643-ADDB-625DE2FB2FEC}" type="presParOf" srcId="{7A57FEAA-553A-4E47-A59E-1C8C77354BFE}" destId="{6CDAB494-FABF-7548-B1A9-52D165D8EB74}" srcOrd="11" destOrd="0" presId="urn:microsoft.com/office/officeart/2005/8/layout/cycle6"/>
  </dgm:cxnLst>
  <dgm:bg/>
  <dgm:whole>
    <a:ln w="5715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F0CB97-7280-B94C-B4BD-7E05AF8768BF}" type="doc">
      <dgm:prSet loTypeId="urn:microsoft.com/office/officeart/2005/8/layout/hChevron3" loCatId="" qsTypeId="urn:microsoft.com/office/officeart/2005/8/quickstyle/simple1" qsCatId="simple" csTypeId="urn:microsoft.com/office/officeart/2005/8/colors/accent1_2" csCatId="accent1" phldr="1"/>
      <dgm:spPr/>
    </dgm:pt>
    <dgm:pt modelId="{28B0FF02-6190-824E-8D6D-B066298EB28E}">
      <dgm:prSet phldrT="[Text]" custT="1"/>
      <dgm:spPr>
        <a:solidFill>
          <a:srgbClr val="C00000"/>
        </a:solidFill>
      </dgm:spPr>
      <dgm:t>
        <a:bodyPr/>
        <a:lstStyle/>
        <a:p>
          <a:r>
            <a:rPr lang="en-GB" sz="1800"/>
            <a:t>Identify the problem:</a:t>
          </a:r>
        </a:p>
      </dgm:t>
    </dgm:pt>
    <dgm:pt modelId="{F6ECB68E-2820-554F-8D71-FC2CD8FF7E97}" type="parTrans" cxnId="{BF54FB7D-7945-134F-A263-D3975369009E}">
      <dgm:prSet/>
      <dgm:spPr/>
      <dgm:t>
        <a:bodyPr/>
        <a:lstStyle/>
        <a:p>
          <a:endParaRPr lang="en-GB"/>
        </a:p>
      </dgm:t>
    </dgm:pt>
    <dgm:pt modelId="{D43EBCDE-AB76-6B48-BEBB-F2D8BBFF3326}" type="sibTrans" cxnId="{BF54FB7D-7945-134F-A263-D3975369009E}">
      <dgm:prSet/>
      <dgm:spPr/>
      <dgm:t>
        <a:bodyPr/>
        <a:lstStyle/>
        <a:p>
          <a:endParaRPr lang="en-GB"/>
        </a:p>
      </dgm:t>
    </dgm:pt>
    <dgm:pt modelId="{393FBB90-D3C1-E24A-A8D1-58107F3FC908}">
      <dgm:prSet phldrT="[Text]" custT="1"/>
      <dgm:spPr>
        <a:solidFill>
          <a:schemeClr val="accent6">
            <a:lumMod val="75000"/>
          </a:schemeClr>
        </a:solidFill>
      </dgm:spPr>
      <dgm:t>
        <a:bodyPr/>
        <a:lstStyle/>
        <a:p>
          <a:r>
            <a:rPr lang="en-GB" sz="1800"/>
            <a:t>Synthesise the evidence</a:t>
          </a:r>
        </a:p>
      </dgm:t>
    </dgm:pt>
    <dgm:pt modelId="{E664F488-80ED-E646-BECA-B901954A9BDF}" type="parTrans" cxnId="{82F574A2-0637-8644-BA86-9583462FEC7C}">
      <dgm:prSet/>
      <dgm:spPr/>
      <dgm:t>
        <a:bodyPr/>
        <a:lstStyle/>
        <a:p>
          <a:endParaRPr lang="en-GB"/>
        </a:p>
      </dgm:t>
    </dgm:pt>
    <dgm:pt modelId="{21796E7E-5278-2C47-A5B6-562A111DC4EA}" type="sibTrans" cxnId="{82F574A2-0637-8644-BA86-9583462FEC7C}">
      <dgm:prSet/>
      <dgm:spPr/>
      <dgm:t>
        <a:bodyPr/>
        <a:lstStyle/>
        <a:p>
          <a:endParaRPr lang="en-GB"/>
        </a:p>
      </dgm:t>
    </dgm:pt>
    <dgm:pt modelId="{636C7559-A241-E44C-9FE8-98752B261B8B}">
      <dgm:prSet phldrT="[Text]" custT="1"/>
      <dgm:spPr>
        <a:solidFill>
          <a:srgbClr val="7030A0"/>
        </a:solidFill>
      </dgm:spPr>
      <dgm:t>
        <a:bodyPr/>
        <a:lstStyle/>
        <a:p>
          <a:r>
            <a:rPr lang="en-GB" sz="1800" i="0"/>
            <a:t>Design Interventions</a:t>
          </a:r>
        </a:p>
      </dgm:t>
    </dgm:pt>
    <dgm:pt modelId="{D866C643-6462-C14B-B4B7-A9FF753930B3}" type="parTrans" cxnId="{119D657E-F4DA-8849-A529-5889A4D59676}">
      <dgm:prSet/>
      <dgm:spPr/>
      <dgm:t>
        <a:bodyPr/>
        <a:lstStyle/>
        <a:p>
          <a:endParaRPr lang="en-GB"/>
        </a:p>
      </dgm:t>
    </dgm:pt>
    <dgm:pt modelId="{C6AE9769-D607-994A-BB34-A5C7576B043F}" type="sibTrans" cxnId="{119D657E-F4DA-8849-A529-5889A4D59676}">
      <dgm:prSet/>
      <dgm:spPr/>
      <dgm:t>
        <a:bodyPr/>
        <a:lstStyle/>
        <a:p>
          <a:endParaRPr lang="en-GB"/>
        </a:p>
      </dgm:t>
    </dgm:pt>
    <dgm:pt modelId="{67186BB3-9749-E245-B2EC-4C8089121EBF}">
      <dgm:prSet custT="1"/>
      <dgm:spPr/>
      <dgm:t>
        <a:bodyPr/>
        <a:lstStyle/>
        <a:p>
          <a:r>
            <a:rPr lang="en-GB" sz="1800"/>
            <a:t>Generate change ideas</a:t>
          </a:r>
        </a:p>
      </dgm:t>
    </dgm:pt>
    <dgm:pt modelId="{3F316904-4534-E54C-A521-C00DDC9B5FFD}" type="parTrans" cxnId="{05945B0B-6F7A-734F-AD77-D7121FE009AB}">
      <dgm:prSet/>
      <dgm:spPr/>
      <dgm:t>
        <a:bodyPr/>
        <a:lstStyle/>
        <a:p>
          <a:endParaRPr lang="en-GB"/>
        </a:p>
      </dgm:t>
    </dgm:pt>
    <dgm:pt modelId="{791AED97-3677-974F-A7F6-E33FDCD906D5}" type="sibTrans" cxnId="{05945B0B-6F7A-734F-AD77-D7121FE009AB}">
      <dgm:prSet/>
      <dgm:spPr/>
      <dgm:t>
        <a:bodyPr/>
        <a:lstStyle/>
        <a:p>
          <a:endParaRPr lang="en-GB"/>
        </a:p>
      </dgm:t>
    </dgm:pt>
    <dgm:pt modelId="{0E8C75B9-4ABB-EF42-AEA8-6EB3610C526C}">
      <dgm:prSet/>
      <dgm:spPr>
        <a:solidFill>
          <a:schemeClr val="accent2">
            <a:lumMod val="75000"/>
          </a:schemeClr>
        </a:solidFill>
      </dgm:spPr>
      <dgm:t>
        <a:bodyPr/>
        <a:lstStyle/>
        <a:p>
          <a:r>
            <a:rPr lang="en-GB"/>
            <a:t>Transform and sustain</a:t>
          </a:r>
        </a:p>
      </dgm:t>
    </dgm:pt>
    <dgm:pt modelId="{430CDF1E-26E3-924C-98A0-80F42A22A868}" type="parTrans" cxnId="{A92BAE26-D35B-F04F-90BB-9F2CB5842CEE}">
      <dgm:prSet/>
      <dgm:spPr/>
      <dgm:t>
        <a:bodyPr/>
        <a:lstStyle/>
        <a:p>
          <a:endParaRPr lang="en-GB"/>
        </a:p>
      </dgm:t>
    </dgm:pt>
    <dgm:pt modelId="{1A0FBB5A-6837-714C-B365-DAC8016FD268}" type="sibTrans" cxnId="{A92BAE26-D35B-F04F-90BB-9F2CB5842CEE}">
      <dgm:prSet/>
      <dgm:spPr/>
      <dgm:t>
        <a:bodyPr/>
        <a:lstStyle/>
        <a:p>
          <a:endParaRPr lang="en-GB"/>
        </a:p>
      </dgm:t>
    </dgm:pt>
    <dgm:pt modelId="{263E1124-A13F-D345-8777-34A8CB88BD95}" type="pres">
      <dgm:prSet presAssocID="{24F0CB97-7280-B94C-B4BD-7E05AF8768BF}" presName="Name0" presStyleCnt="0">
        <dgm:presLayoutVars>
          <dgm:dir/>
          <dgm:resizeHandles val="exact"/>
        </dgm:presLayoutVars>
      </dgm:prSet>
      <dgm:spPr/>
    </dgm:pt>
    <dgm:pt modelId="{D993FF13-5239-974F-B5F3-8043BD3E0C5A}" type="pres">
      <dgm:prSet presAssocID="{28B0FF02-6190-824E-8D6D-B066298EB28E}" presName="parTxOnly" presStyleLbl="node1" presStyleIdx="0" presStyleCnt="5">
        <dgm:presLayoutVars>
          <dgm:bulletEnabled val="1"/>
        </dgm:presLayoutVars>
      </dgm:prSet>
      <dgm:spPr/>
    </dgm:pt>
    <dgm:pt modelId="{275700AA-632B-964C-9895-823553D5BAAE}" type="pres">
      <dgm:prSet presAssocID="{D43EBCDE-AB76-6B48-BEBB-F2D8BBFF3326}" presName="parSpace" presStyleCnt="0"/>
      <dgm:spPr/>
    </dgm:pt>
    <dgm:pt modelId="{28FAB648-3728-9643-A6CF-72CB0F40BA86}" type="pres">
      <dgm:prSet presAssocID="{393FBB90-D3C1-E24A-A8D1-58107F3FC908}" presName="parTxOnly" presStyleLbl="node1" presStyleIdx="1" presStyleCnt="5">
        <dgm:presLayoutVars>
          <dgm:bulletEnabled val="1"/>
        </dgm:presLayoutVars>
      </dgm:prSet>
      <dgm:spPr/>
    </dgm:pt>
    <dgm:pt modelId="{CA9C4041-4E12-574D-B48C-39D32C469D74}" type="pres">
      <dgm:prSet presAssocID="{21796E7E-5278-2C47-A5B6-562A111DC4EA}" presName="parSpace" presStyleCnt="0"/>
      <dgm:spPr/>
    </dgm:pt>
    <dgm:pt modelId="{C4561B64-BE8D-FB4F-9FE8-337914DD6853}" type="pres">
      <dgm:prSet presAssocID="{636C7559-A241-E44C-9FE8-98752B261B8B}" presName="parTxOnly" presStyleLbl="node1" presStyleIdx="2" presStyleCnt="5">
        <dgm:presLayoutVars>
          <dgm:bulletEnabled val="1"/>
        </dgm:presLayoutVars>
      </dgm:prSet>
      <dgm:spPr/>
    </dgm:pt>
    <dgm:pt modelId="{25EF2DD9-8047-3E4D-8859-8A84E25365FB}" type="pres">
      <dgm:prSet presAssocID="{C6AE9769-D607-994A-BB34-A5C7576B043F}" presName="parSpace" presStyleCnt="0"/>
      <dgm:spPr/>
    </dgm:pt>
    <dgm:pt modelId="{A717D417-7BCE-764E-B17A-9F9B6E28C246}" type="pres">
      <dgm:prSet presAssocID="{67186BB3-9749-E245-B2EC-4C8089121EBF}" presName="parTxOnly" presStyleLbl="node1" presStyleIdx="3" presStyleCnt="5">
        <dgm:presLayoutVars>
          <dgm:bulletEnabled val="1"/>
        </dgm:presLayoutVars>
      </dgm:prSet>
      <dgm:spPr/>
    </dgm:pt>
    <dgm:pt modelId="{D43C6048-42D5-5D4B-BA6E-4610EA3CCD30}" type="pres">
      <dgm:prSet presAssocID="{791AED97-3677-974F-A7F6-E33FDCD906D5}" presName="parSpace" presStyleCnt="0"/>
      <dgm:spPr/>
    </dgm:pt>
    <dgm:pt modelId="{398FC6FC-DAE9-A842-BF19-6476504BD41C}" type="pres">
      <dgm:prSet presAssocID="{0E8C75B9-4ABB-EF42-AEA8-6EB3610C526C}" presName="parTxOnly" presStyleLbl="node1" presStyleIdx="4" presStyleCnt="5">
        <dgm:presLayoutVars>
          <dgm:bulletEnabled val="1"/>
        </dgm:presLayoutVars>
      </dgm:prSet>
      <dgm:spPr/>
    </dgm:pt>
  </dgm:ptLst>
  <dgm:cxnLst>
    <dgm:cxn modelId="{05945B0B-6F7A-734F-AD77-D7121FE009AB}" srcId="{24F0CB97-7280-B94C-B4BD-7E05AF8768BF}" destId="{67186BB3-9749-E245-B2EC-4C8089121EBF}" srcOrd="3" destOrd="0" parTransId="{3F316904-4534-E54C-A521-C00DDC9B5FFD}" sibTransId="{791AED97-3677-974F-A7F6-E33FDCD906D5}"/>
    <dgm:cxn modelId="{A92BAE26-D35B-F04F-90BB-9F2CB5842CEE}" srcId="{24F0CB97-7280-B94C-B4BD-7E05AF8768BF}" destId="{0E8C75B9-4ABB-EF42-AEA8-6EB3610C526C}" srcOrd="4" destOrd="0" parTransId="{430CDF1E-26E3-924C-98A0-80F42A22A868}" sibTransId="{1A0FBB5A-6837-714C-B365-DAC8016FD268}"/>
    <dgm:cxn modelId="{6DF9A55F-21D4-8946-95EE-054D9ADA650F}" type="presOf" srcId="{0E8C75B9-4ABB-EF42-AEA8-6EB3610C526C}" destId="{398FC6FC-DAE9-A842-BF19-6476504BD41C}" srcOrd="0" destOrd="0" presId="urn:microsoft.com/office/officeart/2005/8/layout/hChevron3"/>
    <dgm:cxn modelId="{FF17C84B-5146-AC44-95E8-218DD3E64AD3}" type="presOf" srcId="{67186BB3-9749-E245-B2EC-4C8089121EBF}" destId="{A717D417-7BCE-764E-B17A-9F9B6E28C246}" srcOrd="0" destOrd="0" presId="urn:microsoft.com/office/officeart/2005/8/layout/hChevron3"/>
    <dgm:cxn modelId="{F3648056-0C37-CA45-BAB2-715A64EA61BE}" type="presOf" srcId="{393FBB90-D3C1-E24A-A8D1-58107F3FC908}" destId="{28FAB648-3728-9643-A6CF-72CB0F40BA86}" srcOrd="0" destOrd="0" presId="urn:microsoft.com/office/officeart/2005/8/layout/hChevron3"/>
    <dgm:cxn modelId="{C6742459-88FC-8143-B9A4-B0729B47CF46}" type="presOf" srcId="{636C7559-A241-E44C-9FE8-98752B261B8B}" destId="{C4561B64-BE8D-FB4F-9FE8-337914DD6853}" srcOrd="0" destOrd="0" presId="urn:microsoft.com/office/officeart/2005/8/layout/hChevron3"/>
    <dgm:cxn modelId="{BF54FB7D-7945-134F-A263-D3975369009E}" srcId="{24F0CB97-7280-B94C-B4BD-7E05AF8768BF}" destId="{28B0FF02-6190-824E-8D6D-B066298EB28E}" srcOrd="0" destOrd="0" parTransId="{F6ECB68E-2820-554F-8D71-FC2CD8FF7E97}" sibTransId="{D43EBCDE-AB76-6B48-BEBB-F2D8BBFF3326}"/>
    <dgm:cxn modelId="{119D657E-F4DA-8849-A529-5889A4D59676}" srcId="{24F0CB97-7280-B94C-B4BD-7E05AF8768BF}" destId="{636C7559-A241-E44C-9FE8-98752B261B8B}" srcOrd="2" destOrd="0" parTransId="{D866C643-6462-C14B-B4B7-A9FF753930B3}" sibTransId="{C6AE9769-D607-994A-BB34-A5C7576B043F}"/>
    <dgm:cxn modelId="{31BE8EA1-3510-9D49-861F-8B9BD22BFA22}" type="presOf" srcId="{24F0CB97-7280-B94C-B4BD-7E05AF8768BF}" destId="{263E1124-A13F-D345-8777-34A8CB88BD95}" srcOrd="0" destOrd="0" presId="urn:microsoft.com/office/officeart/2005/8/layout/hChevron3"/>
    <dgm:cxn modelId="{82F574A2-0637-8644-BA86-9583462FEC7C}" srcId="{24F0CB97-7280-B94C-B4BD-7E05AF8768BF}" destId="{393FBB90-D3C1-E24A-A8D1-58107F3FC908}" srcOrd="1" destOrd="0" parTransId="{E664F488-80ED-E646-BECA-B901954A9BDF}" sibTransId="{21796E7E-5278-2C47-A5B6-562A111DC4EA}"/>
    <dgm:cxn modelId="{5824E3E4-A2DF-A24B-AD41-0A765A179458}" type="presOf" srcId="{28B0FF02-6190-824E-8D6D-B066298EB28E}" destId="{D993FF13-5239-974F-B5F3-8043BD3E0C5A}" srcOrd="0" destOrd="0" presId="urn:microsoft.com/office/officeart/2005/8/layout/hChevron3"/>
    <dgm:cxn modelId="{75B2C5A4-97AB-4D44-943E-8B826DE461B9}" type="presParOf" srcId="{263E1124-A13F-D345-8777-34A8CB88BD95}" destId="{D993FF13-5239-974F-B5F3-8043BD3E0C5A}" srcOrd="0" destOrd="0" presId="urn:microsoft.com/office/officeart/2005/8/layout/hChevron3"/>
    <dgm:cxn modelId="{A1A0DA9C-F752-874E-95EE-79E0560167F9}" type="presParOf" srcId="{263E1124-A13F-D345-8777-34A8CB88BD95}" destId="{275700AA-632B-964C-9895-823553D5BAAE}" srcOrd="1" destOrd="0" presId="urn:microsoft.com/office/officeart/2005/8/layout/hChevron3"/>
    <dgm:cxn modelId="{7226EF37-4418-8646-861F-1F07F9E10AB3}" type="presParOf" srcId="{263E1124-A13F-D345-8777-34A8CB88BD95}" destId="{28FAB648-3728-9643-A6CF-72CB0F40BA86}" srcOrd="2" destOrd="0" presId="urn:microsoft.com/office/officeart/2005/8/layout/hChevron3"/>
    <dgm:cxn modelId="{1D4A257A-C7EB-8C45-B7DB-71C409A4D158}" type="presParOf" srcId="{263E1124-A13F-D345-8777-34A8CB88BD95}" destId="{CA9C4041-4E12-574D-B48C-39D32C469D74}" srcOrd="3" destOrd="0" presId="urn:microsoft.com/office/officeart/2005/8/layout/hChevron3"/>
    <dgm:cxn modelId="{390A7146-7950-8846-9368-99A233F53E42}" type="presParOf" srcId="{263E1124-A13F-D345-8777-34A8CB88BD95}" destId="{C4561B64-BE8D-FB4F-9FE8-337914DD6853}" srcOrd="4" destOrd="0" presId="urn:microsoft.com/office/officeart/2005/8/layout/hChevron3"/>
    <dgm:cxn modelId="{44EA736F-F8B8-BB46-BFF6-3621660C07F4}" type="presParOf" srcId="{263E1124-A13F-D345-8777-34A8CB88BD95}" destId="{25EF2DD9-8047-3E4D-8859-8A84E25365FB}" srcOrd="5" destOrd="0" presId="urn:microsoft.com/office/officeart/2005/8/layout/hChevron3"/>
    <dgm:cxn modelId="{DFEFAE0F-C48C-F24C-94A3-649464465691}" type="presParOf" srcId="{263E1124-A13F-D345-8777-34A8CB88BD95}" destId="{A717D417-7BCE-764E-B17A-9F9B6E28C246}" srcOrd="6" destOrd="0" presId="urn:microsoft.com/office/officeart/2005/8/layout/hChevron3"/>
    <dgm:cxn modelId="{F82E261A-EFBA-E84C-A939-00F6B22890C8}" type="presParOf" srcId="{263E1124-A13F-D345-8777-34A8CB88BD95}" destId="{D43C6048-42D5-5D4B-BA6E-4610EA3CCD30}" srcOrd="7" destOrd="0" presId="urn:microsoft.com/office/officeart/2005/8/layout/hChevron3"/>
    <dgm:cxn modelId="{1AD478F9-EB4A-034D-99B1-55C6FE94E087}" type="presParOf" srcId="{263E1124-A13F-D345-8777-34A8CB88BD95}" destId="{398FC6FC-DAE9-A842-BF19-6476504BD41C}"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344EF-FAE5-B040-B300-7B1461DD0C7B}">
      <dsp:nvSpPr>
        <dsp:cNvPr id="0" name=""/>
        <dsp:cNvSpPr/>
      </dsp:nvSpPr>
      <dsp:spPr>
        <a:xfrm>
          <a:off x="6232012" y="700667"/>
          <a:ext cx="1553207" cy="1009584"/>
        </a:xfrm>
        <a:prstGeom prst="roundRect">
          <a:avLst/>
        </a:prstGeom>
        <a:solidFill>
          <a:srgbClr val="C000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ECHO </a:t>
          </a:r>
        </a:p>
        <a:p>
          <a:pPr marL="0" lvl="0" indent="0" algn="ctr" defTabSz="1022350">
            <a:lnSpc>
              <a:spcPct val="90000"/>
            </a:lnSpc>
            <a:spcBef>
              <a:spcPct val="0"/>
            </a:spcBef>
            <a:spcAft>
              <a:spcPct val="35000"/>
            </a:spcAft>
            <a:buNone/>
          </a:pPr>
          <a:r>
            <a:rPr lang="en-GB" sz="2300" kern="1200"/>
            <a:t>SE3</a:t>
          </a:r>
        </a:p>
      </dsp:txBody>
      <dsp:txXfrm>
        <a:off x="6281296" y="749951"/>
        <a:ext cx="1454639" cy="911016"/>
      </dsp:txXfrm>
    </dsp:sp>
    <dsp:sp modelId="{9631E63C-2725-974A-9665-95B3CD9D1F2B}">
      <dsp:nvSpPr>
        <dsp:cNvPr id="0" name=""/>
        <dsp:cNvSpPr/>
      </dsp:nvSpPr>
      <dsp:spPr>
        <a:xfrm>
          <a:off x="4171306" y="1002451"/>
          <a:ext cx="3337832" cy="3337832"/>
        </a:xfrm>
        <a:custGeom>
          <a:avLst/>
          <a:gdLst/>
          <a:ahLst/>
          <a:cxnLst/>
          <a:rect l="0" t="0" r="0" b="0"/>
          <a:pathLst>
            <a:path>
              <a:moveTo>
                <a:pt x="3040730" y="718439"/>
              </a:moveTo>
              <a:arcTo wR="1668916" hR="1668916" stAng="19517004" swAng="2692068"/>
            </a:path>
          </a:pathLst>
        </a:custGeom>
        <a:noFill/>
        <a:ln w="57150" cap="flat" cmpd="sng" algn="ctr">
          <a:solidFill>
            <a:schemeClr val="accent1">
              <a:lumMod val="75000"/>
            </a:schemeClr>
          </a:solidFill>
          <a:prstDash val="solid"/>
          <a:miter lim="800000"/>
        </a:ln>
        <a:effectLst/>
      </dsp:spPr>
      <dsp:style>
        <a:lnRef idx="1">
          <a:scrgbClr r="0" g="0" b="0"/>
        </a:lnRef>
        <a:fillRef idx="0">
          <a:scrgbClr r="0" g="0" b="0"/>
        </a:fillRef>
        <a:effectRef idx="0">
          <a:scrgbClr r="0" g="0" b="0"/>
        </a:effectRef>
        <a:fontRef idx="minor"/>
      </dsp:style>
    </dsp:sp>
    <dsp:sp modelId="{1207DAFE-0794-E54F-9119-3C7141A2E11A}">
      <dsp:nvSpPr>
        <dsp:cNvPr id="0" name=""/>
        <dsp:cNvSpPr/>
      </dsp:nvSpPr>
      <dsp:spPr>
        <a:xfrm>
          <a:off x="6449969" y="2978273"/>
          <a:ext cx="1553207" cy="1009584"/>
        </a:xfrm>
        <a:prstGeom prst="roundRect">
          <a:avLst/>
        </a:prstGeom>
        <a:solidFill>
          <a:srgbClr val="C000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ECHO </a:t>
          </a:r>
        </a:p>
        <a:p>
          <a:pPr marL="0" lvl="0" indent="0" algn="ctr" defTabSz="1022350">
            <a:lnSpc>
              <a:spcPct val="90000"/>
            </a:lnSpc>
            <a:spcBef>
              <a:spcPct val="0"/>
            </a:spcBef>
            <a:spcAft>
              <a:spcPct val="35000"/>
            </a:spcAft>
            <a:buNone/>
          </a:pPr>
          <a:r>
            <a:rPr lang="en-GB" sz="2300" kern="1200"/>
            <a:t>SE4</a:t>
          </a:r>
        </a:p>
      </dsp:txBody>
      <dsp:txXfrm>
        <a:off x="6499253" y="3027557"/>
        <a:ext cx="1454639" cy="911016"/>
      </dsp:txXfrm>
    </dsp:sp>
    <dsp:sp modelId="{2E8006E9-9585-424B-9BD6-0B495D471812}">
      <dsp:nvSpPr>
        <dsp:cNvPr id="0" name=""/>
        <dsp:cNvSpPr/>
      </dsp:nvSpPr>
      <dsp:spPr>
        <a:xfrm>
          <a:off x="3750710" y="1344901"/>
          <a:ext cx="3337832" cy="3337832"/>
        </a:xfrm>
        <a:custGeom>
          <a:avLst/>
          <a:gdLst/>
          <a:ahLst/>
          <a:cxnLst/>
          <a:rect l="0" t="0" r="0" b="0"/>
          <a:pathLst>
            <a:path>
              <a:moveTo>
                <a:pt x="3008073" y="2664878"/>
              </a:moveTo>
              <a:arcTo wR="1668916" hR="1668916" stAng="2198343" swAng="6422323"/>
            </a:path>
          </a:pathLst>
        </a:custGeom>
        <a:noFill/>
        <a:ln w="57150" cap="flat" cmpd="sng" algn="ctr">
          <a:solidFill>
            <a:schemeClr val="accent1">
              <a:lumMod val="75000"/>
            </a:schemeClr>
          </a:solidFill>
          <a:prstDash val="solid"/>
          <a:miter lim="800000"/>
        </a:ln>
        <a:effectLst/>
      </dsp:spPr>
      <dsp:style>
        <a:lnRef idx="1">
          <a:scrgbClr r="0" g="0" b="0"/>
        </a:lnRef>
        <a:fillRef idx="0">
          <a:scrgbClr r="0" g="0" b="0"/>
        </a:fillRef>
        <a:effectRef idx="0">
          <a:scrgbClr r="0" g="0" b="0"/>
        </a:effectRef>
        <a:fontRef idx="minor"/>
      </dsp:style>
    </dsp:sp>
    <dsp:sp modelId="{7B7529D4-B820-2C4E-90FF-BDDE25BBF41B}">
      <dsp:nvSpPr>
        <dsp:cNvPr id="0" name=""/>
        <dsp:cNvSpPr/>
      </dsp:nvSpPr>
      <dsp:spPr>
        <a:xfrm>
          <a:off x="2747961" y="2970764"/>
          <a:ext cx="1553207" cy="1009584"/>
        </a:xfrm>
        <a:prstGeom prst="roundRect">
          <a:avLst/>
        </a:prstGeom>
        <a:solidFill>
          <a:srgbClr val="C000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ECHO </a:t>
          </a:r>
        </a:p>
        <a:p>
          <a:pPr marL="0" lvl="0" indent="0" algn="ctr" defTabSz="1022350">
            <a:lnSpc>
              <a:spcPct val="90000"/>
            </a:lnSpc>
            <a:spcBef>
              <a:spcPct val="0"/>
            </a:spcBef>
            <a:spcAft>
              <a:spcPct val="35000"/>
            </a:spcAft>
            <a:buNone/>
          </a:pPr>
          <a:r>
            <a:rPr lang="en-GB" sz="2300" kern="1200"/>
            <a:t>SE1</a:t>
          </a:r>
        </a:p>
      </dsp:txBody>
      <dsp:txXfrm>
        <a:off x="2797245" y="3020048"/>
        <a:ext cx="1454639" cy="911016"/>
      </dsp:txXfrm>
    </dsp:sp>
    <dsp:sp modelId="{373022A8-C4CC-624C-B4F6-BF446FBCB827}">
      <dsp:nvSpPr>
        <dsp:cNvPr id="0" name=""/>
        <dsp:cNvSpPr/>
      </dsp:nvSpPr>
      <dsp:spPr>
        <a:xfrm>
          <a:off x="3218166" y="1018181"/>
          <a:ext cx="3337832" cy="3337832"/>
        </a:xfrm>
        <a:custGeom>
          <a:avLst/>
          <a:gdLst/>
          <a:ahLst/>
          <a:cxnLst/>
          <a:rect l="0" t="0" r="0" b="0"/>
          <a:pathLst>
            <a:path>
              <a:moveTo>
                <a:pt x="22319" y="1940945"/>
              </a:moveTo>
              <a:arcTo wR="1668916" hR="1668916" stAng="10237144" swAng="2436150"/>
            </a:path>
          </a:pathLst>
        </a:custGeom>
        <a:noFill/>
        <a:ln w="57150" cap="flat" cmpd="sng" algn="ctr">
          <a:solidFill>
            <a:schemeClr val="accent1">
              <a:lumMod val="75000"/>
            </a:schemeClr>
          </a:solidFill>
          <a:prstDash val="solid"/>
          <a:miter lim="800000"/>
        </a:ln>
        <a:effectLst/>
      </dsp:spPr>
      <dsp:style>
        <a:lnRef idx="1">
          <a:scrgbClr r="0" g="0" b="0"/>
        </a:lnRef>
        <a:fillRef idx="0">
          <a:scrgbClr r="0" g="0" b="0"/>
        </a:fillRef>
        <a:effectRef idx="0">
          <a:scrgbClr r="0" g="0" b="0"/>
        </a:effectRef>
        <a:fontRef idx="minor"/>
      </dsp:style>
    </dsp:sp>
    <dsp:sp modelId="{C25F78F2-2581-E249-B125-784D11F5D529}">
      <dsp:nvSpPr>
        <dsp:cNvPr id="0" name=""/>
        <dsp:cNvSpPr/>
      </dsp:nvSpPr>
      <dsp:spPr>
        <a:xfrm>
          <a:off x="2872341" y="802361"/>
          <a:ext cx="1553207" cy="1009584"/>
        </a:xfrm>
        <a:prstGeom prst="roundRect">
          <a:avLst/>
        </a:prstGeom>
        <a:solidFill>
          <a:srgbClr val="C00000"/>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ECHO </a:t>
          </a:r>
        </a:p>
        <a:p>
          <a:pPr marL="0" lvl="0" indent="0" algn="ctr" defTabSz="1022350">
            <a:lnSpc>
              <a:spcPct val="90000"/>
            </a:lnSpc>
            <a:spcBef>
              <a:spcPct val="0"/>
            </a:spcBef>
            <a:spcAft>
              <a:spcPct val="35000"/>
            </a:spcAft>
            <a:buNone/>
          </a:pPr>
          <a:r>
            <a:rPr lang="en-GB" sz="2300" kern="1200"/>
            <a:t>SE2</a:t>
          </a:r>
        </a:p>
      </dsp:txBody>
      <dsp:txXfrm>
        <a:off x="2921625" y="851645"/>
        <a:ext cx="1454639" cy="911016"/>
      </dsp:txXfrm>
    </dsp:sp>
    <dsp:sp modelId="{6CDAB494-FABF-7548-B1A9-52D165D8EB74}">
      <dsp:nvSpPr>
        <dsp:cNvPr id="0" name=""/>
        <dsp:cNvSpPr/>
      </dsp:nvSpPr>
      <dsp:spPr>
        <a:xfrm>
          <a:off x="3704435" y="151401"/>
          <a:ext cx="3337832" cy="3337832"/>
        </a:xfrm>
        <a:custGeom>
          <a:avLst/>
          <a:gdLst/>
          <a:ahLst/>
          <a:cxnLst/>
          <a:rect l="0" t="0" r="0" b="0"/>
          <a:pathLst>
            <a:path>
              <a:moveTo>
                <a:pt x="362184" y="630777"/>
              </a:moveTo>
              <a:arcTo wR="1668916" hR="1668916" stAng="13107933" swAng="5911167"/>
            </a:path>
          </a:pathLst>
        </a:custGeom>
        <a:noFill/>
        <a:ln w="57150" cap="flat" cmpd="sng" algn="ctr">
          <a:solidFill>
            <a:schemeClr val="accent1">
              <a:lumMod val="7500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3FF13-5239-974F-B5F3-8043BD3E0C5A}">
      <dsp:nvSpPr>
        <dsp:cNvPr id="0" name=""/>
        <dsp:cNvSpPr/>
      </dsp:nvSpPr>
      <dsp:spPr>
        <a:xfrm>
          <a:off x="1312" y="2032661"/>
          <a:ext cx="2559407" cy="1023763"/>
        </a:xfrm>
        <a:prstGeom prst="homePlat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a:t>Identify the problem:</a:t>
          </a:r>
        </a:p>
      </dsp:txBody>
      <dsp:txXfrm>
        <a:off x="1312" y="2032661"/>
        <a:ext cx="2303466" cy="1023763"/>
      </dsp:txXfrm>
    </dsp:sp>
    <dsp:sp modelId="{28FAB648-3728-9643-A6CF-72CB0F40BA86}">
      <dsp:nvSpPr>
        <dsp:cNvPr id="0" name=""/>
        <dsp:cNvSpPr/>
      </dsp:nvSpPr>
      <dsp:spPr>
        <a:xfrm>
          <a:off x="2048838" y="2032661"/>
          <a:ext cx="2559407" cy="1023763"/>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a:t>Synthesise the evidence</a:t>
          </a:r>
        </a:p>
      </dsp:txBody>
      <dsp:txXfrm>
        <a:off x="2560720" y="2032661"/>
        <a:ext cx="1535644" cy="1023763"/>
      </dsp:txXfrm>
    </dsp:sp>
    <dsp:sp modelId="{C4561B64-BE8D-FB4F-9FE8-337914DD6853}">
      <dsp:nvSpPr>
        <dsp:cNvPr id="0" name=""/>
        <dsp:cNvSpPr/>
      </dsp:nvSpPr>
      <dsp:spPr>
        <a:xfrm>
          <a:off x="4096365" y="2032661"/>
          <a:ext cx="2559407" cy="1023763"/>
        </a:xfrm>
        <a:prstGeom prst="chevron">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i="0" kern="1200"/>
            <a:t>Design Interventions</a:t>
          </a:r>
        </a:p>
      </dsp:txBody>
      <dsp:txXfrm>
        <a:off x="4608247" y="2032661"/>
        <a:ext cx="1535644" cy="1023763"/>
      </dsp:txXfrm>
    </dsp:sp>
    <dsp:sp modelId="{A717D417-7BCE-764E-B17A-9F9B6E28C246}">
      <dsp:nvSpPr>
        <dsp:cNvPr id="0" name=""/>
        <dsp:cNvSpPr/>
      </dsp:nvSpPr>
      <dsp:spPr>
        <a:xfrm>
          <a:off x="6143891" y="2032661"/>
          <a:ext cx="2559407" cy="102376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GB" sz="1800" kern="1200"/>
            <a:t>Generate change ideas</a:t>
          </a:r>
        </a:p>
      </dsp:txBody>
      <dsp:txXfrm>
        <a:off x="6655773" y="2032661"/>
        <a:ext cx="1535644" cy="1023763"/>
      </dsp:txXfrm>
    </dsp:sp>
    <dsp:sp modelId="{398FC6FC-DAE9-A842-BF19-6476504BD41C}">
      <dsp:nvSpPr>
        <dsp:cNvPr id="0" name=""/>
        <dsp:cNvSpPr/>
      </dsp:nvSpPr>
      <dsp:spPr>
        <a:xfrm>
          <a:off x="8191417" y="2032661"/>
          <a:ext cx="2559407" cy="1023763"/>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en-GB" sz="2200" kern="1200"/>
            <a:t>Transform and sustain</a:t>
          </a:r>
        </a:p>
      </dsp:txBody>
      <dsp:txXfrm>
        <a:off x="8703299" y="2032661"/>
        <a:ext cx="1535644" cy="1023763"/>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5D5C9-8BAD-AA4D-AE38-B8D237AC2DE3}" type="datetimeFigureOut">
              <a:rPr lang="en-US" smtClean="0"/>
              <a:t>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E5E7F5-D723-9F4C-B8FC-954900B90749}" type="slidenum">
              <a:rPr lang="en-US" smtClean="0"/>
              <a:t>‹#›</a:t>
            </a:fld>
            <a:endParaRPr lang="en-US"/>
          </a:p>
        </p:txBody>
      </p:sp>
    </p:spTree>
    <p:extLst>
      <p:ext uri="{BB962C8B-B14F-4D97-AF65-F5344CB8AC3E}">
        <p14:creationId xmlns:p14="http://schemas.microsoft.com/office/powerpoint/2010/main" val="137254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estvic.communityhealthpathways.or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mailto:healthpathways@westvicphn.com.au"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ealth.vic.gov.au/covid-19/vaccines-and-medications-in-patients-with-covid-19#pre-exposure-prophylaxis-evusheld%E2%84%A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hs.org.au/services-and-clinics/grampians-public-health-unit/monkeypox/"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mailto:MPXvaccines@barwonhealth.org.au" TargetMode="External"/><Relationship Id="rId4" Type="http://schemas.openxmlformats.org/officeDocument/2006/relationships/hyperlink" Target="https://bswphu.org.au/news/item/health-alert-monkeypox"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B2C96A-DFD8-E74D-A6DD-6BC5FB8BA0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513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New to HealthPathways? Visit </a:t>
            </a:r>
            <a:r>
              <a:rPr lang="en-US" sz="1800" b="1"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https://westvic.communityhealthpathways.org/</a:t>
            </a:r>
            <a:r>
              <a:rPr lang="en-US"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and select ‘register now’</a:t>
            </a:r>
            <a:endParaRPr lang="en-AU"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Questions? Email us at </a:t>
            </a:r>
            <a:r>
              <a:rPr lang="en-US" sz="1800" b="1"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healthpathways@westvicphn.com.au</a:t>
            </a:r>
            <a:endParaRPr lang="en-AU" sz="1800">
              <a:effectLst/>
              <a:latin typeface="Calibri" panose="020F0502020204030204" pitchFamily="34" charset="0"/>
              <a:ea typeface="Calibri" panose="020F050202020403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11E5E7F5-D723-9F4C-B8FC-954900B90749}" type="slidenum">
              <a:rPr lang="en-US" smtClean="0"/>
              <a:t>13</a:t>
            </a:fld>
            <a:endParaRPr lang="en-US"/>
          </a:p>
        </p:txBody>
      </p:sp>
    </p:spTree>
    <p:extLst>
      <p:ext uri="{BB962C8B-B14F-4D97-AF65-F5344CB8AC3E}">
        <p14:creationId xmlns:p14="http://schemas.microsoft.com/office/powerpoint/2010/main" val="3178504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CPD Home – your specialist medical college - RACGP or ACRRM (will be automatic for you)</a:t>
            </a:r>
          </a:p>
          <a:p>
            <a:r>
              <a:rPr lang="en-US"/>
              <a:t>PDPs – will be easily completed on the GPs RACGP portal – approx. 1-2 hours</a:t>
            </a:r>
          </a:p>
          <a:p>
            <a:endParaRPr lang="en-US"/>
          </a:p>
          <a:p>
            <a:pPr algn="just"/>
            <a:r>
              <a:rPr lang="en-AU" b="0" i="0">
                <a:solidFill>
                  <a:srgbClr val="0B0B0B"/>
                </a:solidFill>
                <a:effectLst/>
                <a:latin typeface="Open Sans" panose="020B0606030504020204" pitchFamily="34" charset="0"/>
              </a:rPr>
              <a:t>The role of the MBA is to:</a:t>
            </a:r>
          </a:p>
          <a:p>
            <a:pPr algn="just">
              <a:buFont typeface="Arial" panose="020B0604020202020204" pitchFamily="34" charset="0"/>
              <a:buChar char="•"/>
            </a:pPr>
            <a:r>
              <a:rPr lang="en-AU" b="0" i="0">
                <a:solidFill>
                  <a:srgbClr val="0B0B0B"/>
                </a:solidFill>
                <a:effectLst/>
                <a:latin typeface="Open Sans" panose="020B0606030504020204" pitchFamily="34" charset="0"/>
              </a:rPr>
              <a:t>Register medical practitioners and medical students</a:t>
            </a:r>
          </a:p>
          <a:p>
            <a:pPr algn="just">
              <a:buFont typeface="Arial" panose="020B0604020202020204" pitchFamily="34" charset="0"/>
              <a:buChar char="•"/>
            </a:pPr>
            <a:r>
              <a:rPr lang="en-AU" b="0" i="0">
                <a:solidFill>
                  <a:srgbClr val="0B0B0B"/>
                </a:solidFill>
                <a:effectLst/>
                <a:latin typeface="Open Sans" panose="020B0606030504020204" pitchFamily="34" charset="0"/>
              </a:rPr>
              <a:t>Develop standards, codes and guidelines for the medical profession</a:t>
            </a:r>
          </a:p>
          <a:p>
            <a:pPr algn="just">
              <a:buFont typeface="Arial" panose="020B0604020202020204" pitchFamily="34" charset="0"/>
              <a:buChar char="•"/>
            </a:pPr>
            <a:r>
              <a:rPr lang="en-AU" b="0" i="0">
                <a:solidFill>
                  <a:srgbClr val="0B0B0B"/>
                </a:solidFill>
                <a:effectLst/>
                <a:latin typeface="Open Sans" panose="020B0606030504020204" pitchFamily="34" charset="0"/>
              </a:rPr>
              <a:t>Investigate notifications and complaints</a:t>
            </a:r>
          </a:p>
          <a:p>
            <a:pPr algn="just">
              <a:buFont typeface="Arial" panose="020B0604020202020204" pitchFamily="34" charset="0"/>
              <a:buChar char="•"/>
            </a:pPr>
            <a:r>
              <a:rPr lang="en-AU" b="0" i="0">
                <a:solidFill>
                  <a:srgbClr val="0B0B0B"/>
                </a:solidFill>
                <a:effectLst/>
                <a:latin typeface="Open Sans" panose="020B0606030504020204" pitchFamily="34" charset="0"/>
              </a:rPr>
              <a:t>Where necessary, conduct panel hearings and refer serious matters to Tribunal hearings</a:t>
            </a:r>
          </a:p>
          <a:p>
            <a:pPr algn="just">
              <a:buFont typeface="Arial" panose="020B0604020202020204" pitchFamily="34" charset="0"/>
              <a:buChar char="•"/>
            </a:pPr>
            <a:r>
              <a:rPr lang="en-AU" b="0" i="0">
                <a:solidFill>
                  <a:srgbClr val="0B0B0B"/>
                </a:solidFill>
                <a:effectLst/>
                <a:latin typeface="Open Sans" panose="020B0606030504020204" pitchFamily="34" charset="0"/>
              </a:rPr>
              <a:t>Assess IMGs who wish to practice in Australia</a:t>
            </a:r>
          </a:p>
          <a:p>
            <a:pPr algn="just">
              <a:buFont typeface="Arial" panose="020B0604020202020204" pitchFamily="34" charset="0"/>
              <a:buChar char="•"/>
            </a:pPr>
            <a:r>
              <a:rPr lang="en-AU" b="0" i="0">
                <a:solidFill>
                  <a:srgbClr val="0B0B0B"/>
                </a:solidFill>
                <a:effectLst/>
                <a:latin typeface="Open Sans" panose="020B0606030504020204" pitchFamily="34" charset="0"/>
              </a:rPr>
              <a:t>Approve accreditation standards and accredited courses of study.</a:t>
            </a: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DF000-7C64-4CCF-86C9-E3902E941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292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0">
                <a:solidFill>
                  <a:srgbClr val="212529"/>
                </a:solidFill>
                <a:effectLst/>
                <a:latin typeface="Lato" panose="020F0502020204030203" pitchFamily="34" charset="0"/>
              </a:rPr>
              <a:t>CPR</a:t>
            </a:r>
            <a:r>
              <a:rPr lang="en-AU" b="0" i="0">
                <a:solidFill>
                  <a:srgbClr val="212529"/>
                </a:solidFill>
                <a:effectLst/>
                <a:latin typeface="Lato" panose="020F0502020204030203" pitchFamily="34" charset="0"/>
              </a:rPr>
              <a:t>: Each triennium, you will need to complete a Cardiopulmonary Resuscitation (CPR) course (Providing CPR HLTAID009). While the other tasks are annual, you will have three years to update your skills. This is an RACGP high level requirement, not mandated by the MBA. We will also accept other courses that meet the requirements of HLTAID009 such as BLS and ALS courses which include CPR.</a:t>
            </a:r>
            <a:endParaRPr lang="en-AU"/>
          </a:p>
          <a:p>
            <a:endParaRPr lang="en-AU" b="0" i="0">
              <a:solidFill>
                <a:srgbClr val="212529"/>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PDP </a:t>
            </a:r>
            <a:r>
              <a:rPr lang="en-US"/>
              <a:t>will be a simple tool on the </a:t>
            </a:r>
            <a:r>
              <a:rPr lang="en-US" err="1"/>
              <a:t>myCPD</a:t>
            </a:r>
            <a:r>
              <a:rPr lang="en-US"/>
              <a:t> Dashboard for GPs to complete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CPD Home </a:t>
            </a:r>
            <a:r>
              <a:rPr lang="en-US"/>
              <a:t>– RACGP or ACRRM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DF000-7C64-4CCF-86C9-E3902E941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910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8750" algn="l"/>
            <a:r>
              <a:rPr lang="en-AU" sz="1800" b="1" i="0" u="none" strike="noStrike" baseline="0">
                <a:solidFill>
                  <a:srgbClr val="000000"/>
                </a:solidFill>
                <a:latin typeface="Arial" panose="020B0604020202020204" pitchFamily="34" charset="0"/>
              </a:rPr>
              <a:t>Educational Activities: Activities that expand General Practice knowledge, skills and attitudes, related to GP's scope of practice.</a:t>
            </a:r>
            <a:endParaRPr lang="en-AU" sz="1800" b="0" i="0" u="none" strike="noStrike" baseline="0">
              <a:solidFill>
                <a:srgbClr val="000000"/>
              </a:solidFill>
              <a:latin typeface="Arial" panose="020B0604020202020204" pitchFamily="34" charset="0"/>
            </a:endParaRPr>
          </a:p>
          <a:p>
            <a:pPr marR="25300" algn="l"/>
            <a:r>
              <a:rPr lang="en-AU" sz="1800" b="0" i="0" u="none" strike="noStrike" baseline="0">
                <a:solidFill>
                  <a:srgbClr val="000000"/>
                </a:solidFill>
                <a:latin typeface="Arial" panose="020B0604020202020204" pitchFamily="34" charset="0"/>
              </a:rPr>
              <a:t>These activities will be very familiar and include learning opportunities like lectures, webinars, workshops, reading, podcasts and courses.</a:t>
            </a:r>
            <a:endParaRPr lang="en-AU" sz="1800" b="1" i="0" u="none" strike="noStrike" baseline="0">
              <a:solidFill>
                <a:srgbClr val="000000"/>
              </a:solidFill>
              <a:latin typeface="Arial" panose="020B0604020202020204" pitchFamily="34" charset="0"/>
            </a:endParaRPr>
          </a:p>
          <a:p>
            <a:pPr marR="18870" algn="l"/>
            <a:endParaRPr lang="en-AU" sz="1800" b="1" i="0" u="none" strike="noStrike" baseline="0">
              <a:solidFill>
                <a:srgbClr val="000000"/>
              </a:solidFill>
              <a:latin typeface="Arial" panose="020B0604020202020204" pitchFamily="34" charset="0"/>
            </a:endParaRPr>
          </a:p>
          <a:p>
            <a:pPr marR="18870" algn="l"/>
            <a:r>
              <a:rPr lang="en-AU" sz="1800" b="1" i="0" u="none" strike="noStrike" baseline="0">
                <a:solidFill>
                  <a:srgbClr val="000000"/>
                </a:solidFill>
                <a:latin typeface="Arial" panose="020B0604020202020204" pitchFamily="34" charset="0"/>
              </a:rPr>
              <a:t>Measuring Outcomes: Activities that use GP work data to ensure quality results.</a:t>
            </a:r>
            <a:endParaRPr lang="en-AU" sz="1800" b="0" i="0" u="none" strike="noStrike" baseline="0">
              <a:solidFill>
                <a:srgbClr val="000000"/>
              </a:solidFill>
              <a:latin typeface="Arial" panose="020B0604020202020204" pitchFamily="34" charset="0"/>
            </a:endParaRPr>
          </a:p>
          <a:p>
            <a:pPr marR="11640" algn="l"/>
            <a:r>
              <a:rPr lang="en-AU" sz="1800" b="0" i="0" u="none" strike="noStrike" baseline="0">
                <a:solidFill>
                  <a:srgbClr val="000000"/>
                </a:solidFill>
                <a:latin typeface="Arial" panose="020B0604020202020204" pitchFamily="34" charset="0"/>
              </a:rPr>
              <a:t>When measuring outcomes, GPs use data from their work to show they’re aware of current evidence and best practice in a particular area.</a:t>
            </a:r>
          </a:p>
          <a:p>
            <a:pPr marR="13170" algn="l"/>
            <a:r>
              <a:rPr lang="en-AU" sz="1800" b="0" i="0" u="none" strike="noStrike" baseline="0">
                <a:solidFill>
                  <a:srgbClr val="000000"/>
                </a:solidFill>
                <a:latin typeface="Arial" panose="020B0604020202020204" pitchFamily="34" charset="0"/>
              </a:rPr>
              <a:t>GPs could achieve this by conducting activities like research, audits or evaluations. This type of learning can help GPs achieve high-quality performance in their scope of practice.</a:t>
            </a:r>
          </a:p>
          <a:p>
            <a:pPr marR="13170" algn="l"/>
            <a:endParaRPr lang="en-AU" sz="1800" b="0" i="0" u="none" strike="noStrike" baseline="0">
              <a:solidFill>
                <a:srgbClr val="000000"/>
              </a:solidFill>
              <a:latin typeface="Arial" panose="020B0604020202020204" pitchFamily="34" charset="0"/>
            </a:endParaRPr>
          </a:p>
          <a:p>
            <a:pPr marR="20070" algn="l"/>
            <a:r>
              <a:rPr lang="en-AU" sz="1800" b="1" i="0" u="none" strike="noStrike" baseline="0">
                <a:solidFill>
                  <a:srgbClr val="000000"/>
                </a:solidFill>
                <a:latin typeface="Arial" panose="020B0604020202020204" pitchFamily="34" charset="0"/>
              </a:rPr>
              <a:t>Reviewing Performance: Activities that require reflection on feedback about their work. Feedback might be from patients, peers or even from self-reflection. </a:t>
            </a:r>
            <a:endParaRPr lang="en-AU" sz="1800" b="0" i="0" u="none" strike="noStrike" baseline="0">
              <a:solidFill>
                <a:srgbClr val="000000"/>
              </a:solidFill>
              <a:latin typeface="Arial" panose="020B0604020202020204" pitchFamily="34" charset="0"/>
            </a:endParaRPr>
          </a:p>
          <a:p>
            <a:pPr marR="29270" algn="l"/>
            <a:r>
              <a:rPr lang="en-AU" sz="1800" b="0" i="0" u="none" strike="noStrike" baseline="0">
                <a:solidFill>
                  <a:srgbClr val="000000"/>
                </a:solidFill>
                <a:latin typeface="Arial" panose="020B0604020202020204" pitchFamily="34" charset="0"/>
              </a:rPr>
              <a:t>In each of these situations, GPs receive information about their performance that can either validate what they already do or identify areas for improvement. </a:t>
            </a:r>
          </a:p>
          <a:p>
            <a:pPr marR="21070" algn="l"/>
            <a:r>
              <a:rPr lang="en-AU" sz="1800" b="0" i="0" u="none" strike="noStrike" baseline="0">
                <a:solidFill>
                  <a:srgbClr val="000000"/>
                </a:solidFill>
                <a:latin typeface="Arial" panose="020B0604020202020204" pitchFamily="34" charset="0"/>
              </a:rPr>
              <a:t>Meaningful reflection on this information is where the learning occurs and can result in improved capability in their scope of practice. </a:t>
            </a:r>
          </a:p>
          <a:p>
            <a:pPr marR="21070" algn="l"/>
            <a:r>
              <a:rPr lang="en-AU" sz="1800" b="0" i="0" u="none" strike="noStrike" baseline="0">
                <a:solidFill>
                  <a:srgbClr val="000000"/>
                </a:solidFill>
                <a:latin typeface="Arial" panose="020B0604020202020204" pitchFamily="34" charset="0"/>
              </a:rPr>
              <a:t>Participants give and receive feedback and have an opportunity to reflect on performance</a:t>
            </a:r>
          </a:p>
          <a:p>
            <a:pPr marR="21070" algn="l"/>
            <a:r>
              <a:rPr lang="en-AU" sz="1800" b="0" i="0" u="none" strike="noStrike" baseline="0">
                <a:solidFill>
                  <a:srgbClr val="000000"/>
                </a:solidFill>
                <a:latin typeface="Arial" panose="020B0604020202020204" pitchFamily="34" charset="0"/>
              </a:rPr>
              <a:t>ECHO sits best here because the whole model has baked in that participants are upskilling by teaching each other, reflecting on their practice and reflecting on the principles of shared learning</a:t>
            </a:r>
            <a:endParaRPr lang="en-AU"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DF000-7C64-4CCF-86C9-E3902E941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727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spcAft>
                <a:spcPts val="600"/>
              </a:spcAft>
              <a:buFont typeface="Arial" panose="020B0604020202020204" pitchFamily="34" charset="0"/>
              <a:buNone/>
            </a:pPr>
            <a:r>
              <a:rPr lang="en-US" sz="1200" b="1">
                <a:latin typeface="Raleway"/>
              </a:rPr>
              <a:t>Comparison</a:t>
            </a:r>
          </a:p>
          <a:p>
            <a:pPr marL="342900" indent="-342900">
              <a:spcBef>
                <a:spcPts val="600"/>
              </a:spcBef>
              <a:spcAft>
                <a:spcPts val="600"/>
              </a:spcAft>
              <a:buFont typeface="Arial" panose="020B0604020202020204" pitchFamily="34" charset="0"/>
              <a:buChar char="•"/>
            </a:pPr>
            <a:r>
              <a:rPr lang="en-US" sz="1200">
                <a:latin typeface="Raleway"/>
              </a:rPr>
              <a:t>Previously: 12 hours per year*</a:t>
            </a:r>
            <a:endParaRPr lang="en-US" sz="1000">
              <a:latin typeface="Raleway"/>
            </a:endParaRPr>
          </a:p>
          <a:p>
            <a:pPr marL="342900" indent="-342900">
              <a:spcBef>
                <a:spcPts val="600"/>
              </a:spcBef>
              <a:spcAft>
                <a:spcPts val="600"/>
              </a:spcAft>
              <a:buFont typeface="Arial" panose="020B0604020202020204" pitchFamily="34" charset="0"/>
              <a:buChar char="•"/>
            </a:pPr>
            <a:r>
              <a:rPr lang="en-US" sz="1200">
                <a:latin typeface="Raleway"/>
              </a:rPr>
              <a:t>From 1 Jan: 50 hours per year</a:t>
            </a:r>
          </a:p>
          <a:p>
            <a:pPr marL="342900" indent="-342900">
              <a:spcBef>
                <a:spcPts val="600"/>
              </a:spcBef>
              <a:spcAft>
                <a:spcPts val="600"/>
              </a:spcAft>
              <a:buFont typeface="Arial" panose="020B0604020202020204" pitchFamily="34" charset="0"/>
              <a:buChar char="•"/>
            </a:pPr>
            <a:endParaRPr lang="en-AU" sz="1200">
              <a:latin typeface="Raleway"/>
            </a:endParaRPr>
          </a:p>
          <a:p>
            <a:r>
              <a:rPr lang="en-US" b="1"/>
              <a:t>2020-22 Triennium (convert points &gt; </a:t>
            </a:r>
            <a:r>
              <a:rPr lang="en-US" b="1" err="1"/>
              <a:t>hrs</a:t>
            </a:r>
            <a:r>
              <a:rPr lang="en-US" b="1"/>
              <a:t>)</a:t>
            </a:r>
          </a:p>
          <a:p>
            <a:r>
              <a:rPr lang="en-US"/>
              <a:t>130 CPD points consisting of:</a:t>
            </a:r>
          </a:p>
          <a:p>
            <a:pPr marL="171450" indent="-171450">
              <a:buFont typeface="Arial" panose="020B0604020202020204" pitchFamily="34" charset="0"/>
              <a:buChar char="•"/>
            </a:pPr>
            <a:r>
              <a:rPr lang="en-US"/>
              <a:t>2 x Cat 1 activities @ 40 points per activity (usually 6 </a:t>
            </a:r>
            <a:r>
              <a:rPr lang="en-US" err="1"/>
              <a:t>hrs</a:t>
            </a:r>
            <a:r>
              <a:rPr lang="en-US"/>
              <a:t> in duration) = </a:t>
            </a:r>
            <a:r>
              <a:rPr lang="en-US" b="1"/>
              <a:t>12 </a:t>
            </a:r>
            <a:r>
              <a:rPr lang="en-US" b="1" err="1"/>
              <a:t>hrs</a:t>
            </a:r>
            <a:endParaRPr lang="en-US" b="1"/>
          </a:p>
          <a:p>
            <a:pPr marL="171450" indent="-171450">
              <a:buFont typeface="Arial" panose="020B0604020202020204" pitchFamily="34" charset="0"/>
              <a:buChar char="•"/>
            </a:pPr>
            <a:r>
              <a:rPr lang="en-US"/>
              <a:t>1 x basic life support (BLS) activity @ 5 points = </a:t>
            </a:r>
            <a:r>
              <a:rPr lang="en-US" b="1"/>
              <a:t>1 hour</a:t>
            </a:r>
          </a:p>
          <a:p>
            <a:pPr marL="171450" indent="-171450">
              <a:buFont typeface="Arial" panose="020B0604020202020204" pitchFamily="34" charset="0"/>
              <a:buChar char="•"/>
            </a:pPr>
            <a:r>
              <a:rPr lang="en-US"/>
              <a:t>Remaining 45 points usually made up of Cat 2 activities calculated at 2 points per hour = 45/2= </a:t>
            </a:r>
            <a:r>
              <a:rPr lang="en-US" b="1"/>
              <a:t>22.5 hours</a:t>
            </a:r>
          </a:p>
          <a:p>
            <a:endParaRPr lang="en-US" b="1"/>
          </a:p>
          <a:p>
            <a:r>
              <a:rPr lang="en-US" b="1"/>
              <a:t>Total hours = 35.5 hours over three years (approx. 12 </a:t>
            </a:r>
            <a:r>
              <a:rPr lang="en-US" b="1" err="1"/>
              <a:t>hrs</a:t>
            </a:r>
            <a:r>
              <a:rPr lang="en-US" b="1"/>
              <a:t> per year)</a:t>
            </a: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DF000-7C64-4CCF-86C9-E3902E941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496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DF000-7C64-4CCF-86C9-E3902E941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238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DF000-7C64-4CCF-86C9-E3902E941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76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MBA required that 5% of CPD activities shall be audited</a:t>
            </a: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DF000-7C64-4CCF-86C9-E3902E941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45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DF000-7C64-4CCF-86C9-E3902E941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414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DF000-7C64-4CCF-86C9-E3902E941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705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560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DF000-7C64-4CCF-86C9-E3902E941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770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amount of time you spend on quality improvement activities is flexible. You can do small mini-audits or patient reviews. Or you could extend them out and do full practice PDSAs with the assistance of your practice facilitator. In this way, you could potentially complete up to 75% of your annual CPD requirements through ECHO and quality improvement activities alone.</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BDF000-7C64-4CCF-86C9-E3902E941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770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a:t>Session evaluation link https://forms.office.com/r/7hxpHtNu85</a:t>
            </a:r>
          </a:p>
          <a:p>
            <a:pPr>
              <a:defRPr/>
            </a:pPr>
            <a:r>
              <a:rPr lang="en-AU" sz="1800" u="none">
                <a:solidFill>
                  <a:srgbClr val="0563C1"/>
                </a:solidFill>
                <a:effectLst/>
                <a:latin typeface="Calibri" panose="020F0502020204030204" pitchFamily="34" charset="0"/>
                <a:ea typeface="Calibri" panose="020F0502020204030204" pitchFamily="34" charset="0"/>
                <a:cs typeface="Calibri" panose="020F0502020204030204" pitchFamily="34" charset="0"/>
              </a:rPr>
              <a:t>Case template link https://forms.office.com/r/xFPCCRSkzc</a:t>
            </a:r>
            <a:endParaRPr lang="en-US" sz="1800" u="none">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728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https://player.whooshkaa.com/shows/project-echowvphn-hub-covid-19-echo-network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https://www.youtube.com/watch?v=nB5N57z9zG8&amp;t=1s</a:t>
            </a:r>
          </a:p>
          <a:p>
            <a:r>
              <a:rPr lang="en-AU"/>
              <a:t>Townhall 13</a:t>
            </a:r>
            <a:r>
              <a:rPr lang="en-AU" baseline="30000"/>
              <a:t>th</a:t>
            </a:r>
            <a:r>
              <a:rPr lang="en-AU"/>
              <a:t> January 2022 https://www.youtube.com/watch?v=sr3uHtknLWs</a:t>
            </a:r>
          </a:p>
          <a:p>
            <a:endParaRPr lang="en-AU"/>
          </a:p>
          <a:p>
            <a:r>
              <a:rPr lang="en-AU"/>
              <a:t>Weekly emails, </a:t>
            </a:r>
          </a:p>
          <a:p>
            <a:r>
              <a:rPr lang="en-AU"/>
              <a:t>Interactive discussions </a:t>
            </a:r>
          </a:p>
          <a:p>
            <a:r>
              <a:rPr lang="en-AU"/>
              <a:t>To watch to view – </a:t>
            </a:r>
            <a:r>
              <a:rPr lang="en-AU" err="1"/>
              <a:t>Youtube</a:t>
            </a:r>
            <a:endParaRPr lang="en-AU"/>
          </a:p>
          <a:p>
            <a:r>
              <a:rPr lang="en-AU"/>
              <a:t>To listen - </a:t>
            </a:r>
            <a:r>
              <a:rPr lang="en-AU" err="1"/>
              <a:t>Whooshkaa</a:t>
            </a:r>
            <a:endParaRPr lang="en-AU"/>
          </a:p>
          <a:p>
            <a:r>
              <a:rPr lang="en-AU"/>
              <a:t>To listen to read – newsletter, resource pack, Zac’s notes</a:t>
            </a:r>
          </a:p>
          <a:p>
            <a:r>
              <a:rPr lang="en-AU"/>
              <a:t> to participate – ECHO</a:t>
            </a:r>
          </a:p>
          <a:p>
            <a:r>
              <a:rPr lang="en-AU"/>
              <a:t>To get in touch with us, email, </a:t>
            </a:r>
            <a:r>
              <a:rPr lang="en-AU" err="1"/>
              <a:t>healthpathways</a:t>
            </a:r>
            <a:r>
              <a:rPr lang="en-AU"/>
              <a:t>, </a:t>
            </a: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935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03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068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making</a:t>
            </a:r>
          </a:p>
          <a:p>
            <a:endParaRPr lang="en-US"/>
          </a:p>
        </p:txBody>
      </p:sp>
      <p:sp>
        <p:nvSpPr>
          <p:cNvPr id="4" name="Slide Number Placeholder 3"/>
          <p:cNvSpPr>
            <a:spLocks noGrp="1"/>
          </p:cNvSpPr>
          <p:nvPr>
            <p:ph type="sldNum" sz="quarter" idx="5"/>
          </p:nvPr>
        </p:nvSpPr>
        <p:spPr/>
        <p:txBody>
          <a:bodyPr/>
          <a:lstStyle/>
          <a:p>
            <a:fld id="{676D85EA-610A-544C-9372-5E7E822C5E90}" type="slidenum">
              <a:rPr lang="en-US" smtClean="0"/>
              <a:t>6</a:t>
            </a:fld>
            <a:endParaRPr lang="en-US"/>
          </a:p>
        </p:txBody>
      </p:sp>
    </p:spTree>
    <p:extLst>
      <p:ext uri="{BB962C8B-B14F-4D97-AF65-F5344CB8AC3E}">
        <p14:creationId xmlns:p14="http://schemas.microsoft.com/office/powerpoint/2010/main" val="909193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lnSpc>
                <a:spcPct val="100000"/>
              </a:lnSpc>
              <a:spcBef>
                <a:spcPts val="600"/>
              </a:spcBef>
              <a:spcAft>
                <a:spcPts val="600"/>
              </a:spcAft>
              <a:buNone/>
            </a:pPr>
            <a:r>
              <a:rPr lang="en-US" sz="1800" b="1">
                <a:latin typeface="Raleway"/>
                <a:cs typeface="Times New Roman"/>
              </a:rPr>
              <a:t>Sarah Crowe, </a:t>
            </a:r>
            <a:r>
              <a:rPr lang="en-US" sz="1800">
                <a:latin typeface="Raleway"/>
                <a:cs typeface="Times New Roman"/>
              </a:rPr>
              <a:t>Digital Health Manger, Western Victoria PHN</a:t>
            </a:r>
          </a:p>
          <a:p>
            <a:pPr lvl="1" fontAlgn="base">
              <a:lnSpc>
                <a:spcPct val="100000"/>
              </a:lnSpc>
              <a:spcBef>
                <a:spcPts val="600"/>
              </a:spcBef>
              <a:spcAft>
                <a:spcPts val="600"/>
              </a:spcAft>
            </a:pPr>
            <a:r>
              <a:rPr lang="en-US" sz="1800">
                <a:latin typeface="Raleway"/>
                <a:cs typeface="Times New Roman"/>
              </a:rPr>
              <a:t>The Polar express</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5E7F5-D723-9F4C-B8FC-954900B907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169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hlinkClick r:id="rId3"/>
              </a:rPr>
              <a:t>Medications for patients with COVID-19 | health.vic.gov.au</a:t>
            </a:r>
            <a:endParaRPr lang="en-AU"/>
          </a:p>
        </p:txBody>
      </p:sp>
      <p:sp>
        <p:nvSpPr>
          <p:cNvPr id="4" name="Slide Number Placeholder 3"/>
          <p:cNvSpPr>
            <a:spLocks noGrp="1"/>
          </p:cNvSpPr>
          <p:nvPr>
            <p:ph type="sldNum" sz="quarter" idx="5"/>
          </p:nvPr>
        </p:nvSpPr>
        <p:spPr/>
        <p:txBody>
          <a:bodyPr/>
          <a:lstStyle/>
          <a:p>
            <a:fld id="{11E5E7F5-D723-9F4C-B8FC-954900B90749}" type="slidenum">
              <a:rPr lang="en-US" smtClean="0"/>
              <a:t>10</a:t>
            </a:fld>
            <a:endParaRPr lang="en-US"/>
          </a:p>
        </p:txBody>
      </p:sp>
    </p:spTree>
    <p:extLst>
      <p:ext uri="{BB962C8B-B14F-4D97-AF65-F5344CB8AC3E}">
        <p14:creationId xmlns:p14="http://schemas.microsoft.com/office/powerpoint/2010/main" val="3851118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https://www.health.gov.au/health-alerts/monkeypox-mpx?language=en</a:t>
            </a:r>
          </a:p>
        </p:txBody>
      </p:sp>
      <p:sp>
        <p:nvSpPr>
          <p:cNvPr id="4" name="Slide Number Placeholder 3"/>
          <p:cNvSpPr>
            <a:spLocks noGrp="1"/>
          </p:cNvSpPr>
          <p:nvPr>
            <p:ph type="sldNum" sz="quarter" idx="5"/>
          </p:nvPr>
        </p:nvSpPr>
        <p:spPr/>
        <p:txBody>
          <a:bodyPr/>
          <a:lstStyle/>
          <a:p>
            <a:fld id="{11E5E7F5-D723-9F4C-B8FC-954900B90749}" type="slidenum">
              <a:rPr lang="en-US" smtClean="0"/>
              <a:t>11</a:t>
            </a:fld>
            <a:endParaRPr lang="en-US"/>
          </a:p>
        </p:txBody>
      </p:sp>
    </p:spTree>
    <p:extLst>
      <p:ext uri="{BB962C8B-B14F-4D97-AF65-F5344CB8AC3E}">
        <p14:creationId xmlns:p14="http://schemas.microsoft.com/office/powerpoint/2010/main" val="3226029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Raleway"/>
                <a:hlinkClick r:id="rId3"/>
              </a:rPr>
              <a:t>https://www.bhs.org.au/services-and-clinics/grampians-public-health-unit/monkeypox/</a:t>
            </a:r>
            <a:endParaRPr lang="en-US"/>
          </a:p>
          <a:p>
            <a:r>
              <a:rPr lang="en-AU">
                <a:hlinkClick r:id="rId4"/>
              </a:rPr>
              <a:t>Barwon South West Public Health Unit - Monkeypox (MPX) vaccination bookings now open (bswphu.org.au)</a:t>
            </a:r>
            <a:r>
              <a:rPr lang="en-AU"/>
              <a:t> </a:t>
            </a:r>
          </a:p>
          <a:p>
            <a:r>
              <a:rPr lang="en-AU"/>
              <a:t>email </a:t>
            </a:r>
            <a:r>
              <a:rPr lang="en-US" sz="1200">
                <a:latin typeface="Raleway"/>
                <a:hlinkClick r:id="rId5"/>
              </a:rPr>
              <a:t>MPXvaccines@barwonhealth.org.au</a:t>
            </a:r>
            <a:endParaRPr lang="en-AU"/>
          </a:p>
        </p:txBody>
      </p:sp>
      <p:sp>
        <p:nvSpPr>
          <p:cNvPr id="4" name="Slide Number Placeholder 3"/>
          <p:cNvSpPr>
            <a:spLocks noGrp="1"/>
          </p:cNvSpPr>
          <p:nvPr>
            <p:ph type="sldNum" sz="quarter" idx="5"/>
          </p:nvPr>
        </p:nvSpPr>
        <p:spPr/>
        <p:txBody>
          <a:bodyPr/>
          <a:lstStyle/>
          <a:p>
            <a:fld id="{11E5E7F5-D723-9F4C-B8FC-954900B90749}" type="slidenum">
              <a:rPr lang="en-US" smtClean="0"/>
              <a:t>12</a:t>
            </a:fld>
            <a:endParaRPr lang="en-US"/>
          </a:p>
        </p:txBody>
      </p:sp>
    </p:spTree>
    <p:extLst>
      <p:ext uri="{BB962C8B-B14F-4D97-AF65-F5344CB8AC3E}">
        <p14:creationId xmlns:p14="http://schemas.microsoft.com/office/powerpoint/2010/main" val="926522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A324A-CEF7-CC43-BE1C-3A7D8CB22892}"/>
              </a:ext>
            </a:extLst>
          </p:cNvPr>
          <p:cNvSpPr>
            <a:spLocks noGrp="1"/>
          </p:cNvSpPr>
          <p:nvPr>
            <p:ph type="ctrTitle" hasCustomPrompt="1"/>
          </p:nvPr>
        </p:nvSpPr>
        <p:spPr>
          <a:xfrm>
            <a:off x="1062097" y="1201366"/>
            <a:ext cx="5760000" cy="1260000"/>
          </a:xfrm>
        </p:spPr>
        <p:txBody>
          <a:bodyPr anchor="b">
            <a:normAutofit/>
          </a:bodyPr>
          <a:lstStyle>
            <a:lvl1pPr algn="l">
              <a:defRPr sz="4000" b="1">
                <a:solidFill>
                  <a:srgbClr val="003D69"/>
                </a:solidFill>
                <a:latin typeface="Raleway" panose="020B0503030101060003" pitchFamily="34" charset="77"/>
              </a:defRPr>
            </a:lvl1pPr>
          </a:lstStyle>
          <a:p>
            <a:r>
              <a:rPr lang="en-GB"/>
              <a:t>Presentation Title</a:t>
            </a:r>
            <a:endParaRPr lang="en-US"/>
          </a:p>
        </p:txBody>
      </p:sp>
      <p:sp>
        <p:nvSpPr>
          <p:cNvPr id="3" name="Subtitle 2">
            <a:extLst>
              <a:ext uri="{FF2B5EF4-FFF2-40B4-BE49-F238E27FC236}">
                <a16:creationId xmlns:a16="http://schemas.microsoft.com/office/drawing/2014/main" id="{5AB8AAF8-4603-974D-B14D-41B78AEF0F7C}"/>
              </a:ext>
            </a:extLst>
          </p:cNvPr>
          <p:cNvSpPr>
            <a:spLocks noGrp="1"/>
          </p:cNvSpPr>
          <p:nvPr>
            <p:ph type="subTitle" idx="1" hasCustomPrompt="1"/>
          </p:nvPr>
        </p:nvSpPr>
        <p:spPr>
          <a:xfrm>
            <a:off x="1062097" y="2582135"/>
            <a:ext cx="5760000" cy="900000"/>
          </a:xfrm>
        </p:spPr>
        <p:txBody>
          <a:bodyPr/>
          <a:lstStyle>
            <a:lvl1pPr marL="0" indent="0" algn="l">
              <a:buNone/>
              <a:defRPr sz="2400">
                <a:solidFill>
                  <a:schemeClr val="bg1"/>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Presentation subtitle</a:t>
            </a:r>
          </a:p>
        </p:txBody>
      </p:sp>
    </p:spTree>
    <p:extLst>
      <p:ext uri="{BB962C8B-B14F-4D97-AF65-F5344CB8AC3E}">
        <p14:creationId xmlns:p14="http://schemas.microsoft.com/office/powerpoint/2010/main" val="1816699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4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439399"/>
            <a:ext cx="9391507" cy="1143000"/>
          </a:xfrm>
        </p:spPr>
        <p:txBody>
          <a:bodyPr/>
          <a:lstStyle/>
          <a:p>
            <a:r>
              <a:rPr lang="en-US"/>
              <a:t>Click to edit Master title style</a:t>
            </a:r>
          </a:p>
        </p:txBody>
      </p:sp>
      <p:sp>
        <p:nvSpPr>
          <p:cNvPr id="3" name="Content Placeholder 2"/>
          <p:cNvSpPr>
            <a:spLocks noGrp="1"/>
          </p:cNvSpPr>
          <p:nvPr>
            <p:ph idx="1"/>
          </p:nvPr>
        </p:nvSpPr>
        <p:spPr>
          <a:xfrm>
            <a:off x="609600" y="1812323"/>
            <a:ext cx="9391507" cy="45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71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92874"/>
            <a:ext cx="12188825" cy="3651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42956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accent4"/>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9003E490-1144-4D3A-9D81-A069DDE17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17" y="103696"/>
            <a:ext cx="3281543" cy="867265"/>
          </a:xfrm>
          <a:prstGeom prst="rect">
            <a:avLst/>
          </a:prstGeom>
        </p:spPr>
      </p:pic>
    </p:spTree>
    <p:extLst>
      <p:ext uri="{BB962C8B-B14F-4D97-AF65-F5344CB8AC3E}">
        <p14:creationId xmlns:p14="http://schemas.microsoft.com/office/powerpoint/2010/main" val="2582217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5775" y="286604"/>
            <a:ext cx="10058400" cy="968440"/>
          </a:xfrm>
        </p:spPr>
        <p:txBody>
          <a:bodyPr/>
          <a:lstStyle>
            <a:lvl1pPr marL="0">
              <a:defRPr/>
            </a:lvl1pPr>
          </a:lstStyle>
          <a:p>
            <a:r>
              <a:rPr lang="en-US"/>
              <a:t>Click to edit Master title style</a:t>
            </a:r>
          </a:p>
        </p:txBody>
      </p:sp>
      <p:sp>
        <p:nvSpPr>
          <p:cNvPr id="3" name="Content Placeholder 2"/>
          <p:cNvSpPr>
            <a:spLocks noGrp="1"/>
          </p:cNvSpPr>
          <p:nvPr>
            <p:ph idx="1"/>
          </p:nvPr>
        </p:nvSpPr>
        <p:spPr>
          <a:xfrm>
            <a:off x="485775" y="1371232"/>
            <a:ext cx="10058400" cy="4497862"/>
          </a:xfrm>
        </p:spPr>
        <p:txBody>
          <a:bodyPr/>
          <a:lstStyle>
            <a:lvl1pPr marL="183600" indent="-183600">
              <a:spcBef>
                <a:spcPts val="600"/>
              </a:spcBef>
              <a:buClr>
                <a:schemeClr val="accent2"/>
              </a:buClr>
              <a:buFont typeface="Arial" panose="020B0604020202020204" pitchFamily="34" charset="0"/>
              <a:buChar char="•"/>
              <a:defRPr/>
            </a:lvl1pPr>
            <a:lvl2pPr marL="384048" indent="-182880">
              <a:buSzPct val="80000"/>
              <a:buFont typeface="Courier New" panose="02070309020205020404" pitchFamily="49" charset="0"/>
              <a:buChar char="o"/>
              <a:defRPr/>
            </a:lvl2pPr>
            <a:lvl3pPr marL="669798" indent="-285750">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3774724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accent4"/>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576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498070" y="374933"/>
            <a:ext cx="10058400" cy="880110"/>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7C2F47-7545-4F41-A9D4-06A8F7550572}" type="datetimeFigureOut">
              <a:rPr lang="en-AU" smtClean="0"/>
              <a:t>12/04/2024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1191945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7C2F47-7545-4F41-A9D4-06A8F7550572}" type="datetimeFigureOut">
              <a:rPr lang="en-AU" smtClean="0"/>
              <a:t>12/04/2024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1086396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7C2F47-7545-4F41-A9D4-06A8F7550572}" type="datetimeFigureOut">
              <a:rPr lang="en-AU" smtClean="0"/>
              <a:t>12/04/2024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917966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F7C2F47-7545-4F41-A9D4-06A8F7550572}" type="datetimeFigureOut">
              <a:rPr lang="en-AU" smtClean="0"/>
              <a:t>12/04/2024</a:t>
            </a:fld>
            <a:endParaRPr lang="en-A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AU"/>
          </a:p>
        </p:txBody>
      </p:sp>
      <p:sp>
        <p:nvSpPr>
          <p:cNvPr id="9" name="Slide Number Placeholder 8"/>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1381195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F7C2F47-7545-4F41-A9D4-06A8F7550572}" type="datetimeFigureOut">
              <a:rPr lang="en-AU" smtClean="0"/>
              <a:t>12/04/2024</a:t>
            </a:fld>
            <a:endParaRPr lang="en-AU"/>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A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9053057-3042-459A-8E5F-9C470B734DCB}" type="slidenum">
              <a:rPr lang="en-AU" smtClean="0"/>
              <a:t>‹#›</a:t>
            </a:fld>
            <a:endParaRPr lang="en-AU"/>
          </a:p>
        </p:txBody>
      </p:sp>
    </p:spTree>
    <p:extLst>
      <p:ext uri="{BB962C8B-B14F-4D97-AF65-F5344CB8AC3E}">
        <p14:creationId xmlns:p14="http://schemas.microsoft.com/office/powerpoint/2010/main" val="4082343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7C2F47-7545-4F41-A9D4-06A8F7550572}" type="datetimeFigureOut">
              <a:rPr lang="en-AU" smtClean="0"/>
              <a:t>12/04/2024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2318734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65DC0-6DBF-2D4D-A7DC-44535D39A107}"/>
              </a:ext>
            </a:extLst>
          </p:cNvPr>
          <p:cNvSpPr>
            <a:spLocks noGrp="1"/>
          </p:cNvSpPr>
          <p:nvPr>
            <p:ph type="title"/>
          </p:nvPr>
        </p:nvSpPr>
        <p:spPr>
          <a:xfrm>
            <a:off x="720000" y="540000"/>
            <a:ext cx="10753200" cy="470317"/>
          </a:xfrm>
        </p:spPr>
        <p:txBody>
          <a:bodyPr lIns="0" tIns="36000" rIns="0" bIns="36000" anchor="t" anchorCtr="0">
            <a:spAutoFit/>
          </a:bodyPr>
          <a:lstStyle>
            <a:lvl1pPr>
              <a:defRPr sz="2800">
                <a:solidFill>
                  <a:srgbClr val="003D69"/>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9970389-CF14-D645-8E3C-C7F00F1657AF}"/>
              </a:ext>
            </a:extLst>
          </p:cNvPr>
          <p:cNvSpPr>
            <a:spLocks noGrp="1"/>
          </p:cNvSpPr>
          <p:nvPr>
            <p:ph idx="1"/>
          </p:nvPr>
        </p:nvSpPr>
        <p:spPr>
          <a:xfrm>
            <a:off x="719999" y="1440000"/>
            <a:ext cx="10753200" cy="4500000"/>
          </a:xfrm>
        </p:spPr>
        <p:txBody>
          <a:bodyPr lIns="0" tIns="36000" rIns="0" bIns="36000"/>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09CED8-527A-AB4A-B848-58DB91ED42FB}"/>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5" name="Footer Placeholder 4">
            <a:extLst>
              <a:ext uri="{FF2B5EF4-FFF2-40B4-BE49-F238E27FC236}">
                <a16:creationId xmlns:a16="http://schemas.microsoft.com/office/drawing/2014/main" id="{DF7F6209-7430-774C-86C5-3E8512F1E0C6}"/>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D0F7E45-21DF-2F4C-83B0-868734ACEBB6}"/>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83608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2342198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9053057-3042-459A-8E5F-9C470B734DCB}" type="slidenum">
              <a:rPr lang="en-AU" smtClean="0"/>
              <a:t>‹#›</a:t>
            </a:fld>
            <a:endParaRPr lang="en-AU"/>
          </a:p>
        </p:txBody>
      </p:sp>
    </p:spTree>
    <p:extLst>
      <p:ext uri="{BB962C8B-B14F-4D97-AF65-F5344CB8AC3E}">
        <p14:creationId xmlns:p14="http://schemas.microsoft.com/office/powerpoint/2010/main" val="3179791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273600"/>
            <a:ext cx="10972320" cy="1144800"/>
          </a:xfrm>
          <a:prstGeom prst="rect">
            <a:avLst/>
          </a:prstGeom>
        </p:spPr>
        <p:txBody>
          <a:bodyPr lIns="0" tIns="0" rIns="0" bIns="0" anchor="ctr">
            <a:normAutofit/>
          </a:bodyPr>
          <a:lstStyle>
            <a:lvl1pPr>
              <a:defRPr sz="4800" baseline="0">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algn="ctr"/>
            <a:r>
              <a:rPr lang="en-US" sz="5867" b="0" strike="noStrike" spc="-1">
                <a:latin typeface="Arial"/>
              </a:rPr>
              <a:t>Click to edit Master title style</a:t>
            </a:r>
            <a:endParaRPr lang="en-GB" sz="5867" b="0" strike="noStrike" spc="-1">
              <a:latin typeface="Arial"/>
            </a:endParaRPr>
          </a:p>
        </p:txBody>
      </p:sp>
      <p:sp>
        <p:nvSpPr>
          <p:cNvPr id="6" name="PlaceHolder 2"/>
          <p:cNvSpPr>
            <a:spLocks noGrp="1"/>
          </p:cNvSpPr>
          <p:nvPr>
            <p:ph type="body"/>
          </p:nvPr>
        </p:nvSpPr>
        <p:spPr>
          <a:xfrm>
            <a:off x="609600" y="1604640"/>
            <a:ext cx="10972320" cy="3977280"/>
          </a:xfrm>
          <a:prstGeom prst="rect">
            <a:avLst/>
          </a:prstGeom>
        </p:spPr>
        <p:txBody>
          <a:bodyPr lIns="0" tIns="0" rIns="0" bIns="0">
            <a:normAutofit/>
          </a:bodyPr>
          <a:lstStyle>
            <a:lvl1pPr>
              <a:defRPr baseline="0">
                <a:latin typeface="Calibri" panose="020F0502020204030204" pitchFamily="34" charset="0"/>
              </a:defRPr>
            </a:lvl1pPr>
          </a:lstStyle>
          <a:p>
            <a:pPr lvl="0"/>
            <a:r>
              <a:rPr lang="en-US" sz="4267" b="0" strike="noStrike" spc="-1">
                <a:latin typeface="Arial"/>
              </a:rPr>
              <a:t>Click to edit Master text styles</a:t>
            </a:r>
          </a:p>
        </p:txBody>
      </p:sp>
    </p:spTree>
    <p:extLst>
      <p:ext uri="{BB962C8B-B14F-4D97-AF65-F5344CB8AC3E}">
        <p14:creationId xmlns:p14="http://schemas.microsoft.com/office/powerpoint/2010/main" val="3181963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53C38-2343-4C92-A895-3D9DEFF811A0}"/>
              </a:ext>
            </a:extLst>
          </p:cNvPr>
          <p:cNvSpPr>
            <a:spLocks noGrp="1"/>
          </p:cNvSpPr>
          <p:nvPr>
            <p:ph type="title"/>
          </p:nvPr>
        </p:nvSpPr>
        <p:spPr/>
        <p:txBody>
          <a:bodyPr/>
          <a:lstStyle/>
          <a:p>
            <a:r>
              <a:rPr lang="en-US"/>
              <a:t>Click to edit Master title style</a:t>
            </a:r>
            <a:endParaRPr lang="en-AU"/>
          </a:p>
        </p:txBody>
      </p:sp>
      <p:pic>
        <p:nvPicPr>
          <p:cNvPr id="12" name="Picture 11" descr="Background pattern&#10;&#10;Description automatically generated">
            <a:extLst>
              <a:ext uri="{FF2B5EF4-FFF2-40B4-BE49-F238E27FC236}">
                <a16:creationId xmlns:a16="http://schemas.microsoft.com/office/drawing/2014/main" id="{708EB622-A630-4AEB-8FC3-264903437361}"/>
              </a:ext>
            </a:extLst>
          </p:cNvPr>
          <p:cNvPicPr>
            <a:picLocks noChangeAspect="1"/>
          </p:cNvPicPr>
          <p:nvPr/>
        </p:nvPicPr>
        <p:blipFill rotWithShape="1">
          <a:blip r:embed="rId2">
            <a:extLst>
              <a:ext uri="{28A0092B-C50C-407E-A947-70E740481C1C}">
                <a14:useLocalDpi xmlns:a14="http://schemas.microsoft.com/office/drawing/2010/main" val="0"/>
              </a:ext>
            </a:extLst>
          </a:blip>
          <a:srcRect t="18566" b="-1"/>
          <a:stretch/>
        </p:blipFill>
        <p:spPr>
          <a:xfrm>
            <a:off x="0" y="1"/>
            <a:ext cx="12192000" cy="6858000"/>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F482EBE-0597-4683-B084-1DC718C8E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5314" y="144716"/>
            <a:ext cx="3281543" cy="867265"/>
          </a:xfrm>
          <a:prstGeom prst="rect">
            <a:avLst/>
          </a:prstGeom>
        </p:spPr>
      </p:pic>
      <p:sp>
        <p:nvSpPr>
          <p:cNvPr id="15" name="Text Placeholder 14">
            <a:extLst>
              <a:ext uri="{FF2B5EF4-FFF2-40B4-BE49-F238E27FC236}">
                <a16:creationId xmlns:a16="http://schemas.microsoft.com/office/drawing/2014/main" id="{3C38329A-849E-44E7-94C5-CD6B69657E8A}"/>
              </a:ext>
            </a:extLst>
          </p:cNvPr>
          <p:cNvSpPr>
            <a:spLocks noGrp="1"/>
          </p:cNvSpPr>
          <p:nvPr>
            <p:ph type="body" sz="quarter" idx="10" hasCustomPrompt="1"/>
          </p:nvPr>
        </p:nvSpPr>
        <p:spPr>
          <a:xfrm>
            <a:off x="6894513" y="1455247"/>
            <a:ext cx="4964112" cy="867265"/>
          </a:xfrm>
        </p:spPr>
        <p:txBody>
          <a:bodyPr>
            <a:normAutofit/>
          </a:bodyPr>
          <a:lstStyle>
            <a:lvl1pPr>
              <a:defRPr sz="4400">
                <a:solidFill>
                  <a:schemeClr val="bg1"/>
                </a:solidFill>
                <a:latin typeface="+mj-lt"/>
              </a:defRPr>
            </a:lvl1pPr>
            <a:lvl5pPr>
              <a:defRPr/>
            </a:lvl5pPr>
          </a:lstStyle>
          <a:p>
            <a:pPr lvl="0"/>
            <a:r>
              <a:rPr lang="en-US"/>
              <a:t>Thank you!</a:t>
            </a:r>
            <a:endParaRPr lang="en-AU"/>
          </a:p>
        </p:txBody>
      </p:sp>
    </p:spTree>
    <p:extLst>
      <p:ext uri="{BB962C8B-B14F-4D97-AF65-F5344CB8AC3E}">
        <p14:creationId xmlns:p14="http://schemas.microsoft.com/office/powerpoint/2010/main" val="192854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slide – Red option 5 (no image)">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8"/>
          <p:cNvSpPr>
            <a:spLocks noGrp="1"/>
          </p:cNvSpPr>
          <p:nvPr>
            <p:ph type="title"/>
          </p:nvPr>
        </p:nvSpPr>
        <p:spPr>
          <a:xfrm>
            <a:off x="509179" y="1797602"/>
            <a:ext cx="5265165" cy="443577"/>
          </a:xfrm>
        </p:spPr>
        <p:txBody>
          <a:bodyPr anchor="t">
            <a:noAutofit/>
          </a:bodyPr>
          <a:lstStyle>
            <a:lvl1pPr>
              <a:defRPr sz="2800">
                <a:solidFill>
                  <a:schemeClr val="bg1"/>
                </a:solidFill>
              </a:defRPr>
            </a:lvl1pPr>
          </a:lstStyle>
          <a:p>
            <a:r>
              <a:rPr lang="en-US"/>
              <a:t>Click to edit Master title style</a:t>
            </a:r>
          </a:p>
        </p:txBody>
      </p:sp>
      <p:sp>
        <p:nvSpPr>
          <p:cNvPr id="8" name="Text Placeholder 4"/>
          <p:cNvSpPr>
            <a:spLocks noGrp="1"/>
          </p:cNvSpPr>
          <p:nvPr>
            <p:ph type="body" sz="quarter" idx="11"/>
          </p:nvPr>
        </p:nvSpPr>
        <p:spPr>
          <a:xfrm>
            <a:off x="489258" y="3360968"/>
            <a:ext cx="5285089" cy="852488"/>
          </a:xfrm>
        </p:spPr>
        <p:txBody>
          <a:bodyPr/>
          <a:lstStyle>
            <a:lvl1pPr marL="0" indent="0">
              <a:lnSpc>
                <a:spcPct val="90000"/>
              </a:lnSpc>
              <a:buNone/>
              <a:defRPr sz="1200">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
        <p:nvSpPr>
          <p:cNvPr id="11" name="Text Placeholder 4"/>
          <p:cNvSpPr>
            <a:spLocks noGrp="1"/>
          </p:cNvSpPr>
          <p:nvPr>
            <p:ph type="body" sz="quarter" idx="13"/>
          </p:nvPr>
        </p:nvSpPr>
        <p:spPr>
          <a:xfrm>
            <a:off x="510355" y="2248649"/>
            <a:ext cx="5263989" cy="852488"/>
          </a:xfrm>
        </p:spPr>
        <p:txBody>
          <a:bodyPr/>
          <a:lstStyle>
            <a:lvl1pPr marL="0" indent="0">
              <a:lnSpc>
                <a:spcPct val="90000"/>
              </a:lnSpc>
              <a:buNone/>
              <a:defRPr sz="220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9" name="Picture 8" descr="A picture containing drawing&#10;&#10;Description automatically generated">
            <a:extLst>
              <a:ext uri="{FF2B5EF4-FFF2-40B4-BE49-F238E27FC236}">
                <a16:creationId xmlns:a16="http://schemas.microsoft.com/office/drawing/2014/main" id="{3B8B0DB4-D65B-45FD-B13C-F3DEEBAB9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39" y="5941123"/>
            <a:ext cx="2731361" cy="721860"/>
          </a:xfrm>
          <a:prstGeom prst="rect">
            <a:avLst/>
          </a:prstGeom>
        </p:spPr>
      </p:pic>
    </p:spTree>
    <p:extLst>
      <p:ext uri="{BB962C8B-B14F-4D97-AF65-F5344CB8AC3E}">
        <p14:creationId xmlns:p14="http://schemas.microsoft.com/office/powerpoint/2010/main" val="917517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Content and Image">
    <p:spTree>
      <p:nvGrpSpPr>
        <p:cNvPr id="1" name=""/>
        <p:cNvGrpSpPr/>
        <p:nvPr/>
      </p:nvGrpSpPr>
      <p:grpSpPr>
        <a:xfrm>
          <a:off x="0" y="0"/>
          <a:ext cx="0" cy="0"/>
          <a:chOff x="0" y="0"/>
          <a:chExt cx="0" cy="0"/>
        </a:xfrm>
      </p:grpSpPr>
      <p:sp>
        <p:nvSpPr>
          <p:cNvPr id="9" name="Text Placeholder 7"/>
          <p:cNvSpPr>
            <a:spLocks noGrp="1"/>
          </p:cNvSpPr>
          <p:nvPr>
            <p:ph type="body" sz="quarter" idx="12"/>
          </p:nvPr>
        </p:nvSpPr>
        <p:spPr>
          <a:xfrm>
            <a:off x="609600" y="5491164"/>
            <a:ext cx="5384800" cy="537603"/>
          </a:xfrm>
        </p:spPr>
        <p:txBody>
          <a:bodyPr lIns="0" tIns="72000" rIns="72000">
            <a:noAutofit/>
          </a:bodyPr>
          <a:lstStyle>
            <a:lvl1pPr marL="0" marR="0" indent="0" algn="l" defTabSz="457200" rtl="0" eaLnBrk="1" fontAlgn="auto" latinLnBrk="0" hangingPunct="1">
              <a:lnSpc>
                <a:spcPct val="100000"/>
              </a:lnSpc>
              <a:spcBef>
                <a:spcPct val="20000"/>
              </a:spcBef>
              <a:spcAft>
                <a:spcPts val="0"/>
              </a:spcAft>
              <a:buClrTx/>
              <a:buSzTx/>
              <a:buFont typeface="Lucida Grande"/>
              <a:buNone/>
              <a:tabLst/>
              <a:defRPr sz="11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p:txBody>
      </p:sp>
      <p:sp>
        <p:nvSpPr>
          <p:cNvPr id="6" name="Picture Placeholder 5"/>
          <p:cNvSpPr>
            <a:spLocks noGrp="1"/>
          </p:cNvSpPr>
          <p:nvPr>
            <p:ph type="pic" sz="quarter" idx="10"/>
          </p:nvPr>
        </p:nvSpPr>
        <p:spPr>
          <a:xfrm>
            <a:off x="609600" y="1360489"/>
            <a:ext cx="5384800" cy="4130395"/>
          </a:xfrm>
        </p:spPr>
        <p:txBody>
          <a:bodyPr rtlCol="0">
            <a:normAutofit/>
          </a:bodyPr>
          <a:lstStyle>
            <a:lvl1pPr marL="0" indent="0">
              <a:buNone/>
              <a:defRPr/>
            </a:lvl1pPr>
          </a:lstStyle>
          <a:p>
            <a:pPr lvl="0"/>
            <a:r>
              <a:rPr lang="en-US" noProof="0"/>
              <a:t>Click icon to add picture</a:t>
            </a:r>
          </a:p>
        </p:txBody>
      </p:sp>
      <p:sp>
        <p:nvSpPr>
          <p:cNvPr id="2" name="Title 1"/>
          <p:cNvSpPr>
            <a:spLocks noGrp="1"/>
          </p:cNvSpPr>
          <p:nvPr>
            <p:ph type="title"/>
          </p:nvPr>
        </p:nvSpPr>
        <p:spPr/>
        <p:txBody>
          <a:bodyPr/>
          <a:lstStyle>
            <a:lvl1pPr>
              <a:defRPr>
                <a:solidFill>
                  <a:srgbClr val="E64626"/>
                </a:solidFill>
              </a:defRPr>
            </a:lvl1pPr>
          </a:lstStyle>
          <a:p>
            <a:r>
              <a:rPr lang="en-US"/>
              <a:t>Click to edit Master title style</a:t>
            </a:r>
          </a:p>
        </p:txBody>
      </p:sp>
      <p:sp>
        <p:nvSpPr>
          <p:cNvPr id="4" name="Content Placeholder 3"/>
          <p:cNvSpPr>
            <a:spLocks noGrp="1"/>
          </p:cNvSpPr>
          <p:nvPr>
            <p:ph sz="half" idx="2"/>
          </p:nvPr>
        </p:nvSpPr>
        <p:spPr>
          <a:xfrm>
            <a:off x="6197600" y="1359926"/>
            <a:ext cx="5384800" cy="4525963"/>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40667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6F7C2F47-7545-4F41-A9D4-06A8F7550572}" type="datetimeFigureOut">
              <a:rPr lang="en-AU" smtClean="0"/>
              <a:t>12/04/2024</a:t>
            </a:fld>
            <a:endParaRPr lang="en-AU"/>
          </a:p>
        </p:txBody>
      </p:sp>
      <p:sp>
        <p:nvSpPr>
          <p:cNvPr id="5" name="Footer Placeholder 4"/>
          <p:cNvSpPr>
            <a:spLocks noGrp="1"/>
          </p:cNvSpPr>
          <p:nvPr>
            <p:ph type="ftr" sz="quarter" idx="15"/>
          </p:nvPr>
        </p:nvSpPr>
        <p:spPr bwMode="invGray"/>
        <p:txBody>
          <a:bodyPr/>
          <a:lstStyle/>
          <a:p>
            <a:endParaRPr lang="en-AU"/>
          </a:p>
        </p:txBody>
      </p:sp>
      <p:sp>
        <p:nvSpPr>
          <p:cNvPr id="6" name="Slide Number Placeholder 5"/>
          <p:cNvSpPr>
            <a:spLocks noGrp="1"/>
          </p:cNvSpPr>
          <p:nvPr>
            <p:ph type="sldNum" sz="quarter" idx="16"/>
          </p:nvPr>
        </p:nvSpPr>
        <p:spPr bwMode="invGray">
          <a:xfrm>
            <a:off x="11416433" y="6580588"/>
            <a:ext cx="289931" cy="180000"/>
          </a:xfrm>
          <a:prstGeom prst="rect">
            <a:avLst/>
          </a:prstGeom>
        </p:spPr>
        <p:txBody>
          <a:bodyPr/>
          <a:lstStyle/>
          <a:p>
            <a:fld id="{39053057-3042-459A-8E5F-9C470B734DCB}" type="slidenum">
              <a:rPr lang="en-AU" smtClean="0"/>
              <a:t>‹#›</a:t>
            </a:fld>
            <a:endParaRPr lang="en-AU"/>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a:p>
        </p:txBody>
      </p:sp>
    </p:spTree>
    <p:extLst>
      <p:ext uri="{BB962C8B-B14F-4D97-AF65-F5344CB8AC3E}">
        <p14:creationId xmlns:p14="http://schemas.microsoft.com/office/powerpoint/2010/main" val="1534984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24001" y="609057"/>
            <a:ext cx="10363924" cy="1143240"/>
          </a:xfrm>
        </p:spPr>
        <p:txBody>
          <a:bodyPr/>
          <a:lstStyle/>
          <a:p>
            <a:r>
              <a:rPr lang="en-US"/>
              <a:t>Click to edit Master title style</a:t>
            </a:r>
          </a:p>
        </p:txBody>
      </p:sp>
      <p:sp>
        <p:nvSpPr>
          <p:cNvPr id="3" name="Content Placeholder 2"/>
          <p:cNvSpPr>
            <a:spLocks noGrp="1"/>
          </p:cNvSpPr>
          <p:nvPr>
            <p:ph sz="quarter" idx="1"/>
          </p:nvPr>
        </p:nvSpPr>
        <p:spPr>
          <a:xfrm>
            <a:off x="1560201" y="1946675"/>
            <a:ext cx="5093273" cy="1988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27231" y="1946675"/>
            <a:ext cx="5095084" cy="1988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560201" y="4073334"/>
            <a:ext cx="5093273" cy="1988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827231" y="4073334"/>
            <a:ext cx="5095084" cy="19884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524000" y="6248944"/>
            <a:ext cx="2539397" cy="456433"/>
          </a:xfrm>
          <a:prstGeom prst="rect">
            <a:avLst/>
          </a:prstGeom>
        </p:spPr>
        <p:txBody>
          <a:bodyPr lIns="80147" tIns="40074" rIns="80147" bIns="40074"/>
          <a:lstStyle>
            <a:lvl1pPr>
              <a:defRPr/>
            </a:lvl1pPr>
          </a:lstStyle>
          <a:p>
            <a:fld id="{6F7C2F47-7545-4F41-A9D4-06A8F7550572}" type="datetimeFigureOut">
              <a:rPr lang="en-AU" smtClean="0"/>
              <a:t>12/04/2024</a:t>
            </a:fld>
            <a:endParaRPr lang="en-AU"/>
          </a:p>
        </p:txBody>
      </p:sp>
      <p:sp>
        <p:nvSpPr>
          <p:cNvPr id="8" name="Footer Placeholder 7"/>
          <p:cNvSpPr>
            <a:spLocks noGrp="1"/>
          </p:cNvSpPr>
          <p:nvPr>
            <p:ph type="ftr" sz="quarter" idx="11"/>
          </p:nvPr>
        </p:nvSpPr>
        <p:spPr>
          <a:xfrm>
            <a:off x="4774717" y="6248944"/>
            <a:ext cx="3860680" cy="456433"/>
          </a:xfrm>
          <a:prstGeom prst="rect">
            <a:avLst/>
          </a:prstGeom>
        </p:spPr>
        <p:txBody>
          <a:bodyPr lIns="80147" tIns="40074" rIns="80147" bIns="40074"/>
          <a:lstStyle>
            <a:lvl1pPr>
              <a:defRPr/>
            </a:lvl1pPr>
          </a:lstStyle>
          <a:p>
            <a:endParaRPr lang="en-AU"/>
          </a:p>
        </p:txBody>
      </p:sp>
      <p:sp>
        <p:nvSpPr>
          <p:cNvPr id="9" name="Slide Number Placeholder 8"/>
          <p:cNvSpPr>
            <a:spLocks noGrp="1"/>
          </p:cNvSpPr>
          <p:nvPr>
            <p:ph type="sldNum" sz="quarter" idx="12"/>
          </p:nvPr>
        </p:nvSpPr>
        <p:spPr>
          <a:xfrm>
            <a:off x="9346718" y="6248944"/>
            <a:ext cx="2541207" cy="456433"/>
          </a:xfrm>
          <a:prstGeom prst="rect">
            <a:avLst/>
          </a:prstGeom>
        </p:spPr>
        <p:txBody>
          <a:bodyPr/>
          <a:lstStyle>
            <a:lvl1pPr>
              <a:defRPr/>
            </a:lvl1pPr>
          </a:lstStyle>
          <a:p>
            <a:fld id="{39053057-3042-459A-8E5F-9C470B734DCB}" type="slidenum">
              <a:rPr lang="en-AU" smtClean="0"/>
              <a:t>‹#›</a:t>
            </a:fld>
            <a:endParaRPr lang="en-AU"/>
          </a:p>
        </p:txBody>
      </p:sp>
    </p:spTree>
    <p:extLst>
      <p:ext uri="{BB962C8B-B14F-4D97-AF65-F5344CB8AC3E}">
        <p14:creationId xmlns:p14="http://schemas.microsoft.com/office/powerpoint/2010/main" val="12186014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EC6B1-87A0-4ED8-A3C5-8C5EFE7FF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417869F-A432-49FE-9718-5C4561630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03DEA9A-1CA3-431B-9FF6-B5EBA48EC924}"/>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022225FB-BD8A-4EB3-A707-ACA89B7C7B7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04D468A-BC41-4E31-9CE1-356ACCBF977D}"/>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3295101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21AB4-D03F-47C4-8E1B-C710893D26D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FB13EDA-872E-4F5A-B4E6-BBD64D5FAB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039F381-0553-494A-8F67-7E0067CA21FF}"/>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2643D5F6-60DD-41B8-B2C5-566EE2F9C8E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3069D7-B4C8-48E0-95D4-E36AC5C19C4C}"/>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3909381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C215AB-6407-F842-8B83-1591E3DD6D03}"/>
              </a:ext>
            </a:extLst>
          </p:cNvPr>
          <p:cNvSpPr>
            <a:spLocks noGrp="1"/>
          </p:cNvSpPr>
          <p:nvPr>
            <p:ph type="ctrTitle" hasCustomPrompt="1"/>
          </p:nvPr>
        </p:nvSpPr>
        <p:spPr>
          <a:xfrm>
            <a:off x="720000" y="1201366"/>
            <a:ext cx="5760000" cy="1260000"/>
          </a:xfrm>
        </p:spPr>
        <p:txBody>
          <a:bodyPr lIns="0" tIns="36000" rIns="0" bIns="36000" anchor="b">
            <a:normAutofit/>
          </a:bodyPr>
          <a:lstStyle>
            <a:lvl1pPr algn="l">
              <a:defRPr sz="4000" b="1">
                <a:solidFill>
                  <a:srgbClr val="003D69"/>
                </a:solidFill>
                <a:latin typeface="Raleway" panose="020B0503030101060003" pitchFamily="34" charset="77"/>
              </a:defRPr>
            </a:lvl1pPr>
          </a:lstStyle>
          <a:p>
            <a:r>
              <a:rPr lang="en-GB"/>
              <a:t>Click to edit heading</a:t>
            </a:r>
            <a:endParaRPr lang="en-US"/>
          </a:p>
        </p:txBody>
      </p:sp>
      <p:sp>
        <p:nvSpPr>
          <p:cNvPr id="10" name="Subtitle 2">
            <a:extLst>
              <a:ext uri="{FF2B5EF4-FFF2-40B4-BE49-F238E27FC236}">
                <a16:creationId xmlns:a16="http://schemas.microsoft.com/office/drawing/2014/main" id="{BF313DC8-9090-AA4D-9F2E-99EA4964C534}"/>
              </a:ext>
            </a:extLst>
          </p:cNvPr>
          <p:cNvSpPr>
            <a:spLocks noGrp="1"/>
          </p:cNvSpPr>
          <p:nvPr>
            <p:ph type="subTitle" idx="1" hasCustomPrompt="1"/>
          </p:nvPr>
        </p:nvSpPr>
        <p:spPr>
          <a:xfrm>
            <a:off x="720000" y="2582135"/>
            <a:ext cx="5760000" cy="900000"/>
          </a:xfrm>
        </p:spPr>
        <p:txBody>
          <a:bodyPr lIns="0" tIns="36000" rIns="0" bIns="36000"/>
          <a:lstStyle>
            <a:lvl1pPr marL="0" indent="0" algn="l">
              <a:buNone/>
              <a:defRPr sz="2400">
                <a:solidFill>
                  <a:srgbClr val="73BCC2"/>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a:t>
            </a:r>
          </a:p>
        </p:txBody>
      </p:sp>
      <p:sp>
        <p:nvSpPr>
          <p:cNvPr id="7" name="Date Placeholder 3">
            <a:extLst>
              <a:ext uri="{FF2B5EF4-FFF2-40B4-BE49-F238E27FC236}">
                <a16:creationId xmlns:a16="http://schemas.microsoft.com/office/drawing/2014/main" id="{4F0924CC-BEF6-CC4E-8612-7D572593AF41}"/>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8" name="Footer Placeholder 4">
            <a:extLst>
              <a:ext uri="{FF2B5EF4-FFF2-40B4-BE49-F238E27FC236}">
                <a16:creationId xmlns:a16="http://schemas.microsoft.com/office/drawing/2014/main" id="{8368E215-8D6B-0C4A-B1AF-664BD2B6D5E8}"/>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160C3042-0FED-144C-BA6A-EDF8B2885F17}"/>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494037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28BB7-B8F6-4873-BFFD-823AB28666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CCD7BE0-58DD-4B8B-AEAD-3F4931EB4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4F5D41-6120-4F25-9641-D7C42580589B}"/>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E24A4306-3CD7-44EC-99EE-17149831B96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308F50E-6ED8-463D-8B71-2EAD2484B354}"/>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3651174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BE790-4FBC-457C-ADBC-0598190E091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E7848CB-6D39-423F-B22B-3D013C8AFA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B3413FCF-D406-4F3B-BFAC-04CB6E5129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9337EB8-B542-4856-A163-9091C53BDDAD}"/>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6" name="Footer Placeholder 5">
            <a:extLst>
              <a:ext uri="{FF2B5EF4-FFF2-40B4-BE49-F238E27FC236}">
                <a16:creationId xmlns:a16="http://schemas.microsoft.com/office/drawing/2014/main" id="{B1CFAC77-FA27-4059-9778-CEC05ED7447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56D4338-6813-4618-B2C4-62D768EB899C}"/>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1447630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6A23E-C085-4F95-AEF2-F1B0BB88C0D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8774D6F-B512-4527-A553-1A95369EFD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BA61B8-06A1-4A7B-8C15-B0C8C86B50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16254E5B-7E8A-4987-86A0-94606CB1CD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FF5827-37A8-4B07-8CEF-BB46D2091A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E9F1E45-0EC3-4977-B68D-E1AB25F74EE3}"/>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8" name="Footer Placeholder 7">
            <a:extLst>
              <a:ext uri="{FF2B5EF4-FFF2-40B4-BE49-F238E27FC236}">
                <a16:creationId xmlns:a16="http://schemas.microsoft.com/office/drawing/2014/main" id="{BC81170F-EE28-4072-96F1-A61A80CAB2F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5C4BE477-5244-48DC-8A8A-94DF1E48F8D7}"/>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1000849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1383E-02CF-48EB-A1F4-B38A7EF979D0}"/>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E02C553-2E95-47DC-90BC-5AE619561C1A}"/>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4" name="Footer Placeholder 3">
            <a:extLst>
              <a:ext uri="{FF2B5EF4-FFF2-40B4-BE49-F238E27FC236}">
                <a16:creationId xmlns:a16="http://schemas.microsoft.com/office/drawing/2014/main" id="{DDDCC887-C136-4018-AD88-FC2C69933BE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AAB7BEE-BF38-4823-B2C3-70F49B44ABA7}"/>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1849139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0D8163-77A7-42FE-B635-FAF26B2818BE}"/>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3" name="Footer Placeholder 2">
            <a:extLst>
              <a:ext uri="{FF2B5EF4-FFF2-40B4-BE49-F238E27FC236}">
                <a16:creationId xmlns:a16="http://schemas.microsoft.com/office/drawing/2014/main" id="{703DB179-6BC4-4A2E-B3E8-EAB0D9A06E1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602DB4-DF4A-48E3-A3F4-273B1D40098E}"/>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2278106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9DD46-A9A2-480B-996C-5B18692585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908EE11-AE30-4A50-923C-A128623D78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A8E8ED6-EBEB-420A-8B14-375349DD92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C96F0E-B5E6-4A9F-A2F2-367F8AA832F0}"/>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6" name="Footer Placeholder 5">
            <a:extLst>
              <a:ext uri="{FF2B5EF4-FFF2-40B4-BE49-F238E27FC236}">
                <a16:creationId xmlns:a16="http://schemas.microsoft.com/office/drawing/2014/main" id="{6C29BF19-B374-44A9-9F9F-FF2E986C0F8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F88042E-CE68-4F89-B14F-93C6DAADD53D}"/>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608964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E75B-4889-492D-B2A6-B111485BB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174ADD5-AC2A-4EE5-B276-DD2A8CD29A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C0DAEB3-A742-422F-869E-7675BC64C3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31A966-968E-4DBA-BA96-12358DB495FF}"/>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6" name="Footer Placeholder 5">
            <a:extLst>
              <a:ext uri="{FF2B5EF4-FFF2-40B4-BE49-F238E27FC236}">
                <a16:creationId xmlns:a16="http://schemas.microsoft.com/office/drawing/2014/main" id="{BE020231-3AF2-4AF1-86F5-4FF8445E141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FCF27B4-9DFC-4B57-AFF0-26FD81C1EF92}"/>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4258891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64BE-78DE-4C02-AD3D-D89530692EF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9C32A11-DEC9-4FDA-A1BA-DD2F19BA18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ACDAF5-A31F-4AB9-8AC3-9E3DA147D100}"/>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DE5E8BF1-75F1-4CE1-8571-17CDB878537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1DE687A-B336-49C7-99A2-A4922B6E9934}"/>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39474152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33E2A9-CBDB-4673-948F-DD742DD0DA7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3253E51-62A4-433B-9711-36DEC52052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559554F-8FB5-4804-ABCA-F6270D1D3A06}"/>
              </a:ext>
            </a:extLst>
          </p:cNvPr>
          <p:cNvSpPr>
            <a:spLocks noGrp="1"/>
          </p:cNvSpPr>
          <p:nvPr>
            <p:ph type="dt" sz="half" idx="10"/>
          </p:nvPr>
        </p:nvSpPr>
        <p:spPr/>
        <p:txBody>
          <a:body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1886B6C1-7026-4BA6-A0D7-7DA1ECD21CB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3C9ACCB-9F24-403D-BCE6-6E81E64FBCC0}"/>
              </a:ext>
            </a:extLst>
          </p:cNvPr>
          <p:cNvSpPr>
            <a:spLocks noGrp="1"/>
          </p:cNvSpPr>
          <p:nvPr>
            <p:ph type="sldNum" sz="quarter" idx="12"/>
          </p:nvPr>
        </p:nvSpPr>
        <p:spPr/>
        <p:txBody>
          <a:bodyPr/>
          <a:lstStyle/>
          <a:p>
            <a:fld id="{3BCCF16C-70D5-49FE-A64F-1555CE8F0AF6}" type="slidenum">
              <a:rPr lang="en-AU" smtClean="0"/>
              <a:t>‹#›</a:t>
            </a:fld>
            <a:endParaRPr lang="en-AU"/>
          </a:p>
        </p:txBody>
      </p:sp>
    </p:spTree>
    <p:extLst>
      <p:ext uri="{BB962C8B-B14F-4D97-AF65-F5344CB8AC3E}">
        <p14:creationId xmlns:p14="http://schemas.microsoft.com/office/powerpoint/2010/main" val="1072062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9999" y="865492"/>
            <a:ext cx="9071700" cy="1890409"/>
          </a:xfrm>
        </p:spPr>
        <p:txBody>
          <a:bodyPr anchor="b">
            <a:noAutofit/>
          </a:bodyPr>
          <a:lstStyle>
            <a:lvl1pPr>
              <a:defRPr sz="4267" baseline="0">
                <a:solidFill>
                  <a:srgbClr val="C63663"/>
                </a:solidFill>
              </a:defRPr>
            </a:lvl1pPr>
          </a:lstStyle>
          <a:p>
            <a:r>
              <a:rPr lang="en-US"/>
              <a:t>Click to edit Master title style</a:t>
            </a:r>
          </a:p>
        </p:txBody>
      </p:sp>
      <p:sp>
        <p:nvSpPr>
          <p:cNvPr id="3" name="Subtitle 2"/>
          <p:cNvSpPr>
            <a:spLocks noGrp="1"/>
          </p:cNvSpPr>
          <p:nvPr>
            <p:ph type="subTitle" idx="1"/>
          </p:nvPr>
        </p:nvSpPr>
        <p:spPr>
          <a:xfrm>
            <a:off x="720000" y="2857501"/>
            <a:ext cx="6442800" cy="1295401"/>
          </a:xfrm>
        </p:spPr>
        <p:txBody>
          <a:bodyPr>
            <a:noAutofit/>
          </a:bodyPr>
          <a:lstStyle>
            <a:lvl1pPr marL="0" indent="0" algn="l">
              <a:buNone/>
              <a:defRPr sz="2933" b="0" baseline="0">
                <a:solidFill>
                  <a:srgbClr val="53565A"/>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AU"/>
          </a:p>
        </p:txBody>
      </p:sp>
    </p:spTree>
    <p:extLst>
      <p:ext uri="{BB962C8B-B14F-4D97-AF65-F5344CB8AC3E}">
        <p14:creationId xmlns:p14="http://schemas.microsoft.com/office/powerpoint/2010/main" val="2513925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869820-63AB-5F42-A854-9E9C4FFAFDCE}"/>
              </a:ext>
            </a:extLst>
          </p:cNvPr>
          <p:cNvSpPr>
            <a:spLocks noGrp="1"/>
          </p:cNvSpPr>
          <p:nvPr>
            <p:ph type="title"/>
          </p:nvPr>
        </p:nvSpPr>
        <p:spPr>
          <a:xfrm>
            <a:off x="720000" y="540000"/>
            <a:ext cx="10672200" cy="515901"/>
          </a:xfrm>
        </p:spPr>
        <p:txBody>
          <a:bodyPr wrap="square" lIns="0" tIns="36000" rIns="0" bIns="36000" anchor="t" anchorCtr="0">
            <a:spAutoFit/>
          </a:bodyPr>
          <a:lstStyle>
            <a:lvl1pPr>
              <a:defRPr sz="3200">
                <a:solidFill>
                  <a:srgbClr val="003D69"/>
                </a:solidFill>
              </a:defRPr>
            </a:lvl1pPr>
          </a:lstStyle>
          <a:p>
            <a:r>
              <a:rPr lang="en-GB"/>
              <a:t>Click to edit Master title style</a:t>
            </a:r>
            <a:endParaRPr lang="en-US"/>
          </a:p>
        </p:txBody>
      </p:sp>
      <p:sp>
        <p:nvSpPr>
          <p:cNvPr id="9" name="Content Placeholder 2">
            <a:extLst>
              <a:ext uri="{FF2B5EF4-FFF2-40B4-BE49-F238E27FC236}">
                <a16:creationId xmlns:a16="http://schemas.microsoft.com/office/drawing/2014/main" id="{D1AE8B5F-F73E-7F4C-8470-56FE5D2AB264}"/>
              </a:ext>
            </a:extLst>
          </p:cNvPr>
          <p:cNvSpPr>
            <a:spLocks noGrp="1"/>
          </p:cNvSpPr>
          <p:nvPr>
            <p:ph idx="13"/>
          </p:nvPr>
        </p:nvSpPr>
        <p:spPr>
          <a:xfrm>
            <a:off x="720000" y="1440000"/>
            <a:ext cx="5220000" cy="4500000"/>
          </a:xfrm>
        </p:spPr>
        <p:txBody>
          <a:bodyPr lIns="0" tIns="36000" rIns="0" bIns="36000"/>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30B1C014-A023-5448-9B6A-D61FCDE81BBB}"/>
              </a:ext>
            </a:extLst>
          </p:cNvPr>
          <p:cNvSpPr>
            <a:spLocks noGrp="1"/>
          </p:cNvSpPr>
          <p:nvPr>
            <p:ph idx="14"/>
          </p:nvPr>
        </p:nvSpPr>
        <p:spPr>
          <a:xfrm>
            <a:off x="6172200" y="1440000"/>
            <a:ext cx="5220000" cy="4500000"/>
          </a:xfrm>
        </p:spPr>
        <p:txBody>
          <a:bodyPr/>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Date Placeholder 3">
            <a:extLst>
              <a:ext uri="{FF2B5EF4-FFF2-40B4-BE49-F238E27FC236}">
                <a16:creationId xmlns:a16="http://schemas.microsoft.com/office/drawing/2014/main" id="{52D854F2-5408-AF40-8C85-351C6704D5B6}"/>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2" name="Footer Placeholder 4">
            <a:extLst>
              <a:ext uri="{FF2B5EF4-FFF2-40B4-BE49-F238E27FC236}">
                <a16:creationId xmlns:a16="http://schemas.microsoft.com/office/drawing/2014/main" id="{141A4098-85B1-F24C-A89F-02C098858C98}"/>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CBF6C189-7EDF-DF45-953F-2BAD07979809}"/>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4922886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ody deep ban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baseline="0">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719667" y="1619251"/>
            <a:ext cx="10991851" cy="4854797"/>
          </a:xfrm>
        </p:spPr>
        <p:txBody>
          <a:bodyPr/>
          <a:lstStyle>
            <a:lvl1pPr marL="0" indent="0">
              <a:lnSpc>
                <a:spcPct val="110000"/>
              </a:lnSpc>
              <a:defRPr baseline="0">
                <a:solidFill>
                  <a:srgbClr val="C63663"/>
                </a:solidFill>
              </a:defRPr>
            </a:lvl1pPr>
            <a:lvl2pPr marL="0" indent="0">
              <a:lnSpc>
                <a:spcPct val="110000"/>
              </a:lnSpc>
              <a:defRPr/>
            </a:lvl2pPr>
            <a:lvl3pPr marL="335992" indent="-335992">
              <a:lnSpc>
                <a:spcPct val="110000"/>
              </a:lnSpc>
              <a:defRPr/>
            </a:lvl3pPr>
            <a:lvl4pPr marL="671983" indent="-335992">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10991851" y="6480175"/>
            <a:ext cx="719667" cy="374651"/>
          </a:xfrm>
        </p:spPr>
        <p:txBody>
          <a:bodyPr/>
          <a:lstStyle>
            <a:lvl1pPr>
              <a:defRPr/>
            </a:lvl1pPr>
          </a:lstStyle>
          <a:p>
            <a:fld id="{3689E5EE-9843-45A7-B324-3EFD7322EDFC}" type="slidenum">
              <a:rPr lang="en-AU" altLang="en-US"/>
              <a:pPr/>
              <a:t>‹#›</a:t>
            </a:fld>
            <a:endParaRPr lang="en-AU" altLang="en-US"/>
          </a:p>
        </p:txBody>
      </p:sp>
    </p:spTree>
    <p:extLst>
      <p:ext uri="{BB962C8B-B14F-4D97-AF65-F5344CB8AC3E}">
        <p14:creationId xmlns:p14="http://schemas.microsoft.com/office/powerpoint/2010/main" val="13970438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Body shallow ban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9669" y="269875"/>
            <a:ext cx="9599084" cy="424132"/>
          </a:xfrm>
        </p:spPr>
        <p:txBody>
          <a:bodyPr/>
          <a:lstStyle>
            <a:lvl1pPr>
              <a:lnSpc>
                <a:spcPct val="100000"/>
              </a:lnSpc>
              <a:defRPr baseline="0">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719667" y="959797"/>
            <a:ext cx="10991851" cy="5436431"/>
          </a:xfrm>
        </p:spPr>
        <p:txBody>
          <a:bodyPr/>
          <a:lstStyle>
            <a:lvl1pPr marL="0" indent="0">
              <a:lnSpc>
                <a:spcPct val="110000"/>
              </a:lnSpc>
              <a:defRPr baseline="0">
                <a:solidFill>
                  <a:srgbClr val="C63663"/>
                </a:solidFill>
              </a:defRPr>
            </a:lvl1pPr>
            <a:lvl2pPr marL="0" indent="0">
              <a:lnSpc>
                <a:spcPct val="110000"/>
              </a:lnSpc>
              <a:defRPr/>
            </a:lvl2pPr>
            <a:lvl3pPr marL="335992" indent="-335992">
              <a:lnSpc>
                <a:spcPct val="110000"/>
              </a:lnSpc>
              <a:defRPr/>
            </a:lvl3pPr>
            <a:lvl4pPr marL="671983" indent="-335992">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10991851" y="6480175"/>
            <a:ext cx="719667" cy="374651"/>
          </a:xfrm>
        </p:spPr>
        <p:txBody>
          <a:bodyPr/>
          <a:lstStyle>
            <a:lvl1pPr>
              <a:defRPr/>
            </a:lvl1pPr>
          </a:lstStyle>
          <a:p>
            <a:fld id="{3689E5EE-9843-45A7-B324-3EFD7322EDFC}" type="slidenum">
              <a:rPr lang="en-AU" altLang="en-US"/>
              <a:pPr/>
              <a:t>‹#›</a:t>
            </a:fld>
            <a:endParaRPr lang="en-AU" altLang="en-US"/>
          </a:p>
        </p:txBody>
      </p:sp>
    </p:spTree>
    <p:extLst>
      <p:ext uri="{BB962C8B-B14F-4D97-AF65-F5344CB8AC3E}">
        <p14:creationId xmlns:p14="http://schemas.microsoft.com/office/powerpoint/2010/main" val="117668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0000" y="248094"/>
            <a:ext cx="8684096" cy="1577163"/>
          </a:xfrm>
        </p:spPr>
        <p:txBody>
          <a:bodyPr anchor="b">
            <a:noAutofit/>
          </a:bodyPr>
          <a:lstStyle>
            <a:lvl1pPr>
              <a:defRPr sz="320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720000" y="2291907"/>
            <a:ext cx="956192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Tree>
    <p:extLst>
      <p:ext uri="{BB962C8B-B14F-4D97-AF65-F5344CB8AC3E}">
        <p14:creationId xmlns:p14="http://schemas.microsoft.com/office/powerpoint/2010/main" val="481947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baseline="0">
                <a:solidFill>
                  <a:srgbClr val="FFFFFF"/>
                </a:solidFill>
                <a:latin typeface="+mn-lt"/>
              </a:defRPr>
            </a:lvl1pPr>
          </a:lstStyle>
          <a:p>
            <a:r>
              <a:rPr lang="en-US"/>
              <a:t>Click to edit Master title style</a:t>
            </a:r>
          </a:p>
        </p:txBody>
      </p:sp>
      <p:sp>
        <p:nvSpPr>
          <p:cNvPr id="3" name="Content Placeholder 2"/>
          <p:cNvSpPr>
            <a:spLocks noGrp="1"/>
          </p:cNvSpPr>
          <p:nvPr>
            <p:ph idx="1"/>
          </p:nvPr>
        </p:nvSpPr>
        <p:spPr>
          <a:xfrm>
            <a:off x="719667" y="1619251"/>
            <a:ext cx="10991851" cy="4854797"/>
          </a:xfrm>
        </p:spPr>
        <p:txBody>
          <a:bodyPr/>
          <a:lstStyle>
            <a:lvl1pPr marL="0" indent="0">
              <a:lnSpc>
                <a:spcPct val="110000"/>
              </a:lnSpc>
              <a:defRPr baseline="0"/>
            </a:lvl1pPr>
            <a:lvl2pPr marL="0" indent="0">
              <a:lnSpc>
                <a:spcPct val="110000"/>
              </a:lnSpc>
              <a:defRPr/>
            </a:lvl2pPr>
            <a:lvl3pPr marL="252000" indent="-252000">
              <a:lnSpc>
                <a:spcPct val="110000"/>
              </a:lnSpc>
              <a:defRPr/>
            </a:lvl3pPr>
            <a:lvl4pPr marL="504000" indent="-252000">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DD5B8-FB87-40AC-95D6-99C74941B518}"/>
              </a:ext>
            </a:extLst>
          </p:cNvPr>
          <p:cNvSpPr>
            <a:spLocks noGrp="1"/>
          </p:cNvSpPr>
          <p:nvPr>
            <p:ph type="dt" sz="half" idx="10"/>
          </p:nvPr>
        </p:nvSpPr>
        <p:spPr/>
        <p:txBody>
          <a:bodyPr/>
          <a:lstStyle>
            <a:lvl1pPr>
              <a:defRPr/>
            </a:lvl1pPr>
          </a:lstStyle>
          <a:p>
            <a:pPr>
              <a:defRPr/>
            </a:pPr>
            <a:fld id="{4D76FB16-484C-43FA-AADF-1F4D9C29CF48}" type="datetime4">
              <a:rPr lang="en-AU"/>
              <a:pPr>
                <a:defRPr/>
              </a:pPr>
              <a:t>12 April 2024</a:t>
            </a:fld>
            <a:endParaRPr lang="en-AU"/>
          </a:p>
        </p:txBody>
      </p:sp>
      <p:sp>
        <p:nvSpPr>
          <p:cNvPr id="5" name="Footer Placeholder 4">
            <a:extLst>
              <a:ext uri="{FF2B5EF4-FFF2-40B4-BE49-F238E27FC236}">
                <a16:creationId xmlns:a16="http://schemas.microsoft.com/office/drawing/2014/main" id="{0380C621-2103-46F8-B3EC-C0DB4A28BF26}"/>
              </a:ext>
            </a:extLst>
          </p:cNvPr>
          <p:cNvSpPr>
            <a:spLocks noGrp="1"/>
          </p:cNvSpPr>
          <p:nvPr>
            <p:ph type="ftr" sz="quarter" idx="11"/>
          </p:nvPr>
        </p:nvSpPr>
        <p:spPr/>
        <p:txBody>
          <a:bodyPr/>
          <a:lstStyle>
            <a:lvl1pPr>
              <a:defRPr/>
            </a:lvl1pPr>
          </a:lstStyle>
          <a:p>
            <a:pPr>
              <a:defRPr/>
            </a:pPr>
            <a:endParaRPr lang="en-AU"/>
          </a:p>
        </p:txBody>
      </p:sp>
      <p:sp>
        <p:nvSpPr>
          <p:cNvPr id="6" name="Slide Number Placeholder 5">
            <a:extLst>
              <a:ext uri="{FF2B5EF4-FFF2-40B4-BE49-F238E27FC236}">
                <a16:creationId xmlns:a16="http://schemas.microsoft.com/office/drawing/2014/main" id="{34D0CBC7-F9F3-41A2-A596-0C61C4D793BD}"/>
              </a:ext>
            </a:extLst>
          </p:cNvPr>
          <p:cNvSpPr>
            <a:spLocks noGrp="1"/>
          </p:cNvSpPr>
          <p:nvPr>
            <p:ph type="sldNum" sz="quarter" idx="12"/>
          </p:nvPr>
        </p:nvSpPr>
        <p:spPr>
          <a:xfrm>
            <a:off x="10991851" y="6480175"/>
            <a:ext cx="719667" cy="374650"/>
          </a:xfrm>
        </p:spPr>
        <p:txBody>
          <a:bodyPr/>
          <a:lstStyle>
            <a:lvl1pPr>
              <a:defRPr/>
            </a:lvl1pPr>
          </a:lstStyle>
          <a:p>
            <a:pPr>
              <a:defRPr/>
            </a:pPr>
            <a:fld id="{256A33C2-D1E0-4266-B7D8-B6D46221DE18}" type="slidenum">
              <a:rPr lang="en-AU"/>
              <a:pPr>
                <a:defRPr/>
              </a:pPr>
              <a:t>‹#›</a:t>
            </a:fld>
            <a:endParaRPr lang="en-AU"/>
          </a:p>
        </p:txBody>
      </p:sp>
    </p:spTree>
    <p:extLst>
      <p:ext uri="{BB962C8B-B14F-4D97-AF65-F5344CB8AC3E}">
        <p14:creationId xmlns:p14="http://schemas.microsoft.com/office/powerpoint/2010/main" val="16754863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A5BE-E2F1-4AF3-983B-D2289BB61F1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942CD29-9BB0-4400-8531-BE773CF3D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78ADFEE-E73A-4903-9E24-0239D01B08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11195BC0-4C01-4B78-BBE3-F5BAFE1877C6}"/>
              </a:ext>
            </a:extLst>
          </p:cNvPr>
          <p:cNvSpPr>
            <a:spLocks noGrp="1"/>
          </p:cNvSpPr>
          <p:nvPr>
            <p:ph type="dt" sz="half" idx="10"/>
          </p:nvPr>
        </p:nvSpPr>
        <p:spPr/>
        <p:txBody>
          <a:bodyPr/>
          <a:lstStyle/>
          <a:p>
            <a:fld id="{B153C2E9-90F9-4D7D-A2CD-17770A2C7A38}" type="datetimeFigureOut">
              <a:rPr lang="en-AU" smtClean="0"/>
              <a:t>12/04/2024</a:t>
            </a:fld>
            <a:endParaRPr lang="en-AU"/>
          </a:p>
        </p:txBody>
      </p:sp>
      <p:sp>
        <p:nvSpPr>
          <p:cNvPr id="6" name="Footer Placeholder 5">
            <a:extLst>
              <a:ext uri="{FF2B5EF4-FFF2-40B4-BE49-F238E27FC236}">
                <a16:creationId xmlns:a16="http://schemas.microsoft.com/office/drawing/2014/main" id="{E12AD93B-0E05-4BC7-A9D0-FC12594F712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D46B627-72A3-4103-841B-4F59E4DDDF94}"/>
              </a:ext>
            </a:extLst>
          </p:cNvPr>
          <p:cNvSpPr>
            <a:spLocks noGrp="1"/>
          </p:cNvSpPr>
          <p:nvPr>
            <p:ph type="sldNum" sz="quarter" idx="12"/>
          </p:nvPr>
        </p:nvSpPr>
        <p:spPr/>
        <p:txBody>
          <a:bodyPr/>
          <a:lstStyle/>
          <a:p>
            <a:fld id="{D1D40A72-132C-4857-AA60-7A46A201290C}" type="slidenum">
              <a:rPr lang="en-AU" smtClean="0"/>
              <a:t>‹#›</a:t>
            </a:fld>
            <a:endParaRPr lang="en-AU"/>
          </a:p>
        </p:txBody>
      </p:sp>
    </p:spTree>
    <p:extLst>
      <p:ext uri="{BB962C8B-B14F-4D97-AF65-F5344CB8AC3E}">
        <p14:creationId xmlns:p14="http://schemas.microsoft.com/office/powerpoint/2010/main" val="1396520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0000" y="248094"/>
            <a:ext cx="8684096" cy="1577163"/>
          </a:xfrm>
        </p:spPr>
        <p:txBody>
          <a:bodyPr anchor="b">
            <a:noAutofit/>
          </a:bodyPr>
          <a:lstStyle>
            <a:lvl1pPr>
              <a:defRPr sz="320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720000" y="2291907"/>
            <a:ext cx="9561920" cy="3153320"/>
          </a:xfrm>
        </p:spPr>
        <p:txBody>
          <a:bodyPr>
            <a:noAutofit/>
          </a:bodyPr>
          <a:lstStyle>
            <a:lvl1pPr marL="0" indent="0" algn="l">
              <a:buNone/>
              <a:defRPr sz="2200" b="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Tree>
    <p:extLst>
      <p:ext uri="{BB962C8B-B14F-4D97-AF65-F5344CB8AC3E}">
        <p14:creationId xmlns:p14="http://schemas.microsoft.com/office/powerpoint/2010/main" val="2728772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10000"/>
              </a:lnSpc>
              <a:defRPr baseline="0">
                <a:solidFill>
                  <a:srgbClr val="FFFFFF"/>
                </a:solidFill>
                <a:latin typeface="+mn-lt"/>
              </a:defRPr>
            </a:lvl1pPr>
          </a:lstStyle>
          <a:p>
            <a:r>
              <a:rPr lang="en-US"/>
              <a:t>Click to edit Master title style</a:t>
            </a:r>
          </a:p>
        </p:txBody>
      </p:sp>
      <p:sp>
        <p:nvSpPr>
          <p:cNvPr id="3" name="Content Placeholder 2"/>
          <p:cNvSpPr>
            <a:spLocks noGrp="1"/>
          </p:cNvSpPr>
          <p:nvPr>
            <p:ph idx="1"/>
          </p:nvPr>
        </p:nvSpPr>
        <p:spPr>
          <a:xfrm>
            <a:off x="719667" y="1619251"/>
            <a:ext cx="10991851" cy="4854797"/>
          </a:xfrm>
        </p:spPr>
        <p:txBody>
          <a:bodyPr/>
          <a:lstStyle>
            <a:lvl1pPr marL="0" indent="0">
              <a:lnSpc>
                <a:spcPct val="110000"/>
              </a:lnSpc>
              <a:defRPr baseline="0"/>
            </a:lvl1pPr>
            <a:lvl2pPr marL="0" indent="0">
              <a:lnSpc>
                <a:spcPct val="110000"/>
              </a:lnSpc>
              <a:defRPr/>
            </a:lvl2pPr>
            <a:lvl3pPr marL="252000" indent="-252000">
              <a:lnSpc>
                <a:spcPct val="110000"/>
              </a:lnSpc>
              <a:defRPr/>
            </a:lvl3pPr>
            <a:lvl4pPr marL="504000" indent="-252000">
              <a:lnSpc>
                <a:spcPct val="110000"/>
              </a:lnSpc>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0A90E6A-FB2F-4872-AD5D-4A88500867A5}" type="datetime4">
              <a:rPr lang="en-AU"/>
              <a:pPr>
                <a:defRPr/>
              </a:pPr>
              <a:t>12 April 2024</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a:xfrm>
            <a:off x="10991851" y="6480175"/>
            <a:ext cx="719667" cy="374650"/>
          </a:xfrm>
        </p:spPr>
        <p:txBody>
          <a:bodyPr/>
          <a:lstStyle>
            <a:lvl1pPr>
              <a:defRPr/>
            </a:lvl1pPr>
          </a:lstStyle>
          <a:p>
            <a:fld id="{86DC9C71-088A-4033-9AA2-0CEA8831E65B}" type="slidenum">
              <a:rPr lang="en-AU" altLang="en-US"/>
              <a:pPr/>
              <a:t>‹#›</a:t>
            </a:fld>
            <a:endParaRPr lang="en-AU" altLang="en-US"/>
          </a:p>
        </p:txBody>
      </p:sp>
    </p:spTree>
    <p:extLst>
      <p:ext uri="{BB962C8B-B14F-4D97-AF65-F5344CB8AC3E}">
        <p14:creationId xmlns:p14="http://schemas.microsoft.com/office/powerpoint/2010/main" val="877742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A324A-CEF7-CC43-BE1C-3A7D8CB22892}"/>
              </a:ext>
            </a:extLst>
          </p:cNvPr>
          <p:cNvSpPr>
            <a:spLocks noGrp="1"/>
          </p:cNvSpPr>
          <p:nvPr>
            <p:ph type="ctrTitle" hasCustomPrompt="1"/>
          </p:nvPr>
        </p:nvSpPr>
        <p:spPr>
          <a:xfrm>
            <a:off x="1062097" y="1201366"/>
            <a:ext cx="5760000" cy="1260000"/>
          </a:xfrm>
        </p:spPr>
        <p:txBody>
          <a:bodyPr anchor="b">
            <a:normAutofit/>
          </a:bodyPr>
          <a:lstStyle>
            <a:lvl1pPr algn="l">
              <a:defRPr sz="4000" b="1">
                <a:solidFill>
                  <a:srgbClr val="003D69"/>
                </a:solidFill>
                <a:latin typeface="Raleway" panose="020B0503030101060003" pitchFamily="34" charset="77"/>
              </a:defRPr>
            </a:lvl1pPr>
          </a:lstStyle>
          <a:p>
            <a:r>
              <a:rPr lang="en-GB"/>
              <a:t>Presentation Title</a:t>
            </a:r>
            <a:endParaRPr lang="en-US"/>
          </a:p>
        </p:txBody>
      </p:sp>
      <p:sp>
        <p:nvSpPr>
          <p:cNvPr id="3" name="Subtitle 2">
            <a:extLst>
              <a:ext uri="{FF2B5EF4-FFF2-40B4-BE49-F238E27FC236}">
                <a16:creationId xmlns:a16="http://schemas.microsoft.com/office/drawing/2014/main" id="{5AB8AAF8-4603-974D-B14D-41B78AEF0F7C}"/>
              </a:ext>
            </a:extLst>
          </p:cNvPr>
          <p:cNvSpPr>
            <a:spLocks noGrp="1"/>
          </p:cNvSpPr>
          <p:nvPr>
            <p:ph type="subTitle" idx="1" hasCustomPrompt="1"/>
          </p:nvPr>
        </p:nvSpPr>
        <p:spPr>
          <a:xfrm>
            <a:off x="1062097" y="2582135"/>
            <a:ext cx="5760000" cy="900000"/>
          </a:xfrm>
        </p:spPr>
        <p:txBody>
          <a:bodyPr/>
          <a:lstStyle>
            <a:lvl1pPr marL="0" indent="0" algn="l">
              <a:buNone/>
              <a:defRPr sz="2400">
                <a:solidFill>
                  <a:srgbClr val="003D69"/>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Presentation subtitle</a:t>
            </a:r>
          </a:p>
        </p:txBody>
      </p:sp>
    </p:spTree>
    <p:extLst>
      <p:ext uri="{BB962C8B-B14F-4D97-AF65-F5344CB8AC3E}">
        <p14:creationId xmlns:p14="http://schemas.microsoft.com/office/powerpoint/2010/main" val="39630878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65DC0-6DBF-2D4D-A7DC-44535D39A107}"/>
              </a:ext>
            </a:extLst>
          </p:cNvPr>
          <p:cNvSpPr>
            <a:spLocks noGrp="1"/>
          </p:cNvSpPr>
          <p:nvPr>
            <p:ph type="title"/>
          </p:nvPr>
        </p:nvSpPr>
        <p:spPr>
          <a:xfrm>
            <a:off x="720000" y="540000"/>
            <a:ext cx="10753200" cy="470317"/>
          </a:xfrm>
        </p:spPr>
        <p:txBody>
          <a:bodyPr lIns="0" tIns="36000" rIns="0" bIns="36000" anchor="t" anchorCtr="0">
            <a:spAutoFit/>
          </a:bodyPr>
          <a:lstStyle>
            <a:lvl1pPr>
              <a:defRPr sz="2800">
                <a:solidFill>
                  <a:srgbClr val="003D6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9970389-CF14-D645-8E3C-C7F00F1657AF}"/>
              </a:ext>
            </a:extLst>
          </p:cNvPr>
          <p:cNvSpPr>
            <a:spLocks noGrp="1"/>
          </p:cNvSpPr>
          <p:nvPr>
            <p:ph idx="1"/>
          </p:nvPr>
        </p:nvSpPr>
        <p:spPr>
          <a:xfrm>
            <a:off x="719999" y="1440000"/>
            <a:ext cx="10753200" cy="4500000"/>
          </a:xfrm>
        </p:spPr>
        <p:txBody>
          <a:bodyPr lIns="0" tIns="36000" rIns="0" bIns="36000"/>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09CED8-527A-AB4A-B848-58DB91ED42FB}"/>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5" name="Footer Placeholder 4">
            <a:extLst>
              <a:ext uri="{FF2B5EF4-FFF2-40B4-BE49-F238E27FC236}">
                <a16:creationId xmlns:a16="http://schemas.microsoft.com/office/drawing/2014/main" id="{DF7F6209-7430-774C-86C5-3E8512F1E0C6}"/>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FD0F7E45-21DF-2F4C-83B0-868734ACEBB6}"/>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13515882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C215AB-6407-F842-8B83-1591E3DD6D03}"/>
              </a:ext>
            </a:extLst>
          </p:cNvPr>
          <p:cNvSpPr>
            <a:spLocks noGrp="1"/>
          </p:cNvSpPr>
          <p:nvPr>
            <p:ph type="ctrTitle" hasCustomPrompt="1"/>
          </p:nvPr>
        </p:nvSpPr>
        <p:spPr>
          <a:xfrm>
            <a:off x="720000" y="1201366"/>
            <a:ext cx="5760000" cy="1260000"/>
          </a:xfrm>
        </p:spPr>
        <p:txBody>
          <a:bodyPr lIns="0" tIns="36000" rIns="0" bIns="36000" anchor="b">
            <a:normAutofit/>
          </a:bodyPr>
          <a:lstStyle>
            <a:lvl1pPr algn="l">
              <a:defRPr sz="4000" b="1">
                <a:solidFill>
                  <a:srgbClr val="003D69"/>
                </a:solidFill>
                <a:latin typeface="Raleway" panose="020B0503030101060003" pitchFamily="34" charset="77"/>
              </a:defRPr>
            </a:lvl1pPr>
          </a:lstStyle>
          <a:p>
            <a:r>
              <a:rPr lang="en-GB"/>
              <a:t>Click to edit heading</a:t>
            </a:r>
            <a:endParaRPr lang="en-US"/>
          </a:p>
        </p:txBody>
      </p:sp>
      <p:sp>
        <p:nvSpPr>
          <p:cNvPr id="10" name="Subtitle 2">
            <a:extLst>
              <a:ext uri="{FF2B5EF4-FFF2-40B4-BE49-F238E27FC236}">
                <a16:creationId xmlns:a16="http://schemas.microsoft.com/office/drawing/2014/main" id="{BF313DC8-9090-AA4D-9F2E-99EA4964C534}"/>
              </a:ext>
            </a:extLst>
          </p:cNvPr>
          <p:cNvSpPr>
            <a:spLocks noGrp="1"/>
          </p:cNvSpPr>
          <p:nvPr>
            <p:ph type="subTitle" idx="1" hasCustomPrompt="1"/>
          </p:nvPr>
        </p:nvSpPr>
        <p:spPr>
          <a:xfrm>
            <a:off x="720000" y="2582135"/>
            <a:ext cx="5760000" cy="900000"/>
          </a:xfrm>
        </p:spPr>
        <p:txBody>
          <a:bodyPr lIns="0" tIns="36000" rIns="0" bIns="36000"/>
          <a:lstStyle>
            <a:lvl1pPr marL="0" indent="0" algn="l">
              <a:buNone/>
              <a:defRPr sz="2400">
                <a:solidFill>
                  <a:srgbClr val="73BCC2"/>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a:t>
            </a:r>
          </a:p>
        </p:txBody>
      </p:sp>
      <p:sp>
        <p:nvSpPr>
          <p:cNvPr id="7" name="Date Placeholder 3">
            <a:extLst>
              <a:ext uri="{FF2B5EF4-FFF2-40B4-BE49-F238E27FC236}">
                <a16:creationId xmlns:a16="http://schemas.microsoft.com/office/drawing/2014/main" id="{4F0924CC-BEF6-CC4E-8612-7D572593AF41}"/>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8" name="Footer Placeholder 4">
            <a:extLst>
              <a:ext uri="{FF2B5EF4-FFF2-40B4-BE49-F238E27FC236}">
                <a16:creationId xmlns:a16="http://schemas.microsoft.com/office/drawing/2014/main" id="{8368E215-8D6B-0C4A-B1AF-664BD2B6D5E8}"/>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160C3042-0FED-144C-BA6A-EDF8B2885F17}"/>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525256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BB4B726-DD9E-AB4C-9957-5A48B59675A2}"/>
              </a:ext>
            </a:extLst>
          </p:cNvPr>
          <p:cNvSpPr>
            <a:spLocks noGrp="1"/>
          </p:cNvSpPr>
          <p:nvPr>
            <p:ph idx="13"/>
          </p:nvPr>
        </p:nvSpPr>
        <p:spPr>
          <a:xfrm>
            <a:off x="720000" y="1980000"/>
            <a:ext cx="5220000" cy="3780000"/>
          </a:xfrm>
        </p:spPr>
        <p:txBody>
          <a:bodyPr lIns="0" tIns="36000" rIns="0" bIns="36000"/>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429D133D-B11C-1041-A396-3D4D5BCDE8E6}"/>
              </a:ext>
            </a:extLst>
          </p:cNvPr>
          <p:cNvSpPr>
            <a:spLocks noGrp="1"/>
          </p:cNvSpPr>
          <p:nvPr>
            <p:ph idx="14"/>
          </p:nvPr>
        </p:nvSpPr>
        <p:spPr>
          <a:xfrm>
            <a:off x="6172200" y="1980000"/>
            <a:ext cx="5220000" cy="3780000"/>
          </a:xfrm>
        </p:spPr>
        <p:txBody>
          <a:bodyPr lIns="0" tIns="36000" rIns="0" bIns="36000"/>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ext Placeholder 2">
            <a:extLst>
              <a:ext uri="{FF2B5EF4-FFF2-40B4-BE49-F238E27FC236}">
                <a16:creationId xmlns:a16="http://schemas.microsoft.com/office/drawing/2014/main" id="{11FDA998-D52C-4C48-86BC-1CC5F1208379}"/>
              </a:ext>
            </a:extLst>
          </p:cNvPr>
          <p:cNvSpPr>
            <a:spLocks noGrp="1"/>
          </p:cNvSpPr>
          <p:nvPr>
            <p:ph type="body" idx="1"/>
          </p:nvPr>
        </p:nvSpPr>
        <p:spPr>
          <a:xfrm>
            <a:off x="720000" y="1440000"/>
            <a:ext cx="5220000" cy="405102"/>
          </a:xfrm>
        </p:spPr>
        <p:txBody>
          <a:bodyPr lIns="0" tIns="36000" rIns="0" bIns="36000"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a:extLst>
              <a:ext uri="{FF2B5EF4-FFF2-40B4-BE49-F238E27FC236}">
                <a16:creationId xmlns:a16="http://schemas.microsoft.com/office/drawing/2014/main" id="{80887FDF-3672-1C41-9E49-6122E9FEDDE5}"/>
              </a:ext>
            </a:extLst>
          </p:cNvPr>
          <p:cNvSpPr>
            <a:spLocks noGrp="1"/>
          </p:cNvSpPr>
          <p:nvPr>
            <p:ph type="body" sz="quarter" idx="3"/>
          </p:nvPr>
        </p:nvSpPr>
        <p:spPr>
          <a:xfrm>
            <a:off x="6172200" y="1440000"/>
            <a:ext cx="5220000" cy="405102"/>
          </a:xfrm>
        </p:spPr>
        <p:txBody>
          <a:bodyPr lIns="0" tIns="36000" rIns="0" bIns="36000"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itle 1">
            <a:extLst>
              <a:ext uri="{FF2B5EF4-FFF2-40B4-BE49-F238E27FC236}">
                <a16:creationId xmlns:a16="http://schemas.microsoft.com/office/drawing/2014/main" id="{76EFEC05-C46F-4048-8040-8968824F3F93}"/>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13" name="Date Placeholder 3">
            <a:extLst>
              <a:ext uri="{FF2B5EF4-FFF2-40B4-BE49-F238E27FC236}">
                <a16:creationId xmlns:a16="http://schemas.microsoft.com/office/drawing/2014/main" id="{4B14D3B3-0301-AF4A-A397-1FAB0879ADDA}"/>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4" name="Footer Placeholder 4">
            <a:extLst>
              <a:ext uri="{FF2B5EF4-FFF2-40B4-BE49-F238E27FC236}">
                <a16:creationId xmlns:a16="http://schemas.microsoft.com/office/drawing/2014/main" id="{F99D4D89-A337-8E41-BE6B-E80E7C1C1429}"/>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5" name="Slide Number Placeholder 5">
            <a:extLst>
              <a:ext uri="{FF2B5EF4-FFF2-40B4-BE49-F238E27FC236}">
                <a16:creationId xmlns:a16="http://schemas.microsoft.com/office/drawing/2014/main" id="{87EE5698-6A3F-994B-8344-73C722BEEC27}"/>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409514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869820-63AB-5F42-A854-9E9C4FFAFDCE}"/>
              </a:ext>
            </a:extLst>
          </p:cNvPr>
          <p:cNvSpPr>
            <a:spLocks noGrp="1"/>
          </p:cNvSpPr>
          <p:nvPr>
            <p:ph type="title"/>
          </p:nvPr>
        </p:nvSpPr>
        <p:spPr>
          <a:xfrm>
            <a:off x="720000" y="540000"/>
            <a:ext cx="10672200" cy="515901"/>
          </a:xfrm>
        </p:spPr>
        <p:txBody>
          <a:bodyPr wrap="square" lIns="0" tIns="36000" rIns="0" bIns="36000" anchor="t" anchorCtr="0">
            <a:spAutoFit/>
          </a:bodyPr>
          <a:lstStyle>
            <a:lvl1pPr>
              <a:defRPr sz="3200">
                <a:solidFill>
                  <a:srgbClr val="003D69"/>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D1AE8B5F-F73E-7F4C-8470-56FE5D2AB264}"/>
              </a:ext>
            </a:extLst>
          </p:cNvPr>
          <p:cNvSpPr>
            <a:spLocks noGrp="1"/>
          </p:cNvSpPr>
          <p:nvPr>
            <p:ph idx="13"/>
          </p:nvPr>
        </p:nvSpPr>
        <p:spPr>
          <a:xfrm>
            <a:off x="720000" y="1440000"/>
            <a:ext cx="5220000" cy="4500000"/>
          </a:xfrm>
        </p:spPr>
        <p:txBody>
          <a:bodyPr lIns="0" tIns="36000" rIns="0" bIns="36000"/>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30B1C014-A023-5448-9B6A-D61FCDE81BBB}"/>
              </a:ext>
            </a:extLst>
          </p:cNvPr>
          <p:cNvSpPr>
            <a:spLocks noGrp="1"/>
          </p:cNvSpPr>
          <p:nvPr>
            <p:ph idx="14"/>
          </p:nvPr>
        </p:nvSpPr>
        <p:spPr>
          <a:xfrm>
            <a:off x="6172200" y="1440000"/>
            <a:ext cx="5220000" cy="4500000"/>
          </a:xfrm>
        </p:spPr>
        <p:txBody>
          <a:bodyPr/>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52D854F2-5408-AF40-8C85-351C6704D5B6}"/>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2" name="Footer Placeholder 4">
            <a:extLst>
              <a:ext uri="{FF2B5EF4-FFF2-40B4-BE49-F238E27FC236}">
                <a16:creationId xmlns:a16="http://schemas.microsoft.com/office/drawing/2014/main" id="{141A4098-85B1-F24C-A89F-02C098858C98}"/>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CBF6C189-7EDF-DF45-953F-2BAD07979809}"/>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767014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BB4B726-DD9E-AB4C-9957-5A48B59675A2}"/>
              </a:ext>
            </a:extLst>
          </p:cNvPr>
          <p:cNvSpPr>
            <a:spLocks noGrp="1"/>
          </p:cNvSpPr>
          <p:nvPr>
            <p:ph idx="13"/>
          </p:nvPr>
        </p:nvSpPr>
        <p:spPr>
          <a:xfrm>
            <a:off x="720000" y="1980000"/>
            <a:ext cx="5220000" cy="3780000"/>
          </a:xfrm>
        </p:spPr>
        <p:txBody>
          <a:bodyPr lIns="0" tIns="36000" rIns="0" bIns="36000"/>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429D133D-B11C-1041-A396-3D4D5BCDE8E6}"/>
              </a:ext>
            </a:extLst>
          </p:cNvPr>
          <p:cNvSpPr>
            <a:spLocks noGrp="1"/>
          </p:cNvSpPr>
          <p:nvPr>
            <p:ph idx="14"/>
          </p:nvPr>
        </p:nvSpPr>
        <p:spPr>
          <a:xfrm>
            <a:off x="6172200" y="1980000"/>
            <a:ext cx="5220000" cy="3780000"/>
          </a:xfrm>
        </p:spPr>
        <p:txBody>
          <a:bodyPr lIns="0" tIns="36000" rIns="0" bIns="36000"/>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11FDA998-D52C-4C48-86BC-1CC5F1208379}"/>
              </a:ext>
            </a:extLst>
          </p:cNvPr>
          <p:cNvSpPr>
            <a:spLocks noGrp="1"/>
          </p:cNvSpPr>
          <p:nvPr>
            <p:ph type="body" idx="1"/>
          </p:nvPr>
        </p:nvSpPr>
        <p:spPr>
          <a:xfrm>
            <a:off x="720000" y="1440000"/>
            <a:ext cx="5220000" cy="405102"/>
          </a:xfrm>
        </p:spPr>
        <p:txBody>
          <a:bodyPr lIns="0" tIns="36000" rIns="0" bIns="36000"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80887FDF-3672-1C41-9E49-6122E9FEDDE5}"/>
              </a:ext>
            </a:extLst>
          </p:cNvPr>
          <p:cNvSpPr>
            <a:spLocks noGrp="1"/>
          </p:cNvSpPr>
          <p:nvPr>
            <p:ph type="body" sz="quarter" idx="3"/>
          </p:nvPr>
        </p:nvSpPr>
        <p:spPr>
          <a:xfrm>
            <a:off x="6172200" y="1440000"/>
            <a:ext cx="5220000" cy="405102"/>
          </a:xfrm>
        </p:spPr>
        <p:txBody>
          <a:bodyPr lIns="0" tIns="36000" rIns="0" bIns="36000"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1">
            <a:extLst>
              <a:ext uri="{FF2B5EF4-FFF2-40B4-BE49-F238E27FC236}">
                <a16:creationId xmlns:a16="http://schemas.microsoft.com/office/drawing/2014/main" id="{76EFEC05-C46F-4048-8040-8968824F3F93}"/>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13" name="Date Placeholder 3">
            <a:extLst>
              <a:ext uri="{FF2B5EF4-FFF2-40B4-BE49-F238E27FC236}">
                <a16:creationId xmlns:a16="http://schemas.microsoft.com/office/drawing/2014/main" id="{4B14D3B3-0301-AF4A-A397-1FAB0879ADDA}"/>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4" name="Footer Placeholder 4">
            <a:extLst>
              <a:ext uri="{FF2B5EF4-FFF2-40B4-BE49-F238E27FC236}">
                <a16:creationId xmlns:a16="http://schemas.microsoft.com/office/drawing/2014/main" id="{F99D4D89-A337-8E41-BE6B-E80E7C1C1429}"/>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5" name="Slide Number Placeholder 5">
            <a:extLst>
              <a:ext uri="{FF2B5EF4-FFF2-40B4-BE49-F238E27FC236}">
                <a16:creationId xmlns:a16="http://schemas.microsoft.com/office/drawing/2014/main" id="{87EE5698-6A3F-994B-8344-73C722BEEC27}"/>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4841770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B10965A-F517-5843-8904-7B372A02FB75}"/>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7" name="Date Placeholder 3">
            <a:extLst>
              <a:ext uri="{FF2B5EF4-FFF2-40B4-BE49-F238E27FC236}">
                <a16:creationId xmlns:a16="http://schemas.microsoft.com/office/drawing/2014/main" id="{349CF370-D345-8C44-AD09-CBA3E5BEDB74}"/>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8" name="Footer Placeholder 4">
            <a:extLst>
              <a:ext uri="{FF2B5EF4-FFF2-40B4-BE49-F238E27FC236}">
                <a16:creationId xmlns:a16="http://schemas.microsoft.com/office/drawing/2014/main" id="{132A794A-BD9B-A84E-8C59-0D35DE26770A}"/>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EE8A8A6-98C3-9F49-9EEB-683AC2B85E83}"/>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30787131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A5F425FA-612B-FF42-AD48-44DFD0354BB6}"/>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6" name="Footer Placeholder 4">
            <a:extLst>
              <a:ext uri="{FF2B5EF4-FFF2-40B4-BE49-F238E27FC236}">
                <a16:creationId xmlns:a16="http://schemas.microsoft.com/office/drawing/2014/main" id="{CAC27961-4930-9C41-9BEF-6AE8B5E03AB4}"/>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523B1943-4B77-944C-B1D1-7559D172DFCF}"/>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16599339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with Caption">
    <p:bg>
      <p:bgPr>
        <a:blipFill>
          <a:blip r:embed="rId2"/>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89A83B2-F3D3-8D47-88F0-723376CEAC5F}"/>
              </a:ext>
            </a:extLst>
          </p:cNvPr>
          <p:cNvSpPr>
            <a:spLocks noGrp="1"/>
          </p:cNvSpPr>
          <p:nvPr>
            <p:ph type="body" sz="half" idx="2"/>
          </p:nvPr>
        </p:nvSpPr>
        <p:spPr>
          <a:xfrm>
            <a:off x="720000" y="1980000"/>
            <a:ext cx="5220000" cy="378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Content Placeholder 2">
            <a:extLst>
              <a:ext uri="{FF2B5EF4-FFF2-40B4-BE49-F238E27FC236}">
                <a16:creationId xmlns:a16="http://schemas.microsoft.com/office/drawing/2014/main" id="{68138A43-6C85-0C43-8565-87E73C9D24F8}"/>
              </a:ext>
            </a:extLst>
          </p:cNvPr>
          <p:cNvSpPr>
            <a:spLocks noGrp="1"/>
          </p:cNvSpPr>
          <p:nvPr>
            <p:ph idx="14"/>
          </p:nvPr>
        </p:nvSpPr>
        <p:spPr>
          <a:xfrm>
            <a:off x="6172200" y="1980000"/>
            <a:ext cx="5220000" cy="3780000"/>
          </a:xfrm>
        </p:spPr>
        <p:txBody>
          <a:bodyPr/>
          <a:lstStyle>
            <a:lvl1pPr>
              <a:defRPr sz="2400"/>
            </a:lvl1pPr>
            <a:lvl2pPr>
              <a:defRPr sz="22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FE078331-8508-6247-B1A1-50EB5D736297}"/>
              </a:ext>
            </a:extLst>
          </p:cNvPr>
          <p:cNvSpPr>
            <a:spLocks noGrp="1"/>
          </p:cNvSpPr>
          <p:nvPr>
            <p:ph type="body" idx="15"/>
          </p:nvPr>
        </p:nvSpPr>
        <p:spPr>
          <a:xfrm>
            <a:off x="720000" y="1440000"/>
            <a:ext cx="10672200" cy="424732"/>
          </a:xfrm>
        </p:spPr>
        <p:txBody>
          <a:bodyPr wrap="square"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itle 1">
            <a:extLst>
              <a:ext uri="{FF2B5EF4-FFF2-40B4-BE49-F238E27FC236}">
                <a16:creationId xmlns:a16="http://schemas.microsoft.com/office/drawing/2014/main" id="{53BA18FD-4C80-514A-A8A4-8E4FDAFA2D72}"/>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11" name="Date Placeholder 3">
            <a:extLst>
              <a:ext uri="{FF2B5EF4-FFF2-40B4-BE49-F238E27FC236}">
                <a16:creationId xmlns:a16="http://schemas.microsoft.com/office/drawing/2014/main" id="{07B68A88-C3F0-AF47-A25A-668DF3CA5DC8}"/>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3" name="Footer Placeholder 4">
            <a:extLst>
              <a:ext uri="{FF2B5EF4-FFF2-40B4-BE49-F238E27FC236}">
                <a16:creationId xmlns:a16="http://schemas.microsoft.com/office/drawing/2014/main" id="{0C89BFC2-C73D-7348-92A1-D524AE486D09}"/>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4" name="Slide Number Placeholder 5">
            <a:extLst>
              <a:ext uri="{FF2B5EF4-FFF2-40B4-BE49-F238E27FC236}">
                <a16:creationId xmlns:a16="http://schemas.microsoft.com/office/drawing/2014/main" id="{1861FF75-40C0-6549-B02D-9BF535E20917}"/>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8714394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0CCC36B-CE1F-4246-80F3-EE9B7C04ECFD}"/>
              </a:ext>
            </a:extLst>
          </p:cNvPr>
          <p:cNvSpPr>
            <a:spLocks noGrp="1"/>
          </p:cNvSpPr>
          <p:nvPr>
            <p:ph type="pic" idx="1"/>
          </p:nvPr>
        </p:nvSpPr>
        <p:spPr>
          <a:xfrm>
            <a:off x="5183188" y="1440000"/>
            <a:ext cx="6172200" cy="4500000"/>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8B1DC4C-2D05-CF49-B7A7-F8CDAC52E4E9}"/>
              </a:ext>
            </a:extLst>
          </p:cNvPr>
          <p:cNvSpPr>
            <a:spLocks noGrp="1"/>
          </p:cNvSpPr>
          <p:nvPr>
            <p:ph type="body" sz="half" idx="2"/>
          </p:nvPr>
        </p:nvSpPr>
        <p:spPr>
          <a:xfrm>
            <a:off x="719999" y="1440000"/>
            <a:ext cx="3960000" cy="450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itle 1">
            <a:extLst>
              <a:ext uri="{FF2B5EF4-FFF2-40B4-BE49-F238E27FC236}">
                <a16:creationId xmlns:a16="http://schemas.microsoft.com/office/drawing/2014/main" id="{686B1E18-4E99-734A-B5EF-4CDBA5B912BC}"/>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8" name="Date Placeholder 3">
            <a:extLst>
              <a:ext uri="{FF2B5EF4-FFF2-40B4-BE49-F238E27FC236}">
                <a16:creationId xmlns:a16="http://schemas.microsoft.com/office/drawing/2014/main" id="{26773006-D19B-404F-8403-366A63F38B11}"/>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9" name="Footer Placeholder 4">
            <a:extLst>
              <a:ext uri="{FF2B5EF4-FFF2-40B4-BE49-F238E27FC236}">
                <a16:creationId xmlns:a16="http://schemas.microsoft.com/office/drawing/2014/main" id="{7B4ECFE3-757F-AD4B-8451-CEE868292971}"/>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33ED1ED7-3289-6C43-AD2C-584AAC7AEF96}"/>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365491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B10965A-F517-5843-8904-7B372A02FB75}"/>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7" name="Date Placeholder 3">
            <a:extLst>
              <a:ext uri="{FF2B5EF4-FFF2-40B4-BE49-F238E27FC236}">
                <a16:creationId xmlns:a16="http://schemas.microsoft.com/office/drawing/2014/main" id="{349CF370-D345-8C44-AD09-CBA3E5BEDB74}"/>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8" name="Footer Placeholder 4">
            <a:extLst>
              <a:ext uri="{FF2B5EF4-FFF2-40B4-BE49-F238E27FC236}">
                <a16:creationId xmlns:a16="http://schemas.microsoft.com/office/drawing/2014/main" id="{132A794A-BD9B-A84E-8C59-0D35DE26770A}"/>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EE8A8A6-98C3-9F49-9EEB-683AC2B85E83}"/>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186701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A5F425FA-612B-FF42-AD48-44DFD0354BB6}"/>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6" name="Footer Placeholder 4">
            <a:extLst>
              <a:ext uri="{FF2B5EF4-FFF2-40B4-BE49-F238E27FC236}">
                <a16:creationId xmlns:a16="http://schemas.microsoft.com/office/drawing/2014/main" id="{CAC27961-4930-9C41-9BEF-6AE8B5E03AB4}"/>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523B1943-4B77-944C-B1D1-7559D172DFCF}"/>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58716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bg>
      <p:bgPr>
        <a:blipFill>
          <a:blip r:embed="rId2"/>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89A83B2-F3D3-8D47-88F0-723376CEAC5F}"/>
              </a:ext>
            </a:extLst>
          </p:cNvPr>
          <p:cNvSpPr>
            <a:spLocks noGrp="1"/>
          </p:cNvSpPr>
          <p:nvPr>
            <p:ph type="body" sz="half" idx="2"/>
          </p:nvPr>
        </p:nvSpPr>
        <p:spPr>
          <a:xfrm>
            <a:off x="720000" y="1980000"/>
            <a:ext cx="5220000" cy="378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Content Placeholder 2">
            <a:extLst>
              <a:ext uri="{FF2B5EF4-FFF2-40B4-BE49-F238E27FC236}">
                <a16:creationId xmlns:a16="http://schemas.microsoft.com/office/drawing/2014/main" id="{68138A43-6C85-0C43-8565-87E73C9D24F8}"/>
              </a:ext>
            </a:extLst>
          </p:cNvPr>
          <p:cNvSpPr>
            <a:spLocks noGrp="1"/>
          </p:cNvSpPr>
          <p:nvPr>
            <p:ph idx="14"/>
          </p:nvPr>
        </p:nvSpPr>
        <p:spPr>
          <a:xfrm>
            <a:off x="6172200" y="1980000"/>
            <a:ext cx="5220000" cy="3780000"/>
          </a:xfrm>
        </p:spPr>
        <p:txBody>
          <a:bodyPr/>
          <a:lstStyle>
            <a:lvl1pPr>
              <a:defRPr sz="2400"/>
            </a:lvl1pPr>
            <a:lvl2pPr>
              <a:defRPr sz="2200"/>
            </a:lvl2pPr>
            <a:lvl3pPr>
              <a:defRPr sz="2000"/>
            </a:lvl3pPr>
            <a:lvl4pPr>
              <a:defRPr sz="18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2">
            <a:extLst>
              <a:ext uri="{FF2B5EF4-FFF2-40B4-BE49-F238E27FC236}">
                <a16:creationId xmlns:a16="http://schemas.microsoft.com/office/drawing/2014/main" id="{FE078331-8508-6247-B1A1-50EB5D736297}"/>
              </a:ext>
            </a:extLst>
          </p:cNvPr>
          <p:cNvSpPr>
            <a:spLocks noGrp="1"/>
          </p:cNvSpPr>
          <p:nvPr>
            <p:ph type="body" idx="15"/>
          </p:nvPr>
        </p:nvSpPr>
        <p:spPr>
          <a:xfrm>
            <a:off x="720000" y="1440000"/>
            <a:ext cx="10672200" cy="424732"/>
          </a:xfrm>
        </p:spPr>
        <p:txBody>
          <a:bodyPr wrap="square" anchor="t" anchorCtr="0">
            <a:spAutoFit/>
          </a:bodyPr>
          <a:lstStyle>
            <a:lvl1pPr marL="0" indent="0">
              <a:buNone/>
              <a:defRPr sz="2400" b="1">
                <a:solidFill>
                  <a:srgbClr val="73BCC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itle 1">
            <a:extLst>
              <a:ext uri="{FF2B5EF4-FFF2-40B4-BE49-F238E27FC236}">
                <a16:creationId xmlns:a16="http://schemas.microsoft.com/office/drawing/2014/main" id="{53BA18FD-4C80-514A-A8A4-8E4FDAFA2D72}"/>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11" name="Date Placeholder 3">
            <a:extLst>
              <a:ext uri="{FF2B5EF4-FFF2-40B4-BE49-F238E27FC236}">
                <a16:creationId xmlns:a16="http://schemas.microsoft.com/office/drawing/2014/main" id="{07B68A88-C3F0-AF47-A25A-668DF3CA5DC8}"/>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13" name="Footer Placeholder 4">
            <a:extLst>
              <a:ext uri="{FF2B5EF4-FFF2-40B4-BE49-F238E27FC236}">
                <a16:creationId xmlns:a16="http://schemas.microsoft.com/office/drawing/2014/main" id="{0C89BFC2-C73D-7348-92A1-D524AE486D09}"/>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4" name="Slide Number Placeholder 5">
            <a:extLst>
              <a:ext uri="{FF2B5EF4-FFF2-40B4-BE49-F238E27FC236}">
                <a16:creationId xmlns:a16="http://schemas.microsoft.com/office/drawing/2014/main" id="{1861FF75-40C0-6549-B02D-9BF535E20917}"/>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746537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0CCC36B-CE1F-4246-80F3-EE9B7C04ECFD}"/>
              </a:ext>
            </a:extLst>
          </p:cNvPr>
          <p:cNvSpPr>
            <a:spLocks noGrp="1"/>
          </p:cNvSpPr>
          <p:nvPr>
            <p:ph type="pic" idx="1"/>
          </p:nvPr>
        </p:nvSpPr>
        <p:spPr>
          <a:xfrm>
            <a:off x="5183188" y="1440000"/>
            <a:ext cx="6172200" cy="4500000"/>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A8B1DC4C-2D05-CF49-B7A7-F8CDAC52E4E9}"/>
              </a:ext>
            </a:extLst>
          </p:cNvPr>
          <p:cNvSpPr>
            <a:spLocks noGrp="1"/>
          </p:cNvSpPr>
          <p:nvPr>
            <p:ph type="body" sz="half" idx="2"/>
          </p:nvPr>
        </p:nvSpPr>
        <p:spPr>
          <a:xfrm>
            <a:off x="719999" y="1440000"/>
            <a:ext cx="3960000" cy="450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2" name="Title 1">
            <a:extLst>
              <a:ext uri="{FF2B5EF4-FFF2-40B4-BE49-F238E27FC236}">
                <a16:creationId xmlns:a16="http://schemas.microsoft.com/office/drawing/2014/main" id="{686B1E18-4E99-734A-B5EF-4CDBA5B912BC}"/>
              </a:ext>
            </a:extLst>
          </p:cNvPr>
          <p:cNvSpPr txBox="1">
            <a:spLocks/>
          </p:cNvSpPr>
          <p:nvPr/>
        </p:nvSpPr>
        <p:spPr>
          <a:xfrm>
            <a:off x="720000" y="540000"/>
            <a:ext cx="10672200" cy="515901"/>
          </a:xfrm>
          <a:prstGeom prst="rect">
            <a:avLst/>
          </a:prstGeom>
        </p:spPr>
        <p:txBody>
          <a:bodyPr vert="horz" wrap="square"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r>
              <a:rPr lang="en-GB" sz="3200"/>
              <a:t>Click to edit Master title style</a:t>
            </a:r>
            <a:endParaRPr lang="en-US" sz="3200"/>
          </a:p>
        </p:txBody>
      </p:sp>
      <p:sp>
        <p:nvSpPr>
          <p:cNvPr id="8" name="Date Placeholder 3">
            <a:extLst>
              <a:ext uri="{FF2B5EF4-FFF2-40B4-BE49-F238E27FC236}">
                <a16:creationId xmlns:a16="http://schemas.microsoft.com/office/drawing/2014/main" id="{26773006-D19B-404F-8403-366A63F38B11}"/>
              </a:ext>
            </a:extLst>
          </p:cNvPr>
          <p:cNvSpPr>
            <a:spLocks noGrp="1"/>
          </p:cNvSpPr>
          <p:nvPr>
            <p:ph type="dt" sz="half" idx="10"/>
          </p:nvPr>
        </p:nvSpPr>
        <p:spPr>
          <a:xfrm>
            <a:off x="1560780" y="6356350"/>
            <a:ext cx="1080000" cy="365125"/>
          </a:xfrm>
        </p:spPr>
        <p:txBody>
          <a:bodyPr lIns="0" tIns="36000" rIns="0" bIns="36000"/>
          <a:lstStyle>
            <a:lvl1pPr>
              <a:defRPr sz="1000">
                <a:solidFill>
                  <a:schemeClr val="bg1"/>
                </a:solidFill>
              </a:defRPr>
            </a:lvl1pPr>
          </a:lstStyle>
          <a:p>
            <a:fld id="{6DB46989-05B5-C947-89CA-2B111998DE64}" type="datetimeFigureOut">
              <a:rPr lang="en-US" smtClean="0"/>
              <a:pPr/>
              <a:t>4/12/2024</a:t>
            </a:fld>
            <a:endParaRPr lang="en-US"/>
          </a:p>
        </p:txBody>
      </p:sp>
      <p:sp>
        <p:nvSpPr>
          <p:cNvPr id="9" name="Footer Placeholder 4">
            <a:extLst>
              <a:ext uri="{FF2B5EF4-FFF2-40B4-BE49-F238E27FC236}">
                <a16:creationId xmlns:a16="http://schemas.microsoft.com/office/drawing/2014/main" id="{7B4ECFE3-757F-AD4B-8451-CEE868292971}"/>
              </a:ext>
            </a:extLst>
          </p:cNvPr>
          <p:cNvSpPr>
            <a:spLocks noGrp="1"/>
          </p:cNvSpPr>
          <p:nvPr>
            <p:ph type="ftr" sz="quarter" idx="11"/>
          </p:nvPr>
        </p:nvSpPr>
        <p:spPr>
          <a:xfrm>
            <a:off x="2761561" y="6356350"/>
            <a:ext cx="7200000" cy="365125"/>
          </a:xfrm>
        </p:spPr>
        <p:txBody>
          <a:bodyPr lIns="0" tIns="36000" rIns="0" bIns="36000"/>
          <a:lstStyle>
            <a:lvl1pPr algn="l">
              <a:defRPr sz="100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33ED1ED7-3289-6C43-AD2C-584AAC7AEF96}"/>
              </a:ext>
            </a:extLst>
          </p:cNvPr>
          <p:cNvSpPr>
            <a:spLocks noGrp="1"/>
          </p:cNvSpPr>
          <p:nvPr>
            <p:ph type="sldNum" sz="quarter" idx="12"/>
          </p:nvPr>
        </p:nvSpPr>
        <p:spPr>
          <a:xfrm>
            <a:off x="719999" y="6356350"/>
            <a:ext cx="720000" cy="365125"/>
          </a:xfrm>
        </p:spPr>
        <p:txBody>
          <a:bodyPr vert="horz" lIns="0" tIns="36000" rIns="0" bIns="36000"/>
          <a:lstStyle>
            <a:lvl1pPr algn="l">
              <a:defRPr sz="1000">
                <a:solidFill>
                  <a:schemeClr val="bg1"/>
                </a:solidFill>
              </a:defRPr>
            </a:lvl1pPr>
          </a:lstStyle>
          <a:p>
            <a:fld id="{86C7C98C-7744-8243-B226-33677779B44F}" type="slidenum">
              <a:rPr lang="en-US" smtClean="0"/>
              <a:pPr/>
              <a:t>‹#›</a:t>
            </a:fld>
            <a:endParaRPr lang="en-US"/>
          </a:p>
        </p:txBody>
      </p:sp>
    </p:spTree>
    <p:extLst>
      <p:ext uri="{BB962C8B-B14F-4D97-AF65-F5344CB8AC3E}">
        <p14:creationId xmlns:p14="http://schemas.microsoft.com/office/powerpoint/2010/main" val="2220007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image" Target="../media/image3.jpe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3.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9.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theme" Target="../theme/theme7.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AB6B4B-2885-0147-906B-2EBAE641B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44A0B1D-B75E-A945-A98B-AABDDAD2D5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95A3EE0-AC8C-D94F-ABF2-289589ABDF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aleway" panose="020B0503030101060003" pitchFamily="34" charset="77"/>
              </a:defRPr>
            </a:lvl1pPr>
          </a:lstStyle>
          <a:p>
            <a:fld id="{6DB46989-05B5-C947-89CA-2B111998DE64}" type="datetimeFigureOut">
              <a:rPr lang="en-US" smtClean="0"/>
              <a:t>4/12/2024</a:t>
            </a:fld>
            <a:endParaRPr lang="en-US"/>
          </a:p>
        </p:txBody>
      </p:sp>
      <p:sp>
        <p:nvSpPr>
          <p:cNvPr id="5" name="Footer Placeholder 4">
            <a:extLst>
              <a:ext uri="{FF2B5EF4-FFF2-40B4-BE49-F238E27FC236}">
                <a16:creationId xmlns:a16="http://schemas.microsoft.com/office/drawing/2014/main" id="{7F60072F-1254-4049-B735-239553C483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aleway" panose="020B0503030101060003" pitchFamily="34" charset="77"/>
              </a:defRPr>
            </a:lvl1pPr>
          </a:lstStyle>
          <a:p>
            <a:endParaRPr lang="en-US"/>
          </a:p>
        </p:txBody>
      </p:sp>
      <p:sp>
        <p:nvSpPr>
          <p:cNvPr id="6" name="Slide Number Placeholder 5">
            <a:extLst>
              <a:ext uri="{FF2B5EF4-FFF2-40B4-BE49-F238E27FC236}">
                <a16:creationId xmlns:a16="http://schemas.microsoft.com/office/drawing/2014/main" id="{504621D6-C70A-274D-B7AB-540ECCE026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aleway" panose="020B0503030101060003" pitchFamily="34" charset="77"/>
              </a:defRPr>
            </a:lvl1pPr>
          </a:lstStyle>
          <a:p>
            <a:fld id="{86C7C98C-7744-8243-B226-33677779B44F}" type="slidenum">
              <a:rPr lang="en-US" smtClean="0"/>
              <a:t>‹#›</a:t>
            </a:fld>
            <a:endParaRPr lang="en-US"/>
          </a:p>
        </p:txBody>
      </p:sp>
      <p:sp>
        <p:nvSpPr>
          <p:cNvPr id="8" name="TextBox 7">
            <a:extLst>
              <a:ext uri="{FF2B5EF4-FFF2-40B4-BE49-F238E27FC236}">
                <a16:creationId xmlns:a16="http://schemas.microsoft.com/office/drawing/2014/main" id="{2D2B9204-F9F1-1C05-F9A6-40B134C2FE46}"/>
              </a:ext>
            </a:extLst>
          </p:cNvPr>
          <p:cNvSpPr txBox="1"/>
          <p:nvPr userDrawn="1">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AU"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76833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745" r:id="rId10"/>
  </p:sldLayoutIdLst>
  <p:txStyles>
    <p:titleStyle>
      <a:lvl1pPr algn="l" defTabSz="914400" rtl="0" eaLnBrk="1" latinLnBrk="0" hangingPunct="1">
        <a:lnSpc>
          <a:spcPct val="90000"/>
        </a:lnSpc>
        <a:spcBef>
          <a:spcPct val="0"/>
        </a:spcBef>
        <a:buNone/>
        <a:defRPr sz="4400" b="1" i="0" kern="1200">
          <a:solidFill>
            <a:schemeClr val="tx1"/>
          </a:solidFill>
          <a:latin typeface="Raleway" panose="020B05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96050"/>
            <a:ext cx="12192000" cy="36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454505"/>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485775" y="286604"/>
            <a:ext cx="10058400" cy="91354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485775" y="1371232"/>
            <a:ext cx="10058400" cy="449786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F7C2F47-7545-4F41-A9D4-06A8F7550572}" type="datetimeFigureOut">
              <a:rPr lang="en-AU" smtClean="0"/>
              <a:t>12/04/2024</a:t>
            </a:fld>
            <a:endParaRPr lang="en-AU"/>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AU"/>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9053057-3042-459A-8E5F-9C470B734DCB}" type="slidenum">
              <a:rPr lang="en-AU" smtClean="0"/>
              <a:t>‹#›</a:t>
            </a:fld>
            <a:endParaRPr lang="en-AU"/>
          </a:p>
        </p:txBody>
      </p:sp>
      <p:cxnSp>
        <p:nvCxnSpPr>
          <p:cNvPr id="10" name="Straight Connector 9"/>
          <p:cNvCxnSpPr>
            <a:cxnSpLocks/>
          </p:cNvCxnSpPr>
          <p:nvPr/>
        </p:nvCxnSpPr>
        <p:spPr>
          <a:xfrm>
            <a:off x="485775" y="1200150"/>
            <a:ext cx="112395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drawing&#10;&#10;Description automatically generated">
            <a:extLst>
              <a:ext uri="{FF2B5EF4-FFF2-40B4-BE49-F238E27FC236}">
                <a16:creationId xmlns:a16="http://schemas.microsoft.com/office/drawing/2014/main" id="{AC71F7EB-C768-4978-A7DF-0BC3B5E5A92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471592" y="24976"/>
            <a:ext cx="1637281" cy="432710"/>
          </a:xfrm>
          <a:prstGeom prst="rect">
            <a:avLst/>
          </a:prstGeom>
        </p:spPr>
      </p:pic>
      <p:sp>
        <p:nvSpPr>
          <p:cNvPr id="12" name="TextBox 11">
            <a:extLst>
              <a:ext uri="{FF2B5EF4-FFF2-40B4-BE49-F238E27FC236}">
                <a16:creationId xmlns:a16="http://schemas.microsoft.com/office/drawing/2014/main" id="{A1619848-16B3-A3EC-6638-CA66B7ED8155}"/>
              </a:ext>
            </a:extLst>
          </p:cNvPr>
          <p:cNvSpPr txBox="1"/>
          <p:nvPr userDrawn="1">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AU"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195698530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txStyles>
    <p:titleStyle>
      <a:lvl1pPr algn="l" defTabSz="914400" rtl="0" eaLnBrk="1" latinLnBrk="0" hangingPunct="1">
        <a:lnSpc>
          <a:spcPct val="85000"/>
        </a:lnSpc>
        <a:spcBef>
          <a:spcPct val="0"/>
        </a:spcBef>
        <a:buNone/>
        <a:defRPr sz="4000" kern="1200" spc="-50" baseline="0">
          <a:solidFill>
            <a:schemeClr val="accent2"/>
          </a:solidFill>
          <a:latin typeface="+mj-lt"/>
          <a:ea typeface="+mj-ea"/>
          <a:cs typeface="+mj-cs"/>
        </a:defRPr>
      </a:lvl1pPr>
    </p:titleStyle>
    <p:bodyStyle>
      <a:lvl1pPr marL="183600" indent="-183600" algn="l" defTabSz="914400" rtl="0" eaLnBrk="1" latinLnBrk="0" hangingPunct="1">
        <a:lnSpc>
          <a:spcPct val="95000"/>
        </a:lnSpc>
        <a:spcBef>
          <a:spcPts val="600"/>
        </a:spcBef>
        <a:spcAft>
          <a:spcPts val="200"/>
        </a:spcAft>
        <a:buClr>
          <a:schemeClr val="accent2"/>
        </a:buClr>
        <a:buSzPct val="100000"/>
        <a:buFont typeface="Arial" panose="020B0604020202020204" pitchFamily="34" charset="0"/>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5000"/>
        </a:lnSpc>
        <a:spcBef>
          <a:spcPts val="200"/>
        </a:spcBef>
        <a:spcAft>
          <a:spcPts val="400"/>
        </a:spcAft>
        <a:buClr>
          <a:schemeClr val="accent2"/>
        </a:buClr>
        <a:buSzPct val="75000"/>
        <a:buFont typeface="Courier New" panose="02070309020205020404" pitchFamily="49" charset="0"/>
        <a:buChar char="o"/>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5000"/>
        </a:lnSpc>
        <a:spcBef>
          <a:spcPts val="200"/>
        </a:spcBef>
        <a:spcAft>
          <a:spcPts val="400"/>
        </a:spcAft>
        <a:buClr>
          <a:schemeClr val="accent2"/>
        </a:buClr>
        <a:buFont typeface="Wingdings" panose="05000000000000000000" pitchFamily="2" charset="2"/>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5000"/>
        </a:lnSpc>
        <a:spcBef>
          <a:spcPts val="200"/>
        </a:spcBef>
        <a:spcAft>
          <a:spcPts val="400"/>
        </a:spcAft>
        <a:buClr>
          <a:schemeClr val="accent2"/>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CEB93D-803D-442B-8936-4B38731ED001}"/>
              </a:ext>
            </a:extLst>
          </p:cNvPr>
          <p:cNvSpPr>
            <a:spLocks noGrp="1"/>
          </p:cNvSpPr>
          <p:nvPr>
            <p:ph type="title"/>
          </p:nvPr>
        </p:nvSpPr>
        <p:spPr>
          <a:xfrm>
            <a:off x="4788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771608B-C218-4C95-B3C6-709947E1392C}"/>
              </a:ext>
            </a:extLst>
          </p:cNvPr>
          <p:cNvSpPr>
            <a:spLocks noGrp="1"/>
          </p:cNvSpPr>
          <p:nvPr>
            <p:ph type="body" idx="1"/>
          </p:nvPr>
        </p:nvSpPr>
        <p:spPr>
          <a:xfrm>
            <a:off x="478800" y="181610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E067EF6-D16E-4AF6-84BE-1048DC825B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1018ED-9F89-43D5-ABE9-44C190126B41}" type="datetimeFigureOut">
              <a:rPr lang="en-AU" smtClean="0"/>
              <a:t>12/04/2024</a:t>
            </a:fld>
            <a:endParaRPr lang="en-AU"/>
          </a:p>
        </p:txBody>
      </p:sp>
      <p:sp>
        <p:nvSpPr>
          <p:cNvPr id="5" name="Footer Placeholder 4">
            <a:extLst>
              <a:ext uri="{FF2B5EF4-FFF2-40B4-BE49-F238E27FC236}">
                <a16:creationId xmlns:a16="http://schemas.microsoft.com/office/drawing/2014/main" id="{537E3CA5-89A0-4DD4-9719-CCC54B952E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11BE27DA-500B-4247-B5EB-AA4E39B96B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CF16C-70D5-49FE-A64F-1555CE8F0AF6}" type="slidenum">
              <a:rPr lang="en-AU" smtClean="0"/>
              <a:t>‹#›</a:t>
            </a:fld>
            <a:endParaRPr lang="en-AU"/>
          </a:p>
        </p:txBody>
      </p:sp>
      <p:pic>
        <p:nvPicPr>
          <p:cNvPr id="7" name="Picture 6" descr="A picture containing drawing&#10;&#10;Description automatically generated">
            <a:extLst>
              <a:ext uri="{FF2B5EF4-FFF2-40B4-BE49-F238E27FC236}">
                <a16:creationId xmlns:a16="http://schemas.microsoft.com/office/drawing/2014/main" id="{70908155-FB36-486D-9B92-DE50DCDF6B6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71592" y="24976"/>
            <a:ext cx="1637281" cy="432710"/>
          </a:xfrm>
          <a:prstGeom prst="rect">
            <a:avLst/>
          </a:prstGeom>
        </p:spPr>
      </p:pic>
      <p:sp>
        <p:nvSpPr>
          <p:cNvPr id="9" name="TextBox 8">
            <a:extLst>
              <a:ext uri="{FF2B5EF4-FFF2-40B4-BE49-F238E27FC236}">
                <a16:creationId xmlns:a16="http://schemas.microsoft.com/office/drawing/2014/main" id="{D77D6785-A148-EF9C-611B-7D66731CBE24}"/>
              </a:ext>
            </a:extLst>
          </p:cNvPr>
          <p:cNvSpPr txBox="1"/>
          <p:nvPr userDrawn="1">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AU"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74191284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19669" y="269875"/>
            <a:ext cx="9599084"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719667" y="1619251"/>
            <a:ext cx="10991851" cy="450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Date Placeholder 1"/>
          <p:cNvSpPr>
            <a:spLocks noGrp="1"/>
          </p:cNvSpPr>
          <p:nvPr>
            <p:ph type="dt" sz="half" idx="2"/>
          </p:nvPr>
        </p:nvSpPr>
        <p:spPr>
          <a:xfrm>
            <a:off x="8159753" y="6480175"/>
            <a:ext cx="2400300" cy="374651"/>
          </a:xfrm>
          <a:prstGeom prst="rect">
            <a:avLst/>
          </a:prstGeom>
        </p:spPr>
        <p:txBody>
          <a:bodyPr vert="horz" lIns="0" tIns="0" rIns="0" bIns="0" rtlCol="0" anchor="t" anchorCtr="0"/>
          <a:lstStyle>
            <a:lvl1pPr algn="r">
              <a:defRPr sz="1600">
                <a:solidFill>
                  <a:schemeClr val="tx1">
                    <a:lumMod val="65000"/>
                    <a:lumOff val="35000"/>
                  </a:schemeClr>
                </a:solidFill>
                <a:latin typeface="Arial" panose="020B0604020202020204" pitchFamily="34" charset="0"/>
              </a:defRPr>
            </a:lvl1pPr>
          </a:lstStyle>
          <a:p>
            <a:pPr>
              <a:defRPr/>
            </a:pPr>
            <a:endParaRPr lang="en-AU"/>
          </a:p>
        </p:txBody>
      </p:sp>
      <p:sp>
        <p:nvSpPr>
          <p:cNvPr id="3" name="Footer Placeholder 2"/>
          <p:cNvSpPr>
            <a:spLocks noGrp="1"/>
          </p:cNvSpPr>
          <p:nvPr>
            <p:ph type="ftr" sz="quarter" idx="3"/>
          </p:nvPr>
        </p:nvSpPr>
        <p:spPr>
          <a:xfrm>
            <a:off x="719669" y="6480175"/>
            <a:ext cx="7200900" cy="374651"/>
          </a:xfrm>
          <a:prstGeom prst="rect">
            <a:avLst/>
          </a:prstGeom>
        </p:spPr>
        <p:txBody>
          <a:bodyPr vert="horz" lIns="0" tIns="0" rIns="0" bIns="0" rtlCol="0" anchor="t" anchorCtr="0"/>
          <a:lstStyle>
            <a:lvl1pPr algn="l">
              <a:defRPr sz="1600">
                <a:solidFill>
                  <a:schemeClr val="tx1">
                    <a:lumMod val="65000"/>
                    <a:lumOff val="35000"/>
                  </a:schemeClr>
                </a:solidFill>
                <a:latin typeface="Arial" panose="020B0604020202020204" pitchFamily="34" charset="0"/>
              </a:defRPr>
            </a:lvl1pPr>
          </a:lstStyle>
          <a:p>
            <a:pPr>
              <a:defRPr/>
            </a:pPr>
            <a:endParaRPr lang="en-AU"/>
          </a:p>
        </p:txBody>
      </p:sp>
      <p:sp>
        <p:nvSpPr>
          <p:cNvPr id="4" name="Slide Number Placeholder 3"/>
          <p:cNvSpPr>
            <a:spLocks noGrp="1"/>
          </p:cNvSpPr>
          <p:nvPr>
            <p:ph type="sldNum" sz="quarter" idx="4"/>
          </p:nvPr>
        </p:nvSpPr>
        <p:spPr>
          <a:xfrm>
            <a:off x="10991851" y="6486525"/>
            <a:ext cx="719667" cy="374651"/>
          </a:xfrm>
          <a:prstGeom prst="rect">
            <a:avLst/>
          </a:prstGeom>
        </p:spPr>
        <p:txBody>
          <a:bodyPr vert="horz" wrap="square" lIns="0" tIns="0" rIns="0" bIns="0" numCol="1" anchor="t" anchorCtr="0" compatLnSpc="1">
            <a:prstTxWarp prst="textNoShape">
              <a:avLst/>
            </a:prstTxWarp>
          </a:bodyPr>
          <a:lstStyle>
            <a:lvl1pPr algn="r">
              <a:defRPr sz="1600">
                <a:solidFill>
                  <a:srgbClr val="595959"/>
                </a:solidFill>
              </a:defRPr>
            </a:lvl1pPr>
          </a:lstStyle>
          <a:p>
            <a:fld id="{ED7680F9-C0BF-4CC2-A043-27BA3E10BB14}" type="slidenum">
              <a:rPr lang="en-AU" altLang="en-US"/>
              <a:pPr/>
              <a:t>‹#›</a:t>
            </a:fld>
            <a:endParaRPr lang="en-AU" altLang="en-US"/>
          </a:p>
        </p:txBody>
      </p:sp>
      <p:sp>
        <p:nvSpPr>
          <p:cNvPr id="6" name="MSIPCMContentMarking" descr="{&quot;HashCode&quot;:1368741547,&quot;Placement&quot;:&quot;Footer&quot;,&quot;Top&quot;:517.4484,&quot;Left&quot;:413.6567,&quot;SlideWidth&quot;:960,&quot;SlideHeight&quot;:540}">
            <a:extLst>
              <a:ext uri="{FF2B5EF4-FFF2-40B4-BE49-F238E27FC236}">
                <a16:creationId xmlns:a16="http://schemas.microsoft.com/office/drawing/2014/main" id="{06E6269C-18C3-41DF-83A7-5508DFB938FD}"/>
              </a:ext>
            </a:extLst>
          </p:cNvPr>
          <p:cNvSpPr txBox="1"/>
          <p:nvPr userDrawn="1"/>
        </p:nvSpPr>
        <p:spPr>
          <a:xfrm>
            <a:off x="5253440" y="6571595"/>
            <a:ext cx="1685120" cy="286405"/>
          </a:xfrm>
          <a:prstGeom prst="rect">
            <a:avLst/>
          </a:prstGeom>
          <a:noFill/>
        </p:spPr>
        <p:txBody>
          <a:bodyPr vert="horz" wrap="square" lIns="0" tIns="0" rIns="0" bIns="0" rtlCol="0" anchor="ctr" anchorCtr="1">
            <a:spAutoFit/>
          </a:bodyPr>
          <a:lstStyle/>
          <a:p>
            <a:pPr algn="ctr">
              <a:spcBef>
                <a:spcPts val="0"/>
              </a:spcBef>
              <a:spcAft>
                <a:spcPts val="0"/>
              </a:spcAft>
            </a:pPr>
            <a:r>
              <a:rPr lang="en-AU" sz="1000">
                <a:solidFill>
                  <a:srgbClr val="E4100E"/>
                </a:solidFill>
                <a:latin typeface="Arial Black" panose="020B0A04020102020204" pitchFamily="34" charset="0"/>
              </a:rPr>
              <a:t>OFFICIAL: Sensitive</a:t>
            </a:r>
          </a:p>
        </p:txBody>
      </p:sp>
      <p:sp>
        <p:nvSpPr>
          <p:cNvPr id="7" name="TextBox 6">
            <a:extLst>
              <a:ext uri="{FF2B5EF4-FFF2-40B4-BE49-F238E27FC236}">
                <a16:creationId xmlns:a16="http://schemas.microsoft.com/office/drawing/2014/main" id="{C74D9488-BD6A-445E-D0E8-39CDAEDCEF25}"/>
              </a:ext>
            </a:extLst>
          </p:cNvPr>
          <p:cNvSpPr txBox="1"/>
          <p:nvPr userDrawn="1">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AU"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28562945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Lst>
  <p:hf sldNum="0" hdr="0" ftr="0" dt="0"/>
  <p:txStyles>
    <p:titleStyle>
      <a:lvl1pPr algn="l" defTabSz="609585" rtl="0" eaLnBrk="1" fontAlgn="base" hangingPunct="1">
        <a:lnSpc>
          <a:spcPct val="100000"/>
        </a:lnSpc>
        <a:spcBef>
          <a:spcPct val="0"/>
        </a:spcBef>
        <a:spcAft>
          <a:spcPct val="0"/>
        </a:spcAft>
        <a:defRPr sz="3200" kern="1200">
          <a:solidFill>
            <a:schemeClr val="bg1"/>
          </a:solidFill>
          <a:latin typeface="Arial"/>
          <a:ea typeface="ＭＳ Ｐゴシック" charset="0"/>
          <a:cs typeface="Arial"/>
        </a:defRPr>
      </a:lvl1pPr>
      <a:lvl2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2pPr>
      <a:lvl3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3pPr>
      <a:lvl4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4pPr>
      <a:lvl5pPr algn="l" defTabSz="609585" rtl="0" eaLnBrk="1" fontAlgn="base" hangingPunct="1">
        <a:spcBef>
          <a:spcPct val="0"/>
        </a:spcBef>
        <a:spcAft>
          <a:spcPct val="0"/>
        </a:spcAft>
        <a:defRPr sz="3200">
          <a:solidFill>
            <a:schemeClr val="bg1"/>
          </a:solidFill>
          <a:latin typeface="Arial" charset="0"/>
          <a:ea typeface="ＭＳ Ｐゴシック" charset="0"/>
          <a:cs typeface="Arial" pitchFamily="34" charset="0"/>
        </a:defRPr>
      </a:lvl5pPr>
      <a:lvl6pPr marL="609585"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6pPr>
      <a:lvl7pPr marL="1219170"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7pPr>
      <a:lvl8pPr marL="1828754"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8pPr>
      <a:lvl9pPr marL="2438339" algn="l" defTabSz="609585" rtl="0" eaLnBrk="1" fontAlgn="base" hangingPunct="1">
        <a:spcBef>
          <a:spcPct val="0"/>
        </a:spcBef>
        <a:spcAft>
          <a:spcPct val="0"/>
        </a:spcAft>
        <a:defRPr sz="3200">
          <a:solidFill>
            <a:schemeClr val="tx1"/>
          </a:solidFill>
          <a:latin typeface="Arial" charset="0"/>
          <a:ea typeface="ＭＳ Ｐゴシック" charset="0"/>
          <a:cs typeface="ＭＳ Ｐゴシック" charset="0"/>
        </a:defRPr>
      </a:lvl9pPr>
    </p:titleStyle>
    <p:bodyStyle>
      <a:lvl1pPr algn="l" defTabSz="609585" rtl="0" eaLnBrk="1" fontAlgn="base" hangingPunct="1">
        <a:lnSpc>
          <a:spcPct val="110000"/>
        </a:lnSpc>
        <a:spcBef>
          <a:spcPts val="1067"/>
        </a:spcBef>
        <a:spcAft>
          <a:spcPts val="1067"/>
        </a:spcAft>
        <a:defRPr sz="2933" b="1" kern="1200">
          <a:solidFill>
            <a:srgbClr val="C63663"/>
          </a:solidFill>
          <a:latin typeface="+mn-lt"/>
          <a:ea typeface="ＭＳ Ｐゴシック" charset="0"/>
          <a:cs typeface="ＭＳ Ｐゴシック" charset="0"/>
        </a:defRPr>
      </a:lvl1pPr>
      <a:lvl2pPr algn="l" defTabSz="609585" rtl="0" eaLnBrk="1" fontAlgn="base" hangingPunct="1">
        <a:lnSpc>
          <a:spcPct val="110000"/>
        </a:lnSpc>
        <a:spcBef>
          <a:spcPct val="0"/>
        </a:spcBef>
        <a:spcAft>
          <a:spcPts val="1067"/>
        </a:spcAft>
        <a:defRPr sz="2667" kern="1200">
          <a:solidFill>
            <a:schemeClr val="tx1"/>
          </a:solidFill>
          <a:latin typeface="+mn-lt"/>
          <a:ea typeface="ＭＳ Ｐゴシック" charset="0"/>
          <a:cs typeface="+mn-cs"/>
        </a:defRPr>
      </a:lvl2pPr>
      <a:lvl3pPr marL="334425" indent="-334425" algn="l" defTabSz="609585" rtl="0" eaLnBrk="1" fontAlgn="base" hangingPunct="1">
        <a:lnSpc>
          <a:spcPct val="110000"/>
        </a:lnSpc>
        <a:spcBef>
          <a:spcPct val="0"/>
        </a:spcBef>
        <a:spcAft>
          <a:spcPts val="1067"/>
        </a:spcAft>
        <a:buFont typeface="Arial" charset="0"/>
        <a:buChar char="•"/>
        <a:defRPr sz="2667" kern="1200">
          <a:solidFill>
            <a:schemeClr val="tx1"/>
          </a:solidFill>
          <a:latin typeface="+mn-lt"/>
          <a:ea typeface="ＭＳ Ｐゴシック" charset="0"/>
          <a:cs typeface="+mn-cs"/>
        </a:defRPr>
      </a:lvl3pPr>
      <a:lvl4pPr marL="670967" indent="-334425" algn="l" defTabSz="609585" rtl="0" eaLnBrk="1" fontAlgn="base" hangingPunct="1">
        <a:lnSpc>
          <a:spcPct val="110000"/>
        </a:lnSpc>
        <a:spcBef>
          <a:spcPct val="0"/>
        </a:spcBef>
        <a:spcAft>
          <a:spcPts val="1067"/>
        </a:spcAft>
        <a:buFont typeface="Arial" charset="0"/>
        <a:buChar char="–"/>
        <a:defRPr sz="2667" kern="1200">
          <a:solidFill>
            <a:schemeClr val="tx1"/>
          </a:solidFill>
          <a:latin typeface="+mn-lt"/>
          <a:ea typeface="ＭＳ Ｐゴシック" charset="0"/>
          <a:cs typeface="+mn-cs"/>
        </a:defRPr>
      </a:lvl4pPr>
      <a:lvl5pPr marL="1007508" indent="-334425" algn="l" defTabSz="609585" rtl="0" eaLnBrk="1" fontAlgn="base" hangingPunct="1">
        <a:lnSpc>
          <a:spcPct val="110000"/>
        </a:lnSpc>
        <a:spcBef>
          <a:spcPct val="0"/>
        </a:spcBef>
        <a:spcAft>
          <a:spcPts val="1067"/>
        </a:spcAft>
        <a:buFont typeface="Arial" charset="0"/>
        <a:buChar char="»"/>
        <a:defRPr sz="2667" kern="1200">
          <a:solidFill>
            <a:schemeClr val="tx1"/>
          </a:solidFill>
          <a:latin typeface="+mn-lt"/>
          <a:ea typeface="ＭＳ Ｐゴシック" charset="0"/>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7AA1EB0-4F62-4D7A-8C3D-3F0659147824}"/>
              </a:ext>
            </a:extLst>
          </p:cNvPr>
          <p:cNvSpPr>
            <a:spLocks noGrp="1"/>
          </p:cNvSpPr>
          <p:nvPr>
            <p:ph type="title"/>
          </p:nvPr>
        </p:nvSpPr>
        <p:spPr bwMode="auto">
          <a:xfrm>
            <a:off x="719667" y="269875"/>
            <a:ext cx="9599084"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D4A16C-19B1-4939-969C-D31E46A4F2F2}"/>
              </a:ext>
            </a:extLst>
          </p:cNvPr>
          <p:cNvSpPr>
            <a:spLocks noGrp="1"/>
          </p:cNvSpPr>
          <p:nvPr>
            <p:ph type="body" idx="1"/>
          </p:nvPr>
        </p:nvSpPr>
        <p:spPr bwMode="auto">
          <a:xfrm>
            <a:off x="719667" y="1619251"/>
            <a:ext cx="10991851"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Date Placeholder 1">
            <a:extLst>
              <a:ext uri="{FF2B5EF4-FFF2-40B4-BE49-F238E27FC236}">
                <a16:creationId xmlns:a16="http://schemas.microsoft.com/office/drawing/2014/main" id="{5708CCAD-6B32-498A-AAF7-F9D61F696719}"/>
              </a:ext>
            </a:extLst>
          </p:cNvPr>
          <p:cNvSpPr>
            <a:spLocks noGrp="1"/>
          </p:cNvSpPr>
          <p:nvPr>
            <p:ph type="dt" sz="half" idx="2"/>
          </p:nvPr>
        </p:nvSpPr>
        <p:spPr>
          <a:xfrm>
            <a:off x="8159751" y="6480175"/>
            <a:ext cx="2400300" cy="374650"/>
          </a:xfrm>
          <a:prstGeom prst="rect">
            <a:avLst/>
          </a:prstGeom>
        </p:spPr>
        <p:txBody>
          <a:bodyPr vert="horz" lIns="0" tIns="0" rIns="0" bIns="0" rtlCol="0" anchor="t" anchorCtr="0"/>
          <a:lstStyle>
            <a:lvl1pPr algn="r">
              <a:defRPr sz="1200">
                <a:solidFill>
                  <a:schemeClr val="tx1">
                    <a:lumMod val="65000"/>
                    <a:lumOff val="35000"/>
                  </a:schemeClr>
                </a:solidFill>
              </a:defRPr>
            </a:lvl1pPr>
          </a:lstStyle>
          <a:p>
            <a:pPr>
              <a:defRPr/>
            </a:pPr>
            <a:fld id="{A877B0BD-3B95-4F56-8831-C95967E2735C}" type="datetime4">
              <a:rPr lang="en-AU"/>
              <a:pPr>
                <a:defRPr/>
              </a:pPr>
              <a:t>12 April 2024</a:t>
            </a:fld>
            <a:endParaRPr lang="en-AU"/>
          </a:p>
        </p:txBody>
      </p:sp>
      <p:sp>
        <p:nvSpPr>
          <p:cNvPr id="3" name="Footer Placeholder 2">
            <a:extLst>
              <a:ext uri="{FF2B5EF4-FFF2-40B4-BE49-F238E27FC236}">
                <a16:creationId xmlns:a16="http://schemas.microsoft.com/office/drawing/2014/main" id="{3181D45D-8401-4B7C-BC47-2F944CF51857}"/>
              </a:ext>
            </a:extLst>
          </p:cNvPr>
          <p:cNvSpPr>
            <a:spLocks noGrp="1"/>
          </p:cNvSpPr>
          <p:nvPr>
            <p:ph type="ftr" sz="quarter" idx="3"/>
          </p:nvPr>
        </p:nvSpPr>
        <p:spPr>
          <a:xfrm>
            <a:off x="719667" y="6480175"/>
            <a:ext cx="7200900" cy="374650"/>
          </a:xfrm>
          <a:prstGeom prst="rect">
            <a:avLst/>
          </a:prstGeom>
        </p:spPr>
        <p:txBody>
          <a:bodyPr vert="horz" lIns="0" tIns="0" rIns="0" bIns="0" rtlCol="0" anchor="t" anchorCtr="0"/>
          <a:lstStyle>
            <a:lvl1pPr algn="l">
              <a:defRPr sz="1200">
                <a:solidFill>
                  <a:schemeClr val="tx1">
                    <a:lumMod val="65000"/>
                    <a:lumOff val="35000"/>
                  </a:schemeClr>
                </a:solidFill>
              </a:defRPr>
            </a:lvl1pPr>
          </a:lstStyle>
          <a:p>
            <a:pPr>
              <a:defRPr/>
            </a:pPr>
            <a:endParaRPr lang="en-AU"/>
          </a:p>
        </p:txBody>
      </p:sp>
      <p:sp>
        <p:nvSpPr>
          <p:cNvPr id="4" name="Slide Number Placeholder 3">
            <a:extLst>
              <a:ext uri="{FF2B5EF4-FFF2-40B4-BE49-F238E27FC236}">
                <a16:creationId xmlns:a16="http://schemas.microsoft.com/office/drawing/2014/main" id="{380D4B7A-14F7-4E8F-976B-14B52670608C}"/>
              </a:ext>
            </a:extLst>
          </p:cNvPr>
          <p:cNvSpPr>
            <a:spLocks noGrp="1"/>
          </p:cNvSpPr>
          <p:nvPr>
            <p:ph type="sldNum" sz="quarter" idx="4"/>
          </p:nvPr>
        </p:nvSpPr>
        <p:spPr>
          <a:xfrm>
            <a:off x="10991851" y="6486525"/>
            <a:ext cx="719667" cy="374650"/>
          </a:xfrm>
          <a:prstGeom prst="rect">
            <a:avLst/>
          </a:prstGeom>
        </p:spPr>
        <p:txBody>
          <a:bodyPr vert="horz" lIns="0" tIns="0" rIns="0" bIns="0" rtlCol="0" anchor="t" anchorCtr="0"/>
          <a:lstStyle>
            <a:lvl1pPr algn="r">
              <a:defRPr sz="1200">
                <a:solidFill>
                  <a:schemeClr val="tx1">
                    <a:lumMod val="65000"/>
                    <a:lumOff val="35000"/>
                  </a:schemeClr>
                </a:solidFill>
              </a:defRPr>
            </a:lvl1pPr>
          </a:lstStyle>
          <a:p>
            <a:pPr>
              <a:defRPr/>
            </a:pPr>
            <a:fld id="{C6F0915E-994F-46D5-9BA1-4A2DCC3CB59A}" type="slidenum">
              <a:rPr lang="en-AU"/>
              <a:pPr>
                <a:defRPr/>
              </a:pPr>
              <a:t>‹#›</a:t>
            </a:fld>
            <a:endParaRPr lang="en-AU"/>
          </a:p>
        </p:txBody>
      </p:sp>
      <p:sp>
        <p:nvSpPr>
          <p:cNvPr id="5" name="MSIPCMContentMarking" descr="{&quot;HashCode&quot;:904758361,&quot;Placement&quot;:&quot;Footer&quot;,&quot;Top&quot;:517.4484,&quot;Left&quot;:443.117157,&quot;SlideWidth&quot;:960,&quot;SlideHeight&quot;:540}">
            <a:extLst>
              <a:ext uri="{FF2B5EF4-FFF2-40B4-BE49-F238E27FC236}">
                <a16:creationId xmlns:a16="http://schemas.microsoft.com/office/drawing/2014/main" id="{D77651AD-3F07-498C-998B-EEB545B2493C}"/>
              </a:ext>
            </a:extLst>
          </p:cNvPr>
          <p:cNvSpPr txBox="1"/>
          <p:nvPr userDrawn="1"/>
        </p:nvSpPr>
        <p:spPr>
          <a:xfrm>
            <a:off x="5627588" y="6571595"/>
            <a:ext cx="936825" cy="286405"/>
          </a:xfrm>
          <a:prstGeom prst="rect">
            <a:avLst/>
          </a:prstGeom>
          <a:noFill/>
        </p:spPr>
        <p:txBody>
          <a:bodyPr vert="horz" wrap="square" lIns="0" tIns="0" rIns="0" bIns="0" rtlCol="0" anchor="ctr" anchorCtr="1">
            <a:spAutoFit/>
          </a:bodyPr>
          <a:lstStyle/>
          <a:p>
            <a:pPr algn="ctr">
              <a:spcBef>
                <a:spcPts val="0"/>
              </a:spcBef>
              <a:spcAft>
                <a:spcPts val="0"/>
              </a:spcAft>
            </a:pPr>
            <a:r>
              <a:rPr lang="en-AU" sz="1000">
                <a:solidFill>
                  <a:srgbClr val="000000"/>
                </a:solidFill>
                <a:latin typeface="Arial Black" panose="020B0A04020102020204" pitchFamily="34" charset="0"/>
              </a:rPr>
              <a:t>OFFICIAL</a:t>
            </a:r>
          </a:p>
        </p:txBody>
      </p:sp>
      <p:sp>
        <p:nvSpPr>
          <p:cNvPr id="7" name="TextBox 6">
            <a:extLst>
              <a:ext uri="{FF2B5EF4-FFF2-40B4-BE49-F238E27FC236}">
                <a16:creationId xmlns:a16="http://schemas.microsoft.com/office/drawing/2014/main" id="{024E0E7F-4910-D3B9-291E-E5C13B5DDF9A}"/>
              </a:ext>
            </a:extLst>
          </p:cNvPr>
          <p:cNvSpPr txBox="1"/>
          <p:nvPr userDrawn="1">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AU"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26688154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Lst>
  <p:hf sldNum="0" hdr="0" ftr="0" dt="0"/>
  <p:txStyles>
    <p:titleStyle>
      <a:lvl1pPr algn="l" defTabSz="457200" rtl="0" eaLnBrk="1" fontAlgn="base" hangingPunct="1">
        <a:spcBef>
          <a:spcPct val="0"/>
        </a:spcBef>
        <a:spcAft>
          <a:spcPct val="0"/>
        </a:spcAft>
        <a:defRPr sz="2400"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1" fontAlgn="base" hangingPunct="1">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eaLnBrk="1" fontAlgn="base" hangingPunct="1">
        <a:lnSpc>
          <a:spcPct val="110000"/>
        </a:lnSpc>
        <a:spcBef>
          <a:spcPct val="0"/>
        </a:spcBef>
        <a:spcAft>
          <a:spcPts val="800"/>
        </a:spcAft>
        <a:buFont typeface="Arial" panose="020B0604020202020204" pitchFamily="34" charset="0"/>
        <a:buChar char="•"/>
        <a:defRPr sz="2000" kern="1200">
          <a:solidFill>
            <a:schemeClr val="tx1"/>
          </a:solidFill>
          <a:latin typeface="+mn-lt"/>
          <a:ea typeface="ＭＳ Ｐゴシック" charset="0"/>
          <a:cs typeface="+mn-cs"/>
        </a:defRPr>
      </a:lvl3pPr>
      <a:lvl4pPr marL="503238" indent="-250825" algn="l" defTabSz="457200" rtl="0" eaLnBrk="1" fontAlgn="base" hangingPunct="1">
        <a:lnSpc>
          <a:spcPct val="110000"/>
        </a:lnSpc>
        <a:spcBef>
          <a:spcPct val="0"/>
        </a:spcBef>
        <a:spcAft>
          <a:spcPts val="800"/>
        </a:spcAft>
        <a:buFont typeface="Arial" panose="020B0604020202020204" pitchFamily="34"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19667" y="269875"/>
            <a:ext cx="9599084"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719667" y="1619251"/>
            <a:ext cx="10991851"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Date Placeholder 1"/>
          <p:cNvSpPr>
            <a:spLocks noGrp="1"/>
          </p:cNvSpPr>
          <p:nvPr>
            <p:ph type="dt" sz="half" idx="2"/>
          </p:nvPr>
        </p:nvSpPr>
        <p:spPr>
          <a:xfrm>
            <a:off x="8159751" y="6480175"/>
            <a:ext cx="2400300" cy="374650"/>
          </a:xfrm>
          <a:prstGeom prst="rect">
            <a:avLst/>
          </a:prstGeom>
        </p:spPr>
        <p:txBody>
          <a:bodyPr vert="horz" lIns="0" tIns="0" rIns="0" bIns="0" rtlCol="0" anchor="t" anchorCtr="0"/>
          <a:lstStyle>
            <a:lvl1pPr algn="r">
              <a:defRPr sz="1200">
                <a:solidFill>
                  <a:schemeClr val="tx1">
                    <a:lumMod val="65000"/>
                    <a:lumOff val="35000"/>
                  </a:schemeClr>
                </a:solidFill>
                <a:latin typeface="Arial" panose="020B0604020202020204" pitchFamily="34" charset="0"/>
              </a:defRPr>
            </a:lvl1pPr>
          </a:lstStyle>
          <a:p>
            <a:pPr>
              <a:defRPr/>
            </a:pPr>
            <a:fld id="{0CA61D45-CE60-4E47-9186-7256AB0F150C}" type="datetime4">
              <a:rPr lang="en-AU"/>
              <a:pPr>
                <a:defRPr/>
              </a:pPr>
              <a:t>12 April 2024</a:t>
            </a:fld>
            <a:endParaRPr lang="en-AU"/>
          </a:p>
        </p:txBody>
      </p:sp>
      <p:sp>
        <p:nvSpPr>
          <p:cNvPr id="3" name="Footer Placeholder 2"/>
          <p:cNvSpPr>
            <a:spLocks noGrp="1"/>
          </p:cNvSpPr>
          <p:nvPr>
            <p:ph type="ftr" sz="quarter" idx="3"/>
          </p:nvPr>
        </p:nvSpPr>
        <p:spPr>
          <a:xfrm>
            <a:off x="719667" y="6480175"/>
            <a:ext cx="7200900" cy="374650"/>
          </a:xfrm>
          <a:prstGeom prst="rect">
            <a:avLst/>
          </a:prstGeom>
        </p:spPr>
        <p:txBody>
          <a:bodyPr vert="horz" lIns="0" tIns="0" rIns="0" bIns="0" rtlCol="0" anchor="t" anchorCtr="0"/>
          <a:lstStyle>
            <a:lvl1pPr algn="l">
              <a:defRPr sz="1200">
                <a:solidFill>
                  <a:schemeClr val="tx1">
                    <a:lumMod val="65000"/>
                    <a:lumOff val="35000"/>
                  </a:schemeClr>
                </a:solidFill>
                <a:latin typeface="Arial" panose="020B0604020202020204" pitchFamily="34" charset="0"/>
              </a:defRPr>
            </a:lvl1pPr>
          </a:lstStyle>
          <a:p>
            <a:pPr>
              <a:defRPr/>
            </a:pPr>
            <a:endParaRPr lang="en-AU"/>
          </a:p>
        </p:txBody>
      </p:sp>
      <p:sp>
        <p:nvSpPr>
          <p:cNvPr id="4" name="Slide Number Placeholder 3"/>
          <p:cNvSpPr>
            <a:spLocks noGrp="1"/>
          </p:cNvSpPr>
          <p:nvPr>
            <p:ph type="sldNum" sz="quarter" idx="4"/>
          </p:nvPr>
        </p:nvSpPr>
        <p:spPr>
          <a:xfrm>
            <a:off x="10991851" y="6486525"/>
            <a:ext cx="719667" cy="374650"/>
          </a:xfrm>
          <a:prstGeom prst="rect">
            <a:avLst/>
          </a:prstGeom>
        </p:spPr>
        <p:txBody>
          <a:bodyPr vert="horz" wrap="square" lIns="0" tIns="0" rIns="0" bIns="0" numCol="1" anchor="t" anchorCtr="0" compatLnSpc="1">
            <a:prstTxWarp prst="textNoShape">
              <a:avLst/>
            </a:prstTxWarp>
          </a:bodyPr>
          <a:lstStyle>
            <a:lvl1pPr algn="r">
              <a:defRPr sz="1200">
                <a:solidFill>
                  <a:srgbClr val="595959"/>
                </a:solidFill>
              </a:defRPr>
            </a:lvl1pPr>
          </a:lstStyle>
          <a:p>
            <a:fld id="{094171C0-8CA2-48AE-BDB9-83AE79A20343}" type="slidenum">
              <a:rPr lang="en-AU" altLang="en-US"/>
              <a:pPr/>
              <a:t>‹#›</a:t>
            </a:fld>
            <a:endParaRPr lang="en-AU" altLang="en-US"/>
          </a:p>
        </p:txBody>
      </p:sp>
      <p:sp>
        <p:nvSpPr>
          <p:cNvPr id="5" name="MSIPCMContentMarking" descr="{&quot;HashCode&quot;:904758361,&quot;Placement&quot;:&quot;Footer&quot;,&quot;Top&quot;:517.4484,&quot;Left&quot;:443.117157,&quot;SlideWidth&quot;:960,&quot;SlideHeight&quot;:540}">
            <a:extLst>
              <a:ext uri="{FF2B5EF4-FFF2-40B4-BE49-F238E27FC236}">
                <a16:creationId xmlns:a16="http://schemas.microsoft.com/office/drawing/2014/main" id="{EEB435E1-EC9D-41AB-A8C8-413898E9B4F7}"/>
              </a:ext>
            </a:extLst>
          </p:cNvPr>
          <p:cNvSpPr txBox="1"/>
          <p:nvPr userDrawn="1"/>
        </p:nvSpPr>
        <p:spPr>
          <a:xfrm>
            <a:off x="5627588" y="6571595"/>
            <a:ext cx="936825" cy="286405"/>
          </a:xfrm>
          <a:prstGeom prst="rect">
            <a:avLst/>
          </a:prstGeom>
          <a:noFill/>
        </p:spPr>
        <p:txBody>
          <a:bodyPr vert="horz" wrap="square" lIns="0" tIns="0" rIns="0" bIns="0" rtlCol="0" anchor="ctr" anchorCtr="1">
            <a:spAutoFit/>
          </a:bodyPr>
          <a:lstStyle/>
          <a:p>
            <a:pPr algn="ctr">
              <a:spcBef>
                <a:spcPts val="0"/>
              </a:spcBef>
              <a:spcAft>
                <a:spcPts val="0"/>
              </a:spcAft>
            </a:pPr>
            <a:r>
              <a:rPr lang="en-AU" sz="1000">
                <a:solidFill>
                  <a:srgbClr val="000000"/>
                </a:solidFill>
                <a:latin typeface="Arial Black" panose="020B0A04020102020204" pitchFamily="34" charset="0"/>
              </a:rPr>
              <a:t>OFFICIAL</a:t>
            </a:r>
          </a:p>
        </p:txBody>
      </p:sp>
      <p:sp>
        <p:nvSpPr>
          <p:cNvPr id="7" name="TextBox 6">
            <a:extLst>
              <a:ext uri="{FF2B5EF4-FFF2-40B4-BE49-F238E27FC236}">
                <a16:creationId xmlns:a16="http://schemas.microsoft.com/office/drawing/2014/main" id="{7F6AD702-1E08-A810-98A6-12F2A34302FD}"/>
              </a:ext>
            </a:extLst>
          </p:cNvPr>
          <p:cNvSpPr txBox="1"/>
          <p:nvPr userDrawn="1">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AU"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3204947218"/>
      </p:ext>
    </p:extLst>
  </p:cSld>
  <p:clrMap bg1="lt1" tx1="dk1" bg2="lt2" tx2="dk2" accent1="accent1" accent2="accent2" accent3="accent3" accent4="accent4" accent5="accent5" accent6="accent6" hlink="hlink" folHlink="folHlink"/>
  <p:sldLayoutIdLst>
    <p:sldLayoutId id="2147483763" r:id="rId1"/>
    <p:sldLayoutId id="2147483764" r:id="rId2"/>
  </p:sldLayoutIdLst>
  <p:hf sldNum="0" hdr="0" ftr="0" dt="0"/>
  <p:txStyles>
    <p:titleStyle>
      <a:lvl1pPr algn="l" defTabSz="457200" rtl="0" eaLnBrk="1" fontAlgn="base" hangingPunct="1">
        <a:spcBef>
          <a:spcPct val="0"/>
        </a:spcBef>
        <a:spcAft>
          <a:spcPct val="0"/>
        </a:spcAft>
        <a:defRPr sz="2400" kern="1200">
          <a:solidFill>
            <a:schemeClr val="bg1"/>
          </a:solidFill>
          <a:latin typeface="Arial"/>
          <a:ea typeface="ＭＳ Ｐゴシック" charset="0"/>
          <a:cs typeface="Arial"/>
        </a:defRPr>
      </a:lvl1pPr>
      <a:lvl2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2pPr>
      <a:lvl3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3pPr>
      <a:lvl4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4pPr>
      <a:lvl5pPr algn="l" defTabSz="457200" rtl="0" eaLnBrk="1" fontAlgn="base" hangingPunct="1">
        <a:spcBef>
          <a:spcPct val="0"/>
        </a:spcBef>
        <a:spcAft>
          <a:spcPct val="0"/>
        </a:spcAft>
        <a:defRPr sz="2400">
          <a:solidFill>
            <a:schemeClr val="bg1"/>
          </a:solidFill>
          <a:latin typeface="Arial" charset="0"/>
          <a:ea typeface="ＭＳ Ｐゴシック" charset="0"/>
          <a:cs typeface="Arial" pitchFamily="34" charset="0"/>
        </a:defRPr>
      </a:lvl5pPr>
      <a:lvl6pPr marL="4572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400">
          <a:solidFill>
            <a:schemeClr val="tx1"/>
          </a:solidFill>
          <a:latin typeface="Arial" charset="0"/>
          <a:ea typeface="ＭＳ Ｐゴシック" charset="0"/>
          <a:cs typeface="ＭＳ Ｐゴシック" charset="0"/>
        </a:defRPr>
      </a:lvl9pPr>
    </p:titleStyle>
    <p:bodyStyle>
      <a:lvl1pPr algn="l" defTabSz="457200" rtl="0" eaLnBrk="1" fontAlgn="base" hangingPunct="1">
        <a:lnSpc>
          <a:spcPct val="110000"/>
        </a:lnSpc>
        <a:spcBef>
          <a:spcPts val="800"/>
        </a:spcBef>
        <a:spcAft>
          <a:spcPts val="800"/>
        </a:spcAft>
        <a:defRPr sz="2200" b="1" kern="1200">
          <a:solidFill>
            <a:srgbClr val="201547"/>
          </a:solidFill>
          <a:latin typeface="+mn-lt"/>
          <a:ea typeface="ＭＳ Ｐゴシック" charset="0"/>
          <a:cs typeface="ＭＳ Ｐゴシック" charset="0"/>
        </a:defRPr>
      </a:lvl1pPr>
      <a:lvl2pPr algn="l" defTabSz="457200" rtl="0" eaLnBrk="1" fontAlgn="base" hangingPunct="1">
        <a:lnSpc>
          <a:spcPct val="110000"/>
        </a:lnSpc>
        <a:spcBef>
          <a:spcPct val="0"/>
        </a:spcBef>
        <a:spcAft>
          <a:spcPts val="800"/>
        </a:spcAft>
        <a:defRPr sz="2000" kern="1200">
          <a:solidFill>
            <a:schemeClr val="tx1"/>
          </a:solidFill>
          <a:latin typeface="+mn-lt"/>
          <a:ea typeface="ＭＳ Ｐゴシック" charset="0"/>
          <a:cs typeface="+mn-cs"/>
        </a:defRPr>
      </a:lvl2pPr>
      <a:lvl3pPr marL="250825"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3pPr>
      <a:lvl4pPr marL="503238"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4pPr>
      <a:lvl5pPr marL="755650" indent="-250825" algn="l" defTabSz="457200" rtl="0" eaLnBrk="1" fontAlgn="base" hangingPunct="1">
        <a:lnSpc>
          <a:spcPct val="110000"/>
        </a:lnSpc>
        <a:spcBef>
          <a:spcPct val="0"/>
        </a:spcBef>
        <a:spcAft>
          <a:spcPts val="80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AB6B4B-2885-0147-906B-2EBAE641B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4A0B1D-B75E-A945-A98B-AABDDAD2D5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5A3EE0-AC8C-D94F-ABF2-289589ABDF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aleway" panose="020B0503030101060003" pitchFamily="34" charset="77"/>
              </a:defRPr>
            </a:lvl1pPr>
          </a:lstStyle>
          <a:p>
            <a:fld id="{6DB46989-05B5-C947-89CA-2B111998DE64}" type="datetimeFigureOut">
              <a:rPr lang="en-US" smtClean="0"/>
              <a:t>4/12/2024</a:t>
            </a:fld>
            <a:endParaRPr lang="en-US"/>
          </a:p>
        </p:txBody>
      </p:sp>
      <p:sp>
        <p:nvSpPr>
          <p:cNvPr id="5" name="Footer Placeholder 4">
            <a:extLst>
              <a:ext uri="{FF2B5EF4-FFF2-40B4-BE49-F238E27FC236}">
                <a16:creationId xmlns:a16="http://schemas.microsoft.com/office/drawing/2014/main" id="{7F60072F-1254-4049-B735-239553C483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aleway" panose="020B0503030101060003" pitchFamily="34" charset="77"/>
              </a:defRPr>
            </a:lvl1pPr>
          </a:lstStyle>
          <a:p>
            <a:endParaRPr lang="en-US"/>
          </a:p>
        </p:txBody>
      </p:sp>
      <p:sp>
        <p:nvSpPr>
          <p:cNvPr id="6" name="Slide Number Placeholder 5">
            <a:extLst>
              <a:ext uri="{FF2B5EF4-FFF2-40B4-BE49-F238E27FC236}">
                <a16:creationId xmlns:a16="http://schemas.microsoft.com/office/drawing/2014/main" id="{504621D6-C70A-274D-B7AB-540ECCE026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aleway" panose="020B0503030101060003" pitchFamily="34" charset="77"/>
              </a:defRPr>
            </a:lvl1pPr>
          </a:lstStyle>
          <a:p>
            <a:fld id="{86C7C98C-7744-8243-B226-33677779B44F}" type="slidenum">
              <a:rPr lang="en-US" smtClean="0"/>
              <a:t>‹#›</a:t>
            </a:fld>
            <a:endParaRPr lang="en-US"/>
          </a:p>
        </p:txBody>
      </p:sp>
      <p:sp>
        <p:nvSpPr>
          <p:cNvPr id="8" name="TextBox 7">
            <a:extLst>
              <a:ext uri="{FF2B5EF4-FFF2-40B4-BE49-F238E27FC236}">
                <a16:creationId xmlns:a16="http://schemas.microsoft.com/office/drawing/2014/main" id="{BD0BAC34-7F27-7872-30F9-2422E7B2A49C}"/>
              </a:ext>
            </a:extLst>
          </p:cNvPr>
          <p:cNvSpPr txBox="1"/>
          <p:nvPr userDrawn="1">
            <p:extLst>
              <p:ext uri="{1162E1C5-73C7-4A58-AE30-91384D911F3F}">
                <p184:classification xmlns:p184="http://schemas.microsoft.com/office/powerpoint/2018/4/main" val="hdr"/>
              </p:ext>
            </p:extLst>
          </p:nvPr>
        </p:nvSpPr>
        <p:spPr>
          <a:xfrm>
            <a:off x="5772150" y="63500"/>
            <a:ext cx="693738" cy="243840"/>
          </a:xfrm>
          <a:prstGeom prst="rect">
            <a:avLst/>
          </a:prstGeom>
        </p:spPr>
        <p:txBody>
          <a:bodyPr horzOverflow="overflow" lIns="0" tIns="0" rIns="0" bIns="0">
            <a:spAutoFit/>
          </a:bodyPr>
          <a:lstStyle/>
          <a:p>
            <a:pPr algn="l"/>
            <a:r>
              <a:rPr lang="en-AU" sz="160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249950798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Lst>
  <p:txStyles>
    <p:titleStyle>
      <a:lvl1pPr algn="l" defTabSz="914400" rtl="0" eaLnBrk="1" latinLnBrk="0" hangingPunct="1">
        <a:lnSpc>
          <a:spcPct val="90000"/>
        </a:lnSpc>
        <a:spcBef>
          <a:spcPct val="0"/>
        </a:spcBef>
        <a:buNone/>
        <a:defRPr sz="4400" b="1" i="0" kern="1200">
          <a:solidFill>
            <a:schemeClr val="tx1"/>
          </a:solidFill>
          <a:latin typeface="Raleway" panose="020B05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hyperlink" Target="https://www.bhs.org.au/services-and-clinics/grampians-public-health-unit/monkeypox/" TargetMode="External"/><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hyperlink" Target="mailto:MPXvaccines@barwonhealth.org.au" TargetMode="External"/><Relationship Id="rId4" Type="http://schemas.openxmlformats.org/officeDocument/2006/relationships/hyperlink" Target="https://bswphu.org.au/news/item/health-alert-monkeypo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estvic.communityhealthpathways.org/" TargetMode="External"/><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1.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1.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1.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1.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1.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1.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48.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48.xml"/><Relationship Id="rId4" Type="http://schemas.openxmlformats.org/officeDocument/2006/relationships/image" Target="../media/image60.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50.xml"/><Relationship Id="rId5" Type="http://schemas.openxmlformats.org/officeDocument/2006/relationships/image" Target="../media/image66.sv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50.xml"/><Relationship Id="rId5" Type="http://schemas.openxmlformats.org/officeDocument/2006/relationships/image" Target="../media/image66.sv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50.xml"/><Relationship Id="rId5" Type="http://schemas.openxmlformats.org/officeDocument/2006/relationships/image" Target="../media/image66.sv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50.xml"/><Relationship Id="rId5" Type="http://schemas.openxmlformats.org/officeDocument/2006/relationships/image" Target="../media/image66.sv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24.sv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hyperlink" Target="https://www.racgp.org.au/education/professional-development/cpd/2023-triennium" TargetMode="External"/><Relationship Id="rId2" Type="http://schemas.openxmlformats.org/officeDocument/2006/relationships/hyperlink" Target="mailto:workforcedevelopment@westvicphn.com.au" TargetMode="External"/><Relationship Id="rId1" Type="http://schemas.openxmlformats.org/officeDocument/2006/relationships/slideLayout" Target="../slideLayouts/slideLayout48.xml"/><Relationship Id="rId6" Type="http://schemas.openxmlformats.org/officeDocument/2006/relationships/hyperlink" Target="https://mycollege.acrrm.org.au/search/find-college-event/details?id=28129" TargetMode="External"/><Relationship Id="rId5" Type="http://schemas.openxmlformats.org/officeDocument/2006/relationships/hyperlink" Target="https://www.acrrm.org.au/CPDHome/cpd-2023-framework" TargetMode="External"/><Relationship Id="rId4" Type="http://schemas.openxmlformats.org/officeDocument/2006/relationships/hyperlink" Target="https://www.youtube.com/watch?v=2gdkrvARycM&amp;t=44s"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mailto:projectechocovid19@westvicphn.com.au" TargetMode="External"/><Relationship Id="rId3" Type="http://schemas.openxmlformats.org/officeDocument/2006/relationships/image" Target="../media/image67.png"/><Relationship Id="rId7" Type="http://schemas.openxmlformats.org/officeDocument/2006/relationships/hyperlink" Target="https://forms.office.com/r/xFPCCRSkzc"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9.svg"/><Relationship Id="rId11" Type="http://schemas.openxmlformats.org/officeDocument/2006/relationships/image" Target="../media/image71.png"/><Relationship Id="rId5" Type="http://schemas.openxmlformats.org/officeDocument/2006/relationships/image" Target="../media/image68.png"/><Relationship Id="rId10" Type="http://schemas.openxmlformats.org/officeDocument/2006/relationships/image" Target="../media/image70.png"/><Relationship Id="rId4" Type="http://schemas.openxmlformats.org/officeDocument/2006/relationships/hyperlink" Target="https://forms.office.com/r/7hxpHtNu85" TargetMode="External"/><Relationship Id="rId9" Type="http://schemas.openxmlformats.org/officeDocument/2006/relationships/image" Target="../media/image12.jpeg"/></Relationships>
</file>

<file path=ppt/slides/_rels/slide43.xml.rels><?xml version="1.0" encoding="UTF-8" standalone="yes"?>
<Relationships xmlns="http://schemas.openxmlformats.org/package/2006/relationships"><Relationship Id="rId3" Type="http://schemas.openxmlformats.org/officeDocument/2006/relationships/hyperlink" Target="https://westvicphn.com.au/events-education/project-echo/project-echo-covid19/"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s://player.whooshkaa.com/shows/project-echowvphn-hub-covid-19-echo-networ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F3F5C-5CFD-8F44-97FD-4CBFDFA0C451}"/>
              </a:ext>
            </a:extLst>
          </p:cNvPr>
          <p:cNvSpPr>
            <a:spLocks noGrp="1"/>
          </p:cNvSpPr>
          <p:nvPr>
            <p:ph type="ctrTitle"/>
          </p:nvPr>
        </p:nvSpPr>
        <p:spPr>
          <a:xfrm>
            <a:off x="1062097" y="1201366"/>
            <a:ext cx="7309546" cy="1260000"/>
          </a:xfrm>
        </p:spPr>
        <p:txBody>
          <a:bodyPr>
            <a:normAutofit fontScale="90000"/>
          </a:bodyPr>
          <a:lstStyle/>
          <a:p>
            <a:r>
              <a:rPr lang="en-US"/>
              <a:t>Welcome to Project ECHO </a:t>
            </a:r>
            <a:br>
              <a:rPr lang="en-US"/>
            </a:br>
            <a:r>
              <a:rPr lang="en-AU" sz="2800" b="1" kern="1800">
                <a:solidFill>
                  <a:srgbClr val="003E6A"/>
                </a:solidFill>
                <a:effectLst/>
                <a:latin typeface="Trebuchet MS" panose="020B0603020202020204" pitchFamily="34" charset="0"/>
                <a:ea typeface="Times New Roman" panose="02020603050405020304" pitchFamily="18" charset="0"/>
                <a:cs typeface="Calibri" panose="020F0502020204030204" pitchFamily="34" charset="0"/>
              </a:rPr>
              <a:t>COVID and Communicable Diseases Network</a:t>
            </a:r>
            <a:endParaRPr lang="en-US" sz="2800">
              <a:highlight>
                <a:srgbClr val="FFFF00"/>
              </a:highlight>
            </a:endParaRPr>
          </a:p>
        </p:txBody>
      </p:sp>
      <p:pic>
        <p:nvPicPr>
          <p:cNvPr id="6" name="Picture 5" descr="A drawing of a face&#10;&#10;Description automatically generated">
            <a:extLst>
              <a:ext uri="{FF2B5EF4-FFF2-40B4-BE49-F238E27FC236}">
                <a16:creationId xmlns:a16="http://schemas.microsoft.com/office/drawing/2014/main" id="{5875856C-992A-409A-A332-BA837ED83F3B}"/>
              </a:ext>
            </a:extLst>
          </p:cNvPr>
          <p:cNvPicPr>
            <a:picLocks noChangeAspect="1"/>
          </p:cNvPicPr>
          <p:nvPr/>
        </p:nvPicPr>
        <p:blipFill>
          <a:blip r:embed="rId3"/>
          <a:stretch>
            <a:fillRect/>
          </a:stretch>
        </p:blipFill>
        <p:spPr>
          <a:xfrm>
            <a:off x="10559331" y="3844869"/>
            <a:ext cx="1558873" cy="770352"/>
          </a:xfrm>
          <a:prstGeom prst="rect">
            <a:avLst/>
          </a:prstGeom>
        </p:spPr>
      </p:pic>
      <p:sp>
        <p:nvSpPr>
          <p:cNvPr id="5" name="Subtitle 2">
            <a:extLst>
              <a:ext uri="{FF2B5EF4-FFF2-40B4-BE49-F238E27FC236}">
                <a16:creationId xmlns:a16="http://schemas.microsoft.com/office/drawing/2014/main" id="{DF4BDF3D-BA31-A547-ADE1-2F9EFF932CA6}"/>
              </a:ext>
            </a:extLst>
          </p:cNvPr>
          <p:cNvSpPr txBox="1">
            <a:spLocks/>
          </p:cNvSpPr>
          <p:nvPr/>
        </p:nvSpPr>
        <p:spPr>
          <a:xfrm>
            <a:off x="1062097" y="3580439"/>
            <a:ext cx="10566687" cy="90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Raleway" panose="020B0503030101060003"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Raleway" panose="020B0503030101060003"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Raleway" panose="020B0503030101060003"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aleway" panose="020B0503030101060003"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Raleway" panose="020B0503030101060003"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Raleway" panose="020B0503030101060003" pitchFamily="34"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Raleway" panose="020B0503030101060003" pitchFamily="34" charset="77"/>
              <a:ea typeface="+mn-ea"/>
              <a:cs typeface="+mn-cs"/>
            </a:endParaRPr>
          </a:p>
        </p:txBody>
      </p:sp>
      <p:sp>
        <p:nvSpPr>
          <p:cNvPr id="7" name="Subtitle 6">
            <a:extLst>
              <a:ext uri="{FF2B5EF4-FFF2-40B4-BE49-F238E27FC236}">
                <a16:creationId xmlns:a16="http://schemas.microsoft.com/office/drawing/2014/main" id="{BC225088-5401-F04D-A69A-9E917C2D669F}"/>
              </a:ext>
            </a:extLst>
          </p:cNvPr>
          <p:cNvSpPr>
            <a:spLocks noGrp="1"/>
          </p:cNvSpPr>
          <p:nvPr>
            <p:ph type="subTitle" idx="1"/>
          </p:nvPr>
        </p:nvSpPr>
        <p:spPr>
          <a:xfrm>
            <a:off x="249719" y="2582080"/>
            <a:ext cx="12192000" cy="1448359"/>
          </a:xfrm>
        </p:spPr>
        <p:txBody>
          <a:bodyPr vert="horz" lIns="91440" tIns="45720" rIns="91440" bIns="45720" rtlCol="0" anchor="t">
            <a:normAutofit/>
          </a:bodyPr>
          <a:lstStyle/>
          <a:p>
            <a:r>
              <a:rPr lang="en-US" sz="3600" b="1">
                <a:latin typeface="Raleway"/>
              </a:rPr>
              <a:t>Series 11: Session 5</a:t>
            </a:r>
          </a:p>
          <a:p>
            <a:r>
              <a:rPr lang="en-US" b="1">
                <a:latin typeface="Raleway"/>
              </a:rPr>
              <a:t>“Pandemic wrap up for 2022: Discussing the year that was, planning the year ahead</a:t>
            </a:r>
            <a:r>
              <a:rPr lang="en-US" b="1">
                <a:effectLst/>
                <a:latin typeface="Raleway" pitchFamily="2" charset="0"/>
                <a:ea typeface="Calibri" panose="020F0502020204030204" pitchFamily="34" charset="0"/>
                <a:cs typeface="Calibri" panose="020F0502020204030204" pitchFamily="34" charset="0"/>
              </a:rPr>
              <a:t>”</a:t>
            </a:r>
            <a:endParaRPr lang="en-AU" b="1">
              <a:effectLst/>
              <a:highlight>
                <a:srgbClr val="FFFF00"/>
              </a:highlight>
              <a:latin typeface="Raleway" pitchFamily="2"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87007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984FA-BCAD-2797-4A2C-968E4B529214}"/>
              </a:ext>
            </a:extLst>
          </p:cNvPr>
          <p:cNvSpPr>
            <a:spLocks noGrp="1"/>
          </p:cNvSpPr>
          <p:nvPr>
            <p:ph type="title"/>
          </p:nvPr>
        </p:nvSpPr>
        <p:spPr/>
        <p:txBody>
          <a:bodyPr/>
          <a:lstStyle/>
          <a:p>
            <a:r>
              <a:rPr lang="en-US"/>
              <a:t>COVID Management</a:t>
            </a:r>
          </a:p>
        </p:txBody>
      </p:sp>
      <p:sp>
        <p:nvSpPr>
          <p:cNvPr id="3" name="Content Placeholder 2">
            <a:extLst>
              <a:ext uri="{FF2B5EF4-FFF2-40B4-BE49-F238E27FC236}">
                <a16:creationId xmlns:a16="http://schemas.microsoft.com/office/drawing/2014/main" id="{E0E076EB-42D1-1127-B9F6-E4503FBDB0AC}"/>
              </a:ext>
            </a:extLst>
          </p:cNvPr>
          <p:cNvSpPr>
            <a:spLocks noGrp="1"/>
          </p:cNvSpPr>
          <p:nvPr>
            <p:ph idx="1"/>
          </p:nvPr>
        </p:nvSpPr>
        <p:spPr/>
        <p:txBody>
          <a:bodyPr vert="horz" lIns="0" tIns="36000" rIns="0" bIns="36000" rtlCol="0" anchor="t">
            <a:normAutofit/>
          </a:bodyPr>
          <a:lstStyle/>
          <a:p>
            <a:pPr marL="0" indent="0">
              <a:buNone/>
            </a:pPr>
            <a:r>
              <a:rPr lang="en-US" b="1">
                <a:latin typeface="Raleway"/>
              </a:rPr>
              <a:t>Antivirals</a:t>
            </a:r>
          </a:p>
          <a:p>
            <a:r>
              <a:rPr lang="en-US">
                <a:latin typeface="Raleway"/>
              </a:rPr>
              <a:t>Continue to see an increase in PBS prescriptions for the COVID-19 oral treatments, </a:t>
            </a:r>
            <a:r>
              <a:rPr lang="en-US" err="1">
                <a:latin typeface="Raleway"/>
              </a:rPr>
              <a:t>Lagevrio</a:t>
            </a:r>
            <a:r>
              <a:rPr lang="en-US">
                <a:latin typeface="Raleway"/>
              </a:rPr>
              <a:t> and Paxlovid, with over 23,180 prescriptions dispensed in the past week throughout Australia, compared to 14,264 prescriptions in the previous week. </a:t>
            </a:r>
          </a:p>
          <a:p>
            <a:r>
              <a:rPr lang="en-US">
                <a:latin typeface="Raleway"/>
              </a:rPr>
              <a:t>There has been a total of 367,480 prescriptions dispensed - approximately 287,570 prescriptions filled for </a:t>
            </a:r>
            <a:r>
              <a:rPr lang="en-US" err="1">
                <a:latin typeface="Raleway"/>
              </a:rPr>
              <a:t>Lagevrio</a:t>
            </a:r>
            <a:r>
              <a:rPr lang="en-US">
                <a:latin typeface="Raleway"/>
              </a:rPr>
              <a:t> (</a:t>
            </a:r>
            <a:r>
              <a:rPr lang="en-US" err="1">
                <a:latin typeface="Raleway"/>
              </a:rPr>
              <a:t>Molnupiravir</a:t>
            </a:r>
            <a:r>
              <a:rPr lang="en-US">
                <a:latin typeface="Raleway"/>
              </a:rPr>
              <a:t>), and 79,910 for Paxlovid.</a:t>
            </a:r>
          </a:p>
          <a:p>
            <a:r>
              <a:rPr lang="en-US">
                <a:latin typeface="Raleway"/>
              </a:rPr>
              <a:t>Vic CHO promoting the positive results from </a:t>
            </a:r>
            <a:r>
              <a:rPr lang="en-US" err="1">
                <a:latin typeface="Raleway"/>
              </a:rPr>
              <a:t>Lagevrio</a:t>
            </a:r>
            <a:r>
              <a:rPr lang="en-US">
                <a:latin typeface="Raleway"/>
              </a:rPr>
              <a:t> use as a COVID treatment.</a:t>
            </a:r>
          </a:p>
          <a:p>
            <a:endParaRPr lang="en-US">
              <a:highlight>
                <a:srgbClr val="00FF00"/>
              </a:highlight>
            </a:endParaRPr>
          </a:p>
          <a:p>
            <a:pPr marL="0" indent="0">
              <a:buNone/>
            </a:pPr>
            <a:endParaRPr lang="en-US">
              <a:highlight>
                <a:srgbClr val="FFFF00"/>
              </a:highlight>
            </a:endParaRPr>
          </a:p>
        </p:txBody>
      </p:sp>
      <p:pic>
        <p:nvPicPr>
          <p:cNvPr id="4" name="Picture 3">
            <a:extLst>
              <a:ext uri="{FF2B5EF4-FFF2-40B4-BE49-F238E27FC236}">
                <a16:creationId xmlns:a16="http://schemas.microsoft.com/office/drawing/2014/main" id="{F99B4E73-A25B-8188-429A-7132F39D4ECA}"/>
              </a:ext>
            </a:extLst>
          </p:cNvPr>
          <p:cNvPicPr>
            <a:picLocks noChangeAspect="1"/>
          </p:cNvPicPr>
          <p:nvPr/>
        </p:nvPicPr>
        <p:blipFill>
          <a:blip r:embed="rId3"/>
          <a:stretch>
            <a:fillRect/>
          </a:stretch>
        </p:blipFill>
        <p:spPr>
          <a:xfrm>
            <a:off x="8986559" y="205454"/>
            <a:ext cx="2847975" cy="1609725"/>
          </a:xfrm>
          <a:prstGeom prst="rect">
            <a:avLst/>
          </a:prstGeom>
        </p:spPr>
      </p:pic>
      <p:pic>
        <p:nvPicPr>
          <p:cNvPr id="5" name="Picture 4">
            <a:extLst>
              <a:ext uri="{FF2B5EF4-FFF2-40B4-BE49-F238E27FC236}">
                <a16:creationId xmlns:a16="http://schemas.microsoft.com/office/drawing/2014/main" id="{08E9D2D1-78E1-0390-F635-C2C944CBCF59}"/>
              </a:ext>
            </a:extLst>
          </p:cNvPr>
          <p:cNvPicPr>
            <a:picLocks noChangeAspect="1"/>
          </p:cNvPicPr>
          <p:nvPr/>
        </p:nvPicPr>
        <p:blipFill>
          <a:blip r:embed="rId4"/>
          <a:stretch>
            <a:fillRect/>
          </a:stretch>
        </p:blipFill>
        <p:spPr>
          <a:xfrm>
            <a:off x="10114961" y="5076166"/>
            <a:ext cx="1981464" cy="982965"/>
          </a:xfrm>
          <a:prstGeom prst="rect">
            <a:avLst/>
          </a:prstGeom>
        </p:spPr>
      </p:pic>
    </p:spTree>
    <p:extLst>
      <p:ext uri="{BB962C8B-B14F-4D97-AF65-F5344CB8AC3E}">
        <p14:creationId xmlns:p14="http://schemas.microsoft.com/office/powerpoint/2010/main" val="3744652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04467-C169-AEC9-FECE-5F77896C75F5}"/>
              </a:ext>
            </a:extLst>
          </p:cNvPr>
          <p:cNvSpPr>
            <a:spLocks noGrp="1"/>
          </p:cNvSpPr>
          <p:nvPr>
            <p:ph type="title"/>
          </p:nvPr>
        </p:nvSpPr>
        <p:spPr/>
        <p:txBody>
          <a:bodyPr/>
          <a:lstStyle/>
          <a:p>
            <a:r>
              <a:rPr lang="en-US">
                <a:latin typeface="Raleway"/>
              </a:rPr>
              <a:t>Health Alert – Monkeypox (MPX)</a:t>
            </a:r>
          </a:p>
        </p:txBody>
      </p:sp>
      <p:sp>
        <p:nvSpPr>
          <p:cNvPr id="3" name="Content Placeholder 2">
            <a:extLst>
              <a:ext uri="{FF2B5EF4-FFF2-40B4-BE49-F238E27FC236}">
                <a16:creationId xmlns:a16="http://schemas.microsoft.com/office/drawing/2014/main" id="{501BD62B-A28E-DA86-9965-00BAAFBDA1E0}"/>
              </a:ext>
            </a:extLst>
          </p:cNvPr>
          <p:cNvSpPr>
            <a:spLocks noGrp="1"/>
          </p:cNvSpPr>
          <p:nvPr>
            <p:ph idx="1"/>
          </p:nvPr>
        </p:nvSpPr>
        <p:spPr>
          <a:xfrm>
            <a:off x="720000" y="1126472"/>
            <a:ext cx="5121508" cy="4164619"/>
          </a:xfrm>
        </p:spPr>
        <p:txBody>
          <a:bodyPr vert="horz" lIns="0" tIns="36000" rIns="0" bIns="36000" rtlCol="0" anchor="t">
            <a:normAutofit/>
          </a:bodyPr>
          <a:lstStyle/>
          <a:p>
            <a:r>
              <a:rPr lang="en-US" sz="1800" b="1">
                <a:latin typeface="Raleway"/>
              </a:rPr>
              <a:t>Monkey Pox - As of 24 November 2022:</a:t>
            </a:r>
            <a:endParaRPr lang="en-US" sz="1800">
              <a:latin typeface="Raleway"/>
            </a:endParaRPr>
          </a:p>
          <a:p>
            <a:pPr lvl="1">
              <a:buFont typeface="Wingdings" panose="020B0604020202020204" pitchFamily="34" charset="0"/>
              <a:buChar char="v"/>
            </a:pPr>
            <a:r>
              <a:rPr lang="en-US" sz="1800">
                <a:latin typeface="Raleway"/>
              </a:rPr>
              <a:t>There are 143 cases (confirmed and probable) of MPX in Australia.</a:t>
            </a:r>
          </a:p>
          <a:p>
            <a:pPr lvl="1">
              <a:buFont typeface="Wingdings" panose="020B0604020202020204" pitchFamily="34" charset="0"/>
              <a:buChar char="v"/>
            </a:pPr>
            <a:r>
              <a:rPr lang="en-US" sz="1800">
                <a:latin typeface="Raleway"/>
              </a:rPr>
              <a:t>This includes 70 in Victoria, 56 in New South Wales, 7 in Western Australia, 5 in Queensland, 3 in the Australian Capital Territory, and 2 in South Australia.</a:t>
            </a:r>
          </a:p>
          <a:p>
            <a:endParaRPr lang="en-US"/>
          </a:p>
        </p:txBody>
      </p:sp>
      <p:pic>
        <p:nvPicPr>
          <p:cNvPr id="1028" name="Picture 4" descr="History of Measles | CDC">
            <a:extLst>
              <a:ext uri="{FF2B5EF4-FFF2-40B4-BE49-F238E27FC236}">
                <a16:creationId xmlns:a16="http://schemas.microsoft.com/office/drawing/2014/main" id="{F4274ECF-AC94-DC5C-C1E1-CE73BDD6E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494" y="1576550"/>
            <a:ext cx="4550416" cy="32644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14118D5-9EAA-10E1-8DFE-62E3632EE598}"/>
              </a:ext>
            </a:extLst>
          </p:cNvPr>
          <p:cNvPicPr>
            <a:picLocks noChangeAspect="1"/>
          </p:cNvPicPr>
          <p:nvPr/>
        </p:nvPicPr>
        <p:blipFill>
          <a:blip r:embed="rId4"/>
          <a:stretch>
            <a:fillRect/>
          </a:stretch>
        </p:blipFill>
        <p:spPr>
          <a:xfrm>
            <a:off x="8954430" y="6113642"/>
            <a:ext cx="1395059" cy="685337"/>
          </a:xfrm>
          <a:prstGeom prst="rect">
            <a:avLst/>
          </a:prstGeom>
        </p:spPr>
      </p:pic>
      <p:pic>
        <p:nvPicPr>
          <p:cNvPr id="2050" name="Picture 2" descr="Concerns over equitable access to vaccines reemerge as monkeypox cases rise  – EURACTIV.com">
            <a:extLst>
              <a:ext uri="{FF2B5EF4-FFF2-40B4-BE49-F238E27FC236}">
                <a16:creationId xmlns:a16="http://schemas.microsoft.com/office/drawing/2014/main" id="{A1438F7B-3180-E39D-9D6A-E076EB0671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845" y="3428999"/>
            <a:ext cx="3643387" cy="24301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C314ED5-D473-3A1C-3F46-C09D57FCDB94}"/>
              </a:ext>
            </a:extLst>
          </p:cNvPr>
          <p:cNvSpPr/>
          <p:nvPr/>
        </p:nvSpPr>
        <p:spPr>
          <a:xfrm>
            <a:off x="720000" y="6249971"/>
            <a:ext cx="7962087" cy="4703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https://www.health.gov.au/health-alerts/monkeypox-mpx?language=en</a:t>
            </a:r>
          </a:p>
        </p:txBody>
      </p:sp>
    </p:spTree>
    <p:extLst>
      <p:ext uri="{BB962C8B-B14F-4D97-AF65-F5344CB8AC3E}">
        <p14:creationId xmlns:p14="http://schemas.microsoft.com/office/powerpoint/2010/main" val="1703942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05790-D6A2-029A-DB34-827E3FED3A64}"/>
              </a:ext>
            </a:extLst>
          </p:cNvPr>
          <p:cNvSpPr>
            <a:spLocks noGrp="1"/>
          </p:cNvSpPr>
          <p:nvPr>
            <p:ph type="title"/>
          </p:nvPr>
        </p:nvSpPr>
        <p:spPr>
          <a:xfrm>
            <a:off x="623545" y="540000"/>
            <a:ext cx="10768655" cy="515901"/>
          </a:xfrm>
        </p:spPr>
        <p:txBody>
          <a:bodyPr/>
          <a:lstStyle/>
          <a:p>
            <a:r>
              <a:rPr lang="en-US">
                <a:latin typeface="Raleway"/>
              </a:rPr>
              <a:t>Monkeypox Vaccination (MPX) </a:t>
            </a:r>
            <a:endParaRPr lang="en-US"/>
          </a:p>
        </p:txBody>
      </p:sp>
      <p:sp>
        <p:nvSpPr>
          <p:cNvPr id="3" name="Content Placeholder 2">
            <a:extLst>
              <a:ext uri="{FF2B5EF4-FFF2-40B4-BE49-F238E27FC236}">
                <a16:creationId xmlns:a16="http://schemas.microsoft.com/office/drawing/2014/main" id="{6E971C01-B71A-2CCC-AC61-EFAA8B2B6935}"/>
              </a:ext>
            </a:extLst>
          </p:cNvPr>
          <p:cNvSpPr>
            <a:spLocks noGrp="1"/>
          </p:cNvSpPr>
          <p:nvPr>
            <p:ph idx="13"/>
          </p:nvPr>
        </p:nvSpPr>
        <p:spPr>
          <a:xfrm>
            <a:off x="584963" y="1526810"/>
            <a:ext cx="5316455" cy="4413190"/>
          </a:xfrm>
        </p:spPr>
        <p:txBody>
          <a:bodyPr vert="horz" lIns="0" tIns="36000" rIns="0" bIns="36000" rtlCol="0" anchor="t">
            <a:normAutofit/>
          </a:bodyPr>
          <a:lstStyle/>
          <a:p>
            <a:pPr marL="0" indent="0">
              <a:buNone/>
            </a:pPr>
            <a:r>
              <a:rPr lang="en-US" b="1">
                <a:latin typeface="Raleway"/>
              </a:rPr>
              <a:t>Grampians</a:t>
            </a:r>
            <a:endParaRPr lang="en-US"/>
          </a:p>
          <a:p>
            <a:pPr marL="0" indent="0">
              <a:buNone/>
            </a:pPr>
            <a:r>
              <a:rPr lang="en-US">
                <a:latin typeface="Raleway"/>
                <a:hlinkClick r:id="rId3"/>
              </a:rPr>
              <a:t>https://www.bhs.org.au/services-and-clinics/grampians-public-health-unit/monkeypox/</a:t>
            </a:r>
            <a:endParaRPr lang="en-US"/>
          </a:p>
          <a:p>
            <a:pPr>
              <a:buFont typeface="Arial"/>
              <a:buChar char="•"/>
            </a:pPr>
            <a:r>
              <a:rPr lang="en-US" sz="1600">
                <a:latin typeface="Raleway"/>
              </a:rPr>
              <a:t>Springs Medical, Daylesford: (03) 5348 2227</a:t>
            </a:r>
            <a:endParaRPr lang="en-US" sz="1600"/>
          </a:p>
          <a:p>
            <a:pPr>
              <a:buFont typeface="Arial"/>
              <a:buChar char="•"/>
            </a:pPr>
            <a:r>
              <a:rPr lang="en-US" sz="1600">
                <a:latin typeface="Raleway"/>
              </a:rPr>
              <a:t>Lister House, Horsham: 0458 969 778</a:t>
            </a:r>
            <a:endParaRPr lang="en-US" sz="1600"/>
          </a:p>
          <a:p>
            <a:pPr>
              <a:buFont typeface="Arial"/>
              <a:buChar char="•"/>
            </a:pPr>
            <a:r>
              <a:rPr lang="en-US" sz="1600">
                <a:latin typeface="Raleway"/>
              </a:rPr>
              <a:t>UFS Medical, </a:t>
            </a:r>
            <a:r>
              <a:rPr lang="en-US" sz="1600" err="1">
                <a:latin typeface="Raleway"/>
              </a:rPr>
              <a:t>Doveton</a:t>
            </a:r>
            <a:r>
              <a:rPr lang="en-US" sz="1600">
                <a:latin typeface="Raleway"/>
              </a:rPr>
              <a:t> St. Ballarat: (03) 5364 9100</a:t>
            </a:r>
            <a:endParaRPr lang="en-US" sz="1600"/>
          </a:p>
          <a:p>
            <a:pPr>
              <a:buFont typeface="Arial"/>
              <a:buChar char="•"/>
            </a:pPr>
            <a:r>
              <a:rPr lang="en-US" sz="1600">
                <a:latin typeface="Raleway"/>
              </a:rPr>
              <a:t>Ballarat Community Health, Lucas: (03) 5338 4500</a:t>
            </a:r>
            <a:endParaRPr lang="en-US" sz="1600"/>
          </a:p>
          <a:p>
            <a:pPr>
              <a:buFont typeface="Arial"/>
              <a:buChar char="•"/>
            </a:pPr>
            <a:r>
              <a:rPr lang="en-US" sz="1600">
                <a:latin typeface="Raleway"/>
              </a:rPr>
              <a:t>East Grampians Health Service, Ararat: (03) 5352 9363</a:t>
            </a:r>
            <a:endParaRPr lang="en-US" sz="1600"/>
          </a:p>
          <a:p>
            <a:pPr indent="0">
              <a:buNone/>
            </a:pPr>
            <a:r>
              <a:rPr lang="en-US" sz="1600">
                <a:latin typeface="Raleway"/>
              </a:rPr>
              <a:t>Please phone the clinics directly to make an appointment.</a:t>
            </a:r>
            <a:endParaRPr lang="en-US" sz="1600"/>
          </a:p>
          <a:p>
            <a:pPr marL="0" indent="0">
              <a:buNone/>
            </a:pPr>
            <a:endParaRPr lang="en-US">
              <a:highlight>
                <a:srgbClr val="00FF00"/>
              </a:highlight>
              <a:latin typeface="Raleway"/>
            </a:endParaRPr>
          </a:p>
        </p:txBody>
      </p:sp>
      <p:sp>
        <p:nvSpPr>
          <p:cNvPr id="4" name="Content Placeholder 3">
            <a:extLst>
              <a:ext uri="{FF2B5EF4-FFF2-40B4-BE49-F238E27FC236}">
                <a16:creationId xmlns:a16="http://schemas.microsoft.com/office/drawing/2014/main" id="{2FC8DC0F-0475-7B98-8C77-0A5E052AF3C1}"/>
              </a:ext>
            </a:extLst>
          </p:cNvPr>
          <p:cNvSpPr>
            <a:spLocks noGrp="1"/>
          </p:cNvSpPr>
          <p:nvPr>
            <p:ph idx="14"/>
          </p:nvPr>
        </p:nvSpPr>
        <p:spPr>
          <a:xfrm>
            <a:off x="6172200" y="1488228"/>
            <a:ext cx="5220000" cy="4451772"/>
          </a:xfrm>
        </p:spPr>
        <p:txBody>
          <a:bodyPr vert="horz" lIns="91440" tIns="45720" rIns="91440" bIns="45720" rtlCol="0" anchor="t">
            <a:normAutofit/>
          </a:bodyPr>
          <a:lstStyle/>
          <a:p>
            <a:pPr marL="0" indent="0">
              <a:buNone/>
            </a:pPr>
            <a:r>
              <a:rPr lang="en-US" sz="2600" b="1">
                <a:latin typeface="Raleway"/>
              </a:rPr>
              <a:t>Barwon </a:t>
            </a:r>
          </a:p>
          <a:p>
            <a:pPr marL="0" indent="0">
              <a:buNone/>
            </a:pPr>
            <a:r>
              <a:rPr lang="en-US">
                <a:latin typeface="Raleway"/>
                <a:hlinkClick r:id="rId4"/>
              </a:rPr>
              <a:t>https://bswphu.org.au/news/item/health-alert-monkeypox</a:t>
            </a:r>
            <a:r>
              <a:rPr lang="en-US">
                <a:latin typeface="Raleway"/>
              </a:rPr>
              <a:t> </a:t>
            </a:r>
          </a:p>
          <a:p>
            <a:r>
              <a:rPr lang="en-US" sz="1800">
                <a:latin typeface="Raleway"/>
              </a:rPr>
              <a:t>Includes links to make MPX vaccination in Belmont, Warrnambool, Hamilton &amp; Portland by appointment</a:t>
            </a:r>
          </a:p>
          <a:p>
            <a:r>
              <a:rPr lang="en-US" sz="1800">
                <a:latin typeface="Raleway"/>
              </a:rPr>
              <a:t>The Barwon South West Public Health Unit is currently planning further regional vaccination clinics for MPX vaccine. To register your interest for a pop-up clinic in your area email </a:t>
            </a:r>
            <a:r>
              <a:rPr lang="en-US" sz="1800">
                <a:latin typeface="Raleway"/>
                <a:hlinkClick r:id="rId5"/>
              </a:rPr>
              <a:t>MPXvaccines@barwonhealth.org.au</a:t>
            </a:r>
            <a:endParaRPr lang="en-US" sz="1800">
              <a:latin typeface="Raleway"/>
            </a:endParaRPr>
          </a:p>
        </p:txBody>
      </p:sp>
      <p:pic>
        <p:nvPicPr>
          <p:cNvPr id="6" name="Picture 6">
            <a:extLst>
              <a:ext uri="{FF2B5EF4-FFF2-40B4-BE49-F238E27FC236}">
                <a16:creationId xmlns:a16="http://schemas.microsoft.com/office/drawing/2014/main" id="{5C2F6982-4B37-8BF8-1A89-D8A2E46013EC}"/>
              </a:ext>
            </a:extLst>
          </p:cNvPr>
          <p:cNvPicPr>
            <a:picLocks noChangeAspect="1"/>
          </p:cNvPicPr>
          <p:nvPr/>
        </p:nvPicPr>
        <p:blipFill>
          <a:blip r:embed="rId6"/>
          <a:stretch>
            <a:fillRect/>
          </a:stretch>
        </p:blipFill>
        <p:spPr>
          <a:xfrm>
            <a:off x="8825255" y="101493"/>
            <a:ext cx="2743200" cy="1828800"/>
          </a:xfrm>
          <a:prstGeom prst="rect">
            <a:avLst/>
          </a:prstGeom>
        </p:spPr>
      </p:pic>
      <p:sp>
        <p:nvSpPr>
          <p:cNvPr id="7" name="TextBox 6">
            <a:extLst>
              <a:ext uri="{FF2B5EF4-FFF2-40B4-BE49-F238E27FC236}">
                <a16:creationId xmlns:a16="http://schemas.microsoft.com/office/drawing/2014/main" id="{AC358F98-2314-3B07-AF8C-94EB77DDD2DA}"/>
              </a:ext>
            </a:extLst>
          </p:cNvPr>
          <p:cNvSpPr txBox="1"/>
          <p:nvPr/>
        </p:nvSpPr>
        <p:spPr>
          <a:xfrm>
            <a:off x="3170622" y="1261241"/>
            <a:ext cx="2461174" cy="698717"/>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1400" i="1">
                <a:solidFill>
                  <a:schemeClr val="bg1"/>
                </a:solidFill>
                <a:cs typeface="Arial"/>
              </a:rPr>
              <a:t>Reminder regarding access to  MPX Vaccinations</a:t>
            </a:r>
            <a:endParaRPr lang="en-US" sz="1400">
              <a:solidFill>
                <a:schemeClr val="bg1"/>
              </a:solidFill>
              <a:cs typeface="Arial" panose="020B0604020202020204"/>
            </a:endParaRPr>
          </a:p>
        </p:txBody>
      </p:sp>
      <p:pic>
        <p:nvPicPr>
          <p:cNvPr id="5" name="Picture 4">
            <a:extLst>
              <a:ext uri="{FF2B5EF4-FFF2-40B4-BE49-F238E27FC236}">
                <a16:creationId xmlns:a16="http://schemas.microsoft.com/office/drawing/2014/main" id="{07E5178A-041A-68F6-1B0D-BEE83AFCED66}"/>
              </a:ext>
            </a:extLst>
          </p:cNvPr>
          <p:cNvPicPr>
            <a:picLocks noChangeAspect="1"/>
          </p:cNvPicPr>
          <p:nvPr/>
        </p:nvPicPr>
        <p:blipFill>
          <a:blip r:embed="rId7"/>
          <a:stretch>
            <a:fillRect/>
          </a:stretch>
        </p:blipFill>
        <p:spPr>
          <a:xfrm>
            <a:off x="10228082" y="5169033"/>
            <a:ext cx="1963918" cy="965221"/>
          </a:xfrm>
          <a:prstGeom prst="rect">
            <a:avLst/>
          </a:prstGeom>
        </p:spPr>
      </p:pic>
    </p:spTree>
    <p:extLst>
      <p:ext uri="{BB962C8B-B14F-4D97-AF65-F5344CB8AC3E}">
        <p14:creationId xmlns:p14="http://schemas.microsoft.com/office/powerpoint/2010/main" val="2164343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08875-98D2-D65A-8DFF-4402A625F7E5}"/>
              </a:ext>
            </a:extLst>
          </p:cNvPr>
          <p:cNvSpPr>
            <a:spLocks noGrp="1"/>
          </p:cNvSpPr>
          <p:nvPr>
            <p:ph type="title"/>
          </p:nvPr>
        </p:nvSpPr>
        <p:spPr/>
        <p:txBody>
          <a:bodyPr/>
          <a:lstStyle/>
          <a:p>
            <a:r>
              <a:rPr lang="en-US"/>
              <a:t>The festive season is coming</a:t>
            </a:r>
            <a:endParaRPr lang="en-AU"/>
          </a:p>
        </p:txBody>
      </p:sp>
      <p:sp>
        <p:nvSpPr>
          <p:cNvPr id="3" name="Content Placeholder 2">
            <a:extLst>
              <a:ext uri="{FF2B5EF4-FFF2-40B4-BE49-F238E27FC236}">
                <a16:creationId xmlns:a16="http://schemas.microsoft.com/office/drawing/2014/main" id="{77837DA3-DA04-13C9-5871-AD062BBF149A}"/>
              </a:ext>
            </a:extLst>
          </p:cNvPr>
          <p:cNvSpPr>
            <a:spLocks noGrp="1"/>
          </p:cNvSpPr>
          <p:nvPr>
            <p:ph idx="1"/>
          </p:nvPr>
        </p:nvSpPr>
        <p:spPr>
          <a:xfrm>
            <a:off x="393428" y="1309371"/>
            <a:ext cx="10753200" cy="4500000"/>
          </a:xfrm>
        </p:spPr>
        <p:txBody>
          <a:bodyPr/>
          <a:lstStyle/>
          <a:p>
            <a:r>
              <a:rPr lang="en-US"/>
              <a:t>WVPHN will be closed from 2pm on the 23</a:t>
            </a:r>
            <a:r>
              <a:rPr lang="en-US" baseline="30000"/>
              <a:t>rd</a:t>
            </a:r>
            <a:r>
              <a:rPr lang="en-US"/>
              <a:t> December 2022 and will re-open on January 3</a:t>
            </a:r>
            <a:r>
              <a:rPr lang="en-US" baseline="30000"/>
              <a:t>rd</a:t>
            </a:r>
          </a:p>
          <a:p>
            <a:r>
              <a:rPr lang="en-AU"/>
              <a:t>The COVID team will be on leave for this period. </a:t>
            </a:r>
          </a:p>
          <a:p>
            <a:r>
              <a:rPr lang="en-AU"/>
              <a:t>Public Health Units remain operational.</a:t>
            </a:r>
          </a:p>
          <a:p>
            <a:pPr lvl="1"/>
            <a:r>
              <a:rPr lang="en-AU"/>
              <a:t>Contact details are on </a:t>
            </a:r>
            <a:r>
              <a:rPr lang="en-AU" err="1"/>
              <a:t>HealthPathways</a:t>
            </a:r>
            <a:endParaRPr lang="en-AU"/>
          </a:p>
        </p:txBody>
      </p:sp>
      <p:pic>
        <p:nvPicPr>
          <p:cNvPr id="1028" name="Picture 4" descr="20,000+ Best Christmas Photos · 100% Free Download · Pexels Stock Photos">
            <a:extLst>
              <a:ext uri="{FF2B5EF4-FFF2-40B4-BE49-F238E27FC236}">
                <a16:creationId xmlns:a16="http://schemas.microsoft.com/office/drawing/2014/main" id="{A621E8AD-0800-B2BD-D043-90394354C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075" y="3286991"/>
            <a:ext cx="1743075" cy="26193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to Know About Hanukkah Symbolism, History, and Traditions">
            <a:extLst>
              <a:ext uri="{FF2B5EF4-FFF2-40B4-BE49-F238E27FC236}">
                <a16:creationId xmlns:a16="http://schemas.microsoft.com/office/drawing/2014/main" id="{4D3E7054-027E-507D-A08E-BECDFF53B4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8546" y="3748954"/>
            <a:ext cx="270510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ere To See The Best Christmas Lights All Around Perth - Perth Is OK!">
            <a:extLst>
              <a:ext uri="{FF2B5EF4-FFF2-40B4-BE49-F238E27FC236}">
                <a16:creationId xmlns:a16="http://schemas.microsoft.com/office/drawing/2014/main" id="{5C537523-B0D2-0344-A0B3-792B9F90A6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0042" y="2651254"/>
            <a:ext cx="5305433" cy="21953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A407288-9148-1487-6E0E-2FE0B39BF01E}"/>
              </a:ext>
            </a:extLst>
          </p:cNvPr>
          <p:cNvSpPr/>
          <p:nvPr/>
        </p:nvSpPr>
        <p:spPr>
          <a:xfrm>
            <a:off x="720001" y="6249971"/>
            <a:ext cx="6105006" cy="424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b="1">
                <a:solidFill>
                  <a:schemeClr val="bg1"/>
                </a:solidFill>
                <a:effectLst/>
                <a:latin typeface="Calibri" panose="020F0502020204030204" pitchFamily="34" charset="0"/>
                <a:ea typeface="Calibri" panose="020F0502020204030204" pitchFamily="34" charset="0"/>
                <a:cs typeface="Calibri" panose="020F0502020204030204" pitchFamily="34" charset="0"/>
              </a:rPr>
              <a:t>Visit </a:t>
            </a:r>
            <a:r>
              <a:rPr lang="en-US" sz="1800" b="1" u="sng">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https://westvic.communityhealthpathways.org/</a:t>
            </a:r>
            <a:endParaRPr lang="en-AU">
              <a:solidFill>
                <a:schemeClr val="bg1"/>
              </a:solidFill>
            </a:endParaRPr>
          </a:p>
        </p:txBody>
      </p:sp>
      <p:pic>
        <p:nvPicPr>
          <p:cNvPr id="5" name="Picture 4">
            <a:extLst>
              <a:ext uri="{FF2B5EF4-FFF2-40B4-BE49-F238E27FC236}">
                <a16:creationId xmlns:a16="http://schemas.microsoft.com/office/drawing/2014/main" id="{D068C4B9-946C-E0ED-AF58-2F6DE0D2FB2B}"/>
              </a:ext>
            </a:extLst>
          </p:cNvPr>
          <p:cNvPicPr>
            <a:picLocks noChangeAspect="1"/>
          </p:cNvPicPr>
          <p:nvPr/>
        </p:nvPicPr>
        <p:blipFill>
          <a:blip r:embed="rId7"/>
          <a:stretch>
            <a:fillRect/>
          </a:stretch>
        </p:blipFill>
        <p:spPr>
          <a:xfrm>
            <a:off x="9946607" y="5021485"/>
            <a:ext cx="2145978" cy="1054699"/>
          </a:xfrm>
          <a:prstGeom prst="rect">
            <a:avLst/>
          </a:prstGeom>
        </p:spPr>
      </p:pic>
    </p:spTree>
    <p:extLst>
      <p:ext uri="{BB962C8B-B14F-4D97-AF65-F5344CB8AC3E}">
        <p14:creationId xmlns:p14="http://schemas.microsoft.com/office/powerpoint/2010/main" val="1148966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55A0-C2A8-E4A6-CFCA-CFFAB1F6CE34}"/>
              </a:ext>
            </a:extLst>
          </p:cNvPr>
          <p:cNvSpPr>
            <a:spLocks noGrp="1"/>
          </p:cNvSpPr>
          <p:nvPr>
            <p:ph type="title"/>
          </p:nvPr>
        </p:nvSpPr>
        <p:spPr/>
        <p:txBody>
          <a:bodyPr/>
          <a:lstStyle/>
          <a:p>
            <a:r>
              <a:rPr lang="en-US"/>
              <a:t>Christmas Quiz: The year that was…. Music in 2022 </a:t>
            </a:r>
            <a:endParaRPr lang="en-AU"/>
          </a:p>
        </p:txBody>
      </p:sp>
      <p:sp>
        <p:nvSpPr>
          <p:cNvPr id="3" name="Content Placeholder 2">
            <a:extLst>
              <a:ext uri="{FF2B5EF4-FFF2-40B4-BE49-F238E27FC236}">
                <a16:creationId xmlns:a16="http://schemas.microsoft.com/office/drawing/2014/main" id="{A8AD93E7-DE0E-B739-6901-6D0D223695A1}"/>
              </a:ext>
            </a:extLst>
          </p:cNvPr>
          <p:cNvSpPr>
            <a:spLocks noGrp="1"/>
          </p:cNvSpPr>
          <p:nvPr>
            <p:ph idx="1"/>
          </p:nvPr>
        </p:nvSpPr>
        <p:spPr>
          <a:xfrm>
            <a:off x="625731" y="1150071"/>
            <a:ext cx="10753200" cy="4771076"/>
          </a:xfrm>
        </p:spPr>
        <p:txBody>
          <a:bodyPr>
            <a:normAutofit lnSpcReduction="10000"/>
          </a:bodyPr>
          <a:lstStyle/>
          <a:p>
            <a:pPr marL="342900" lvl="0" indent="-342900">
              <a:buFont typeface="+mj-lt"/>
              <a:buAutoNum type="arabicPeriod"/>
              <a:tabLst>
                <a:tab pos="457200" algn="l"/>
              </a:tabLst>
            </a:pPr>
            <a:r>
              <a:rPr lang="en-AU" sz="1600">
                <a:solidFill>
                  <a:srgbClr val="242424"/>
                </a:solidFill>
                <a:latin typeface="Raleway" pitchFamily="2" charset="0"/>
                <a:ea typeface="Times New Roman" panose="02020603050405020304" pitchFamily="18" charset="0"/>
              </a:rPr>
              <a:t>T</a:t>
            </a:r>
            <a:r>
              <a:rPr lang="en-AU" sz="1600">
                <a:solidFill>
                  <a:srgbClr val="242424"/>
                </a:solidFill>
                <a:effectLst/>
                <a:latin typeface="Raleway" pitchFamily="2" charset="0"/>
                <a:ea typeface="Times New Roman" panose="02020603050405020304" pitchFamily="18" charset="0"/>
              </a:rPr>
              <a:t>he song that spent the longest at No. 1 in Australia during 2022 was</a:t>
            </a:r>
            <a:endParaRPr lang="en-AU" sz="1600">
              <a:solidFill>
                <a:srgbClr val="242424"/>
              </a:solidFill>
              <a:effectLst/>
              <a:latin typeface="Raleway" pitchFamily="2" charset="0"/>
              <a:ea typeface="Calibri" panose="020F0502020204030204" pitchFamily="34" charset="0"/>
            </a:endParaRPr>
          </a:p>
          <a:p>
            <a:pPr marL="742950" lvl="1" indent="-285750">
              <a:buSzPts val="1000"/>
              <a:buFont typeface="+mj-lt"/>
              <a:buAutoNum type="arabicPeriod"/>
              <a:tabLst>
                <a:tab pos="914400" algn="l"/>
              </a:tabLst>
            </a:pPr>
            <a:r>
              <a:rPr lang="en-AU" sz="1600">
                <a:solidFill>
                  <a:srgbClr val="242424"/>
                </a:solidFill>
                <a:effectLst/>
                <a:latin typeface="Raleway" pitchFamily="2" charset="0"/>
                <a:ea typeface="Times New Roman" panose="02020603050405020304" pitchFamily="18" charset="0"/>
                <a:cs typeface="Times New Roman" panose="02020603050405020304" pitchFamily="18" charset="0"/>
              </a:rPr>
              <a:t>Running up that hill, Kate Bush </a:t>
            </a:r>
            <a:endParaRPr lang="en-AU" sz="1600">
              <a:solidFill>
                <a:srgbClr val="242424"/>
              </a:solidFill>
              <a:effectLst/>
              <a:latin typeface="Raleway" pitchFamily="2" charset="0"/>
              <a:ea typeface="Calibri" panose="020F0502020204030204" pitchFamily="34" charset="0"/>
              <a:cs typeface="Times New Roman" panose="02020603050405020304" pitchFamily="18" charset="0"/>
            </a:endParaRPr>
          </a:p>
          <a:p>
            <a:pPr marL="742950" lvl="1" indent="-285750">
              <a:buSzPts val="1000"/>
              <a:buFont typeface="+mj-lt"/>
              <a:buAutoNum type="arabicPeriod"/>
              <a:tabLst>
                <a:tab pos="914400" algn="l"/>
              </a:tabLst>
            </a:pPr>
            <a:r>
              <a:rPr lang="en-AU" sz="1600">
                <a:solidFill>
                  <a:srgbClr val="242424"/>
                </a:solidFill>
                <a:latin typeface="Raleway" pitchFamily="2" charset="0"/>
                <a:ea typeface="Calibri" panose="020F0502020204030204" pitchFamily="34" charset="0"/>
                <a:cs typeface="Times New Roman" panose="02020603050405020304" pitchFamily="18" charset="0"/>
              </a:rPr>
              <a:t>As it was, Harry Styles</a:t>
            </a:r>
          </a:p>
          <a:p>
            <a:pPr marL="742950" lvl="1" indent="-285750">
              <a:buSzPts val="1000"/>
              <a:buFont typeface="+mj-lt"/>
              <a:buAutoNum type="arabicPeriod"/>
              <a:tabLst>
                <a:tab pos="914400" algn="l"/>
              </a:tabLst>
            </a:pPr>
            <a:r>
              <a:rPr lang="en-AU" sz="1600">
                <a:solidFill>
                  <a:srgbClr val="242424"/>
                </a:solidFill>
                <a:effectLst/>
                <a:latin typeface="Raleway" pitchFamily="2" charset="0"/>
                <a:ea typeface="Calibri" panose="020F0502020204030204" pitchFamily="34" charset="0"/>
                <a:cs typeface="Times New Roman" panose="02020603050405020304" pitchFamily="18" charset="0"/>
              </a:rPr>
              <a:t>Stay, The kid </a:t>
            </a:r>
            <a:r>
              <a:rPr lang="en-AU" sz="1600" err="1">
                <a:solidFill>
                  <a:srgbClr val="242424"/>
                </a:solidFill>
                <a:effectLst/>
                <a:latin typeface="Raleway" pitchFamily="2" charset="0"/>
                <a:ea typeface="Calibri" panose="020F0502020204030204" pitchFamily="34" charset="0"/>
                <a:cs typeface="Times New Roman" panose="02020603050405020304" pitchFamily="18" charset="0"/>
              </a:rPr>
              <a:t>Laroi</a:t>
            </a:r>
            <a:r>
              <a:rPr lang="en-AU" sz="1600">
                <a:solidFill>
                  <a:srgbClr val="242424"/>
                </a:solidFill>
                <a:effectLst/>
                <a:latin typeface="Raleway" pitchFamily="2" charset="0"/>
                <a:ea typeface="Calibri" panose="020F0502020204030204" pitchFamily="34" charset="0"/>
                <a:cs typeface="Times New Roman" panose="02020603050405020304" pitchFamily="18" charset="0"/>
              </a:rPr>
              <a:t> and Justin Bieber</a:t>
            </a:r>
          </a:p>
          <a:p>
            <a:pPr marL="742950" lvl="1" indent="-285750">
              <a:buSzPts val="1000"/>
              <a:buFont typeface="+mj-lt"/>
              <a:buAutoNum type="arabicPeriod"/>
              <a:tabLst>
                <a:tab pos="914400" algn="l"/>
              </a:tabLst>
            </a:pPr>
            <a:r>
              <a:rPr lang="en-AU" sz="1600">
                <a:solidFill>
                  <a:srgbClr val="242424"/>
                </a:solidFill>
                <a:latin typeface="Raleway" pitchFamily="2" charset="0"/>
                <a:ea typeface="Calibri" panose="020F0502020204030204" pitchFamily="34" charset="0"/>
                <a:cs typeface="Times New Roman" panose="02020603050405020304" pitchFamily="18" charset="0"/>
              </a:rPr>
              <a:t>All I want for Christmas is You, Mariah Carey</a:t>
            </a:r>
            <a:br>
              <a:rPr lang="en-AU" sz="1600">
                <a:solidFill>
                  <a:srgbClr val="242424"/>
                </a:solidFill>
                <a:latin typeface="Raleway" pitchFamily="2" charset="0"/>
                <a:ea typeface="Calibri" panose="020F0502020204030204" pitchFamily="34" charset="0"/>
                <a:cs typeface="Times New Roman" panose="02020603050405020304" pitchFamily="18" charset="0"/>
              </a:rPr>
            </a:br>
            <a:endParaRPr lang="en-AU" sz="1600">
              <a:solidFill>
                <a:srgbClr val="242424"/>
              </a:solidFill>
              <a:effectLst/>
              <a:latin typeface="Raleway" pitchFamily="2" charset="0"/>
              <a:ea typeface="Calibri" panose="020F0502020204030204" pitchFamily="34" charset="0"/>
            </a:endParaRPr>
          </a:p>
          <a:p>
            <a:pPr marL="342900" lvl="0" indent="-342900">
              <a:buFont typeface="+mj-lt"/>
              <a:buAutoNum type="arabicPeriod"/>
              <a:tabLst>
                <a:tab pos="457200" algn="l"/>
              </a:tabLst>
            </a:pPr>
            <a:r>
              <a:rPr lang="en-AU" sz="1600">
                <a:solidFill>
                  <a:srgbClr val="242424"/>
                </a:solidFill>
                <a:effectLst/>
                <a:latin typeface="Raleway" pitchFamily="2" charset="0"/>
                <a:ea typeface="Times New Roman" panose="02020603050405020304" pitchFamily="18" charset="0"/>
              </a:rPr>
              <a:t>What did Taylor Swift become the first music artist to achieve in 2022 when she released her new album Midnights?</a:t>
            </a:r>
            <a:endParaRPr lang="en-AU" sz="1600">
              <a:solidFill>
                <a:srgbClr val="242424"/>
              </a:solidFill>
              <a:effectLst/>
              <a:latin typeface="Raleway" pitchFamily="2" charset="0"/>
              <a:ea typeface="Calibri" panose="020F0502020204030204" pitchFamily="34" charset="0"/>
            </a:endParaRPr>
          </a:p>
          <a:p>
            <a:pPr marL="1143000" lvl="2" indent="-228600">
              <a:buSzPts val="1000"/>
              <a:buFont typeface="+mj-lt"/>
              <a:buAutoNum type="arabicPeriod"/>
              <a:tabLst>
                <a:tab pos="1371600" algn="l"/>
              </a:tabLst>
            </a:pPr>
            <a:r>
              <a:rPr lang="en-AU" sz="1600">
                <a:solidFill>
                  <a:srgbClr val="242424"/>
                </a:solidFill>
                <a:effectLst/>
                <a:latin typeface="Raleway" pitchFamily="2" charset="0"/>
                <a:ea typeface="Times New Roman" panose="02020603050405020304" pitchFamily="18" charset="0"/>
              </a:rPr>
              <a:t>received 15 Grammy awards</a:t>
            </a:r>
            <a:endParaRPr lang="en-AU" sz="1600">
              <a:solidFill>
                <a:srgbClr val="242424"/>
              </a:solidFill>
              <a:effectLst/>
              <a:latin typeface="Raleway" pitchFamily="2" charset="0"/>
              <a:ea typeface="Calibri" panose="020F0502020204030204" pitchFamily="34" charset="0"/>
            </a:endParaRPr>
          </a:p>
          <a:p>
            <a:pPr marL="1143000" lvl="2" indent="-228600">
              <a:buSzPts val="1000"/>
              <a:buFont typeface="+mj-lt"/>
              <a:buAutoNum type="arabicPeriod"/>
              <a:tabLst>
                <a:tab pos="1371600" algn="l"/>
              </a:tabLst>
            </a:pPr>
            <a:r>
              <a:rPr lang="en-AU" sz="1600">
                <a:solidFill>
                  <a:srgbClr val="242424"/>
                </a:solidFill>
                <a:effectLst/>
                <a:latin typeface="Raleway" pitchFamily="2" charset="0"/>
                <a:ea typeface="Times New Roman" panose="02020603050405020304" pitchFamily="18" charset="0"/>
              </a:rPr>
              <a:t>first female artist to achieve 4 artist of the year awards at the CMA awards</a:t>
            </a:r>
          </a:p>
          <a:p>
            <a:pPr marL="1143000" lvl="2" indent="-228600">
              <a:buSzPts val="1000"/>
              <a:buFont typeface="+mj-lt"/>
              <a:buAutoNum type="arabicPeriod"/>
              <a:tabLst>
                <a:tab pos="1371600" algn="l"/>
              </a:tabLst>
            </a:pPr>
            <a:r>
              <a:rPr lang="en-AU" sz="1600">
                <a:solidFill>
                  <a:srgbClr val="242424"/>
                </a:solidFill>
                <a:effectLst/>
                <a:latin typeface="Raleway" pitchFamily="2" charset="0"/>
                <a:ea typeface="Times New Roman" panose="02020603050405020304" pitchFamily="18" charset="0"/>
              </a:rPr>
              <a:t>First artist to have 10 songs fill the top 10 songs on the billboard top 200 chart ever</a:t>
            </a:r>
            <a:endParaRPr lang="en-AU" sz="1600">
              <a:solidFill>
                <a:srgbClr val="242424"/>
              </a:solidFill>
              <a:effectLst/>
              <a:latin typeface="Raleway" pitchFamily="2" charset="0"/>
              <a:ea typeface="Calibri" panose="020F0502020204030204" pitchFamily="34" charset="0"/>
            </a:endParaRPr>
          </a:p>
          <a:p>
            <a:pPr marL="1143000" lvl="2" indent="-228600">
              <a:buSzPts val="1000"/>
              <a:buFont typeface="+mj-lt"/>
              <a:buAutoNum type="arabicPeriod"/>
              <a:tabLst>
                <a:tab pos="1371600" algn="l"/>
              </a:tabLst>
            </a:pPr>
            <a:r>
              <a:rPr lang="en-AU" sz="1600">
                <a:solidFill>
                  <a:srgbClr val="242424"/>
                </a:solidFill>
                <a:effectLst/>
                <a:latin typeface="Raleway" pitchFamily="2" charset="0"/>
                <a:ea typeface="Times New Roman" panose="02020603050405020304" pitchFamily="18" charset="0"/>
              </a:rPr>
              <a:t>First artist to lip sync their award speech</a:t>
            </a:r>
            <a:br>
              <a:rPr lang="en-AU" sz="1600">
                <a:solidFill>
                  <a:srgbClr val="242424"/>
                </a:solidFill>
                <a:effectLst/>
                <a:latin typeface="Raleway" pitchFamily="2" charset="0"/>
                <a:ea typeface="Times New Roman" panose="02020603050405020304" pitchFamily="18" charset="0"/>
              </a:rPr>
            </a:br>
            <a:endParaRPr lang="en-AU" sz="1600">
              <a:solidFill>
                <a:srgbClr val="242424"/>
              </a:solidFill>
              <a:effectLst/>
              <a:latin typeface="Raleway" pitchFamily="2" charset="0"/>
              <a:ea typeface="Calibri" panose="020F0502020204030204" pitchFamily="34" charset="0"/>
            </a:endParaRPr>
          </a:p>
          <a:p>
            <a:pPr marL="342900" lvl="0" indent="-342900">
              <a:buFont typeface="+mj-lt"/>
              <a:buAutoNum type="arabicPeriod"/>
              <a:tabLst>
                <a:tab pos="457200" algn="l"/>
              </a:tabLst>
            </a:pPr>
            <a:r>
              <a:rPr lang="en-AU" sz="1600">
                <a:solidFill>
                  <a:srgbClr val="242424"/>
                </a:solidFill>
                <a:effectLst/>
                <a:latin typeface="Raleway" pitchFamily="2" charset="0"/>
                <a:ea typeface="Times New Roman" panose="02020603050405020304" pitchFamily="18" charset="0"/>
              </a:rPr>
              <a:t>Why was this year's Eurovision the most controversial yet?</a:t>
            </a:r>
            <a:endParaRPr lang="en-AU" sz="1600">
              <a:solidFill>
                <a:srgbClr val="242424"/>
              </a:solidFill>
              <a:effectLst/>
              <a:latin typeface="Raleway" pitchFamily="2" charset="0"/>
              <a:ea typeface="Calibri" panose="020F0502020204030204" pitchFamily="34" charset="0"/>
            </a:endParaRPr>
          </a:p>
          <a:p>
            <a:pPr marL="742950" lvl="1" indent="-285750">
              <a:buSzPts val="1000"/>
              <a:buFont typeface="+mj-lt"/>
              <a:buAutoNum type="arabicPeriod"/>
              <a:tabLst>
                <a:tab pos="914400" algn="l"/>
              </a:tabLst>
            </a:pPr>
            <a:r>
              <a:rPr lang="en-AU" sz="1600">
                <a:solidFill>
                  <a:srgbClr val="242424"/>
                </a:solidFill>
                <a:effectLst/>
                <a:latin typeface="Raleway" pitchFamily="2" charset="0"/>
                <a:ea typeface="Times New Roman" panose="02020603050405020304" pitchFamily="18" charset="0"/>
                <a:cs typeface="Times New Roman" panose="02020603050405020304" pitchFamily="18" charset="0"/>
              </a:rPr>
              <a:t>It expelled Russia from the program </a:t>
            </a:r>
            <a:endParaRPr lang="en-AU" sz="1600">
              <a:solidFill>
                <a:srgbClr val="242424"/>
              </a:solidFill>
              <a:effectLst/>
              <a:latin typeface="Raleway" pitchFamily="2" charset="0"/>
              <a:ea typeface="Calibri" panose="020F0502020204030204" pitchFamily="34" charset="0"/>
              <a:cs typeface="Times New Roman" panose="02020603050405020304" pitchFamily="18" charset="0"/>
            </a:endParaRPr>
          </a:p>
          <a:p>
            <a:pPr marL="742950" lvl="1" indent="-285750">
              <a:buSzPts val="1000"/>
              <a:buFont typeface="+mj-lt"/>
              <a:buAutoNum type="arabicPeriod"/>
              <a:tabLst>
                <a:tab pos="914400" algn="l"/>
              </a:tabLst>
            </a:pPr>
            <a:r>
              <a:rPr lang="en-AU" sz="1600">
                <a:solidFill>
                  <a:srgbClr val="242424"/>
                </a:solidFill>
                <a:effectLst/>
                <a:latin typeface="Raleway" pitchFamily="2" charset="0"/>
                <a:ea typeface="Times New Roman" panose="02020603050405020304" pitchFamily="18" charset="0"/>
                <a:cs typeface="Times New Roman" panose="02020603050405020304" pitchFamily="18" charset="0"/>
              </a:rPr>
              <a:t>Four Russian babushkas (nannas) danced naked</a:t>
            </a:r>
            <a:endParaRPr lang="en-AU" sz="1600">
              <a:solidFill>
                <a:srgbClr val="242424"/>
              </a:solidFill>
              <a:effectLst/>
              <a:latin typeface="Raleway" pitchFamily="2" charset="0"/>
              <a:ea typeface="Calibri" panose="020F0502020204030204" pitchFamily="34" charset="0"/>
              <a:cs typeface="Times New Roman" panose="02020603050405020304" pitchFamily="18" charset="0"/>
            </a:endParaRPr>
          </a:p>
          <a:p>
            <a:pPr marL="742950" lvl="1" indent="-285750">
              <a:buSzPts val="1000"/>
              <a:buFont typeface="+mj-lt"/>
              <a:buAutoNum type="arabicPeriod"/>
              <a:tabLst>
                <a:tab pos="914400" algn="l"/>
              </a:tabLst>
            </a:pPr>
            <a:r>
              <a:rPr lang="en-AU" sz="1600">
                <a:solidFill>
                  <a:srgbClr val="242424"/>
                </a:solidFill>
                <a:effectLst/>
                <a:latin typeface="Raleway" pitchFamily="2" charset="0"/>
                <a:ea typeface="Times New Roman" panose="02020603050405020304" pitchFamily="18" charset="0"/>
                <a:cs typeface="Times New Roman" panose="02020603050405020304" pitchFamily="18" charset="0"/>
              </a:rPr>
              <a:t>The French contender was actually from Belfast</a:t>
            </a:r>
            <a:endParaRPr lang="en-AU" sz="1600">
              <a:solidFill>
                <a:srgbClr val="242424"/>
              </a:solidFill>
              <a:effectLst/>
              <a:latin typeface="Raleway" pitchFamily="2" charset="0"/>
              <a:ea typeface="Calibri" panose="020F0502020204030204" pitchFamily="34" charset="0"/>
              <a:cs typeface="Times New Roman" panose="02020603050405020304" pitchFamily="18" charset="0"/>
            </a:endParaRPr>
          </a:p>
          <a:p>
            <a:pPr marL="742950" lvl="1" indent="-285750">
              <a:buSzPts val="1000"/>
              <a:buFont typeface="+mj-lt"/>
              <a:buAutoNum type="arabicPeriod"/>
              <a:tabLst>
                <a:tab pos="914400" algn="l"/>
              </a:tabLst>
            </a:pPr>
            <a:r>
              <a:rPr lang="en-AU" sz="1600">
                <a:solidFill>
                  <a:srgbClr val="242424"/>
                </a:solidFill>
                <a:effectLst/>
                <a:latin typeface="Raleway" pitchFamily="2" charset="0"/>
                <a:ea typeface="Times New Roman" panose="02020603050405020304" pitchFamily="18" charset="0"/>
                <a:cs typeface="Times New Roman" panose="02020603050405020304" pitchFamily="18" charset="0"/>
              </a:rPr>
              <a:t>Finland did not submit a heavy metal band</a:t>
            </a:r>
            <a:endParaRPr lang="en-AU" sz="1600">
              <a:solidFill>
                <a:srgbClr val="242424"/>
              </a:solidFill>
              <a:effectLst/>
              <a:latin typeface="Raleway" pitchFamily="2" charset="0"/>
              <a:ea typeface="Calibri" panose="020F0502020204030204" pitchFamily="34" charset="0"/>
              <a:cs typeface="Times New Roman" panose="02020603050405020304" pitchFamily="18" charset="0"/>
            </a:endParaRPr>
          </a:p>
          <a:p>
            <a:endParaRPr lang="en-AU"/>
          </a:p>
        </p:txBody>
      </p:sp>
      <p:pic>
        <p:nvPicPr>
          <p:cNvPr id="4" name="Picture 3">
            <a:extLst>
              <a:ext uri="{FF2B5EF4-FFF2-40B4-BE49-F238E27FC236}">
                <a16:creationId xmlns:a16="http://schemas.microsoft.com/office/drawing/2014/main" id="{EEF07249-7C92-5406-9FF3-ECAE1CAA8A4D}"/>
              </a:ext>
            </a:extLst>
          </p:cNvPr>
          <p:cNvPicPr>
            <a:picLocks noChangeAspect="1"/>
          </p:cNvPicPr>
          <p:nvPr/>
        </p:nvPicPr>
        <p:blipFill>
          <a:blip r:embed="rId2"/>
          <a:stretch>
            <a:fillRect/>
          </a:stretch>
        </p:blipFill>
        <p:spPr>
          <a:xfrm>
            <a:off x="6096000" y="4999958"/>
            <a:ext cx="2695575" cy="1695450"/>
          </a:xfrm>
          <a:prstGeom prst="rect">
            <a:avLst/>
          </a:prstGeom>
        </p:spPr>
      </p:pic>
      <p:pic>
        <p:nvPicPr>
          <p:cNvPr id="5" name="Picture 4">
            <a:extLst>
              <a:ext uri="{FF2B5EF4-FFF2-40B4-BE49-F238E27FC236}">
                <a16:creationId xmlns:a16="http://schemas.microsoft.com/office/drawing/2014/main" id="{BF61BD88-A71C-83CD-74EF-A4E357BFBC2A}"/>
              </a:ext>
            </a:extLst>
          </p:cNvPr>
          <p:cNvPicPr>
            <a:picLocks noChangeAspect="1"/>
          </p:cNvPicPr>
          <p:nvPr/>
        </p:nvPicPr>
        <p:blipFill>
          <a:blip r:embed="rId3"/>
          <a:stretch>
            <a:fillRect/>
          </a:stretch>
        </p:blipFill>
        <p:spPr>
          <a:xfrm>
            <a:off x="10326226" y="2946372"/>
            <a:ext cx="1459240" cy="2145477"/>
          </a:xfrm>
          <a:prstGeom prst="rect">
            <a:avLst/>
          </a:prstGeom>
        </p:spPr>
      </p:pic>
      <p:pic>
        <p:nvPicPr>
          <p:cNvPr id="6" name="Picture 5">
            <a:extLst>
              <a:ext uri="{FF2B5EF4-FFF2-40B4-BE49-F238E27FC236}">
                <a16:creationId xmlns:a16="http://schemas.microsoft.com/office/drawing/2014/main" id="{CE5D419A-54B4-7652-9DF6-E096888AC604}"/>
              </a:ext>
            </a:extLst>
          </p:cNvPr>
          <p:cNvPicPr>
            <a:picLocks noChangeAspect="1"/>
          </p:cNvPicPr>
          <p:nvPr/>
        </p:nvPicPr>
        <p:blipFill>
          <a:blip r:embed="rId4"/>
          <a:stretch>
            <a:fillRect/>
          </a:stretch>
        </p:blipFill>
        <p:spPr>
          <a:xfrm>
            <a:off x="8295832" y="1010317"/>
            <a:ext cx="2952750" cy="1552575"/>
          </a:xfrm>
          <a:prstGeom prst="rect">
            <a:avLst/>
          </a:prstGeom>
        </p:spPr>
      </p:pic>
      <p:pic>
        <p:nvPicPr>
          <p:cNvPr id="7" name="Picture 6">
            <a:extLst>
              <a:ext uri="{FF2B5EF4-FFF2-40B4-BE49-F238E27FC236}">
                <a16:creationId xmlns:a16="http://schemas.microsoft.com/office/drawing/2014/main" id="{426002A8-7BC0-4577-8849-1D7860424766}"/>
              </a:ext>
            </a:extLst>
          </p:cNvPr>
          <p:cNvPicPr>
            <a:picLocks noChangeAspect="1"/>
          </p:cNvPicPr>
          <p:nvPr/>
        </p:nvPicPr>
        <p:blipFill>
          <a:blip r:embed="rId5"/>
          <a:stretch>
            <a:fillRect/>
          </a:stretch>
        </p:blipFill>
        <p:spPr>
          <a:xfrm>
            <a:off x="211940" y="3302387"/>
            <a:ext cx="1279171" cy="978695"/>
          </a:xfrm>
          <a:prstGeom prst="rect">
            <a:avLst/>
          </a:prstGeom>
        </p:spPr>
      </p:pic>
      <p:pic>
        <p:nvPicPr>
          <p:cNvPr id="8" name="Picture 7">
            <a:extLst>
              <a:ext uri="{FF2B5EF4-FFF2-40B4-BE49-F238E27FC236}">
                <a16:creationId xmlns:a16="http://schemas.microsoft.com/office/drawing/2014/main" id="{236DE18B-7BF8-7A91-6185-6686B5A9668D}"/>
              </a:ext>
            </a:extLst>
          </p:cNvPr>
          <p:cNvPicPr>
            <a:picLocks noChangeAspect="1"/>
          </p:cNvPicPr>
          <p:nvPr/>
        </p:nvPicPr>
        <p:blipFill>
          <a:blip r:embed="rId6"/>
          <a:stretch>
            <a:fillRect/>
          </a:stretch>
        </p:blipFill>
        <p:spPr>
          <a:xfrm>
            <a:off x="10000279" y="5091849"/>
            <a:ext cx="2145978" cy="1054699"/>
          </a:xfrm>
          <a:prstGeom prst="rect">
            <a:avLst/>
          </a:prstGeom>
        </p:spPr>
      </p:pic>
    </p:spTree>
    <p:extLst>
      <p:ext uri="{BB962C8B-B14F-4D97-AF65-F5344CB8AC3E}">
        <p14:creationId xmlns:p14="http://schemas.microsoft.com/office/powerpoint/2010/main" val="348020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062A3-A306-A3B8-2A4E-4058462B8A3D}"/>
              </a:ext>
            </a:extLst>
          </p:cNvPr>
          <p:cNvSpPr>
            <a:spLocks noGrp="1"/>
          </p:cNvSpPr>
          <p:nvPr>
            <p:ph type="title"/>
          </p:nvPr>
        </p:nvSpPr>
        <p:spPr>
          <a:xfrm>
            <a:off x="720000" y="540000"/>
            <a:ext cx="10753200" cy="848300"/>
          </a:xfrm>
        </p:spPr>
        <p:txBody>
          <a:bodyPr/>
          <a:lstStyle/>
          <a:p>
            <a:r>
              <a:rPr kumimoji="0" lang="en-AU" altLang="en-US" sz="2800" b="1" i="0" u="none" strike="noStrike" cap="none" normalizeH="0" baseline="0">
                <a:ln>
                  <a:noFill/>
                </a:ln>
                <a:solidFill>
                  <a:srgbClr val="203864"/>
                </a:solidFill>
                <a:effectLst/>
                <a:latin typeface="Raleway" pitchFamily="2" charset="0"/>
                <a:ea typeface="Calibri" panose="020F0502020204030204" pitchFamily="34" charset="0"/>
              </a:rPr>
              <a:t>The year that was... News and current affairs 2022</a:t>
            </a:r>
            <a:br>
              <a:rPr kumimoji="0" lang="en-AU" altLang="en-US" sz="900" b="0" i="0" u="none" strike="noStrike" cap="none" normalizeH="0" baseline="0">
                <a:ln>
                  <a:noFill/>
                </a:ln>
                <a:solidFill>
                  <a:schemeClr val="tx1"/>
                </a:solidFill>
                <a:effectLst/>
              </a:rPr>
            </a:br>
            <a:endParaRPr lang="en-AU"/>
          </a:p>
        </p:txBody>
      </p:sp>
      <p:sp>
        <p:nvSpPr>
          <p:cNvPr id="3" name="Content Placeholder 2">
            <a:extLst>
              <a:ext uri="{FF2B5EF4-FFF2-40B4-BE49-F238E27FC236}">
                <a16:creationId xmlns:a16="http://schemas.microsoft.com/office/drawing/2014/main" id="{20C876DD-B6AE-B6AD-5B52-688498B41171}"/>
              </a:ext>
            </a:extLst>
          </p:cNvPr>
          <p:cNvSpPr>
            <a:spLocks noGrp="1"/>
          </p:cNvSpPr>
          <p:nvPr>
            <p:ph idx="1"/>
          </p:nvPr>
        </p:nvSpPr>
        <p:spPr>
          <a:xfrm>
            <a:off x="719999" y="1178351"/>
            <a:ext cx="10753200" cy="4761649"/>
          </a:xfrm>
        </p:spPr>
        <p:txBody>
          <a:bodyPr>
            <a:noAutofit/>
          </a:bodyPr>
          <a:lstStyle/>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6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The end of the pandemic declaration in Victoria was on which date</a:t>
            </a:r>
            <a:endParaRPr kumimoji="0" lang="en-AU" altLang="en-US" sz="1600" b="0" i="0" u="none" strike="noStrike" cap="none" normalizeH="0" baseline="0">
              <a:ln>
                <a:noFill/>
              </a:ln>
              <a:solidFill>
                <a:schemeClr val="tx1"/>
              </a:solidFill>
              <a:effectLst/>
              <a:latin typeface="Raleway" pitchFamily="2" charset="0"/>
            </a:endParaRPr>
          </a:p>
          <a:p>
            <a:pPr marL="457200" lvl="1" indent="0" eaLnBrk="0" fontAlgn="base" hangingPunct="0">
              <a:lnSpc>
                <a:spcPct val="100000"/>
              </a:lnSpc>
              <a:spcBef>
                <a:spcPct val="0"/>
              </a:spcBef>
              <a:spcAft>
                <a:spcPct val="0"/>
              </a:spcAft>
              <a:buFontTx/>
              <a:buAutoNum type="arabicPeriod"/>
            </a:pPr>
            <a:r>
              <a:rPr lang="en-AU" altLang="en-US" sz="1600">
                <a:solidFill>
                  <a:srgbClr val="242424"/>
                </a:solidFill>
                <a:latin typeface="Raleway" pitchFamily="2" charset="0"/>
                <a:ea typeface="Times New Roman" panose="02020603050405020304" pitchFamily="18" charset="0"/>
                <a:cs typeface="Segoe UI" panose="020B0502040204020203" pitchFamily="34" charset="0"/>
              </a:rPr>
              <a:t> </a:t>
            </a:r>
            <a:r>
              <a:rPr kumimoji="0" lang="en-AU" altLang="en-US" sz="16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1 October</a:t>
            </a:r>
            <a:endParaRPr lang="en-AU" altLang="en-US" sz="1600">
              <a:solidFill>
                <a:srgbClr val="242424"/>
              </a:solidFill>
              <a:latin typeface="Raleway" pitchFamily="2" charset="0"/>
              <a:ea typeface="Times New Roman" panose="02020603050405020304" pitchFamily="18" charset="0"/>
              <a:cs typeface="Segoe UI" panose="020B0502040204020203"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lang="en-AU" altLang="en-US" sz="1600">
                <a:solidFill>
                  <a:srgbClr val="242424"/>
                </a:solidFill>
                <a:latin typeface="Raleway" pitchFamily="2" charset="0"/>
                <a:ea typeface="Times New Roman" panose="02020603050405020304" pitchFamily="18" charset="0"/>
                <a:cs typeface="Segoe UI" panose="020B0502040204020203" pitchFamily="34" charset="0"/>
              </a:rPr>
              <a:t> 9</a:t>
            </a:r>
            <a:r>
              <a:rPr kumimoji="0" lang="en-AU" altLang="en-US" sz="16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October </a:t>
            </a: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6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a:t>
            </a:r>
            <a:r>
              <a:rPr lang="en-AU" altLang="en-US" sz="1600">
                <a:solidFill>
                  <a:srgbClr val="242424"/>
                </a:solidFill>
                <a:latin typeface="Raleway" pitchFamily="2" charset="0"/>
                <a:ea typeface="Times New Roman" panose="02020603050405020304" pitchFamily="18" charset="0"/>
                <a:cs typeface="Segoe UI" panose="020B0502040204020203" pitchFamily="34" charset="0"/>
              </a:rPr>
              <a:t> 12 October</a:t>
            </a:r>
          </a:p>
          <a:p>
            <a:pPr marL="457200" lvl="1" indent="0" eaLnBrk="0" fontAlgn="base" hangingPunct="0">
              <a:lnSpc>
                <a:spcPct val="100000"/>
              </a:lnSpc>
              <a:spcBef>
                <a:spcPct val="0"/>
              </a:spcBef>
              <a:spcAft>
                <a:spcPct val="0"/>
              </a:spcAft>
              <a:buFontTx/>
              <a:buAutoNum type="arabicPeriod"/>
            </a:pPr>
            <a:r>
              <a:rPr kumimoji="0" lang="en-AU" altLang="en-US" sz="16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still in operation</a:t>
            </a:r>
            <a:endParaRPr kumimoji="0" lang="en-AU" altLang="en-US" sz="1600" b="0" i="0" u="none" strike="noStrike" cap="none" normalizeH="0" baseline="0">
              <a:ln>
                <a:noFill/>
              </a:ln>
              <a:solidFill>
                <a:srgbClr val="242424"/>
              </a:solidFill>
              <a:effectLst/>
              <a:latin typeface="Raleway" pitchFamily="2" charset="0"/>
              <a:ea typeface="Calibri" panose="020F0502020204030204" pitchFamily="34" charset="0"/>
            </a:endParaRPr>
          </a:p>
          <a:p>
            <a:pPr marL="457200" marR="0" lvl="1" indent="0" algn="l" defTabSz="914400" rtl="0" eaLnBrk="0" fontAlgn="base" latinLnBrk="0" hangingPunct="0">
              <a:lnSpc>
                <a:spcPct val="100000"/>
              </a:lnSpc>
              <a:spcBef>
                <a:spcPct val="0"/>
              </a:spcBef>
              <a:spcAft>
                <a:spcPct val="0"/>
              </a:spcAft>
              <a:buClrTx/>
              <a:buSzTx/>
              <a:buNone/>
              <a:tabLst/>
            </a:pPr>
            <a:endParaRPr kumimoji="0" lang="en-AU" altLang="en-US" sz="1600" b="0" i="0" u="none" strike="noStrike" cap="none" normalizeH="0" baseline="0">
              <a:ln>
                <a:noFill/>
              </a:ln>
              <a:solidFill>
                <a:schemeClr val="tx1"/>
              </a:solidFill>
              <a:effectLst/>
              <a:latin typeface="Raleway" pitchFamily="2"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6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2022 saw a change in federal government. Since 1930, how many changes of federal government have there been? </a:t>
            </a:r>
          </a:p>
          <a:p>
            <a:pPr marL="800100" lvl="1" indent="-342900" eaLnBrk="0" fontAlgn="base" hangingPunct="0">
              <a:lnSpc>
                <a:spcPct val="100000"/>
              </a:lnSpc>
              <a:spcBef>
                <a:spcPct val="0"/>
              </a:spcBef>
              <a:spcAft>
                <a:spcPct val="0"/>
              </a:spcAft>
              <a:buFont typeface="+mj-lt"/>
              <a:buAutoNum type="arabicPeriod"/>
            </a:pPr>
            <a:r>
              <a:rPr kumimoji="0" lang="en-AU" altLang="en-US" sz="16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6</a:t>
            </a:r>
          </a:p>
          <a:p>
            <a:pPr marL="800100" lvl="1" indent="-342900" eaLnBrk="0" fontAlgn="base" hangingPunct="0">
              <a:lnSpc>
                <a:spcPct val="100000"/>
              </a:lnSpc>
              <a:spcBef>
                <a:spcPct val="0"/>
              </a:spcBef>
              <a:spcAft>
                <a:spcPct val="0"/>
              </a:spcAft>
              <a:buFont typeface="+mj-lt"/>
              <a:buAutoNum type="arabicPeriod"/>
            </a:pPr>
            <a:r>
              <a:rPr lang="en-AU" altLang="en-US" sz="1600">
                <a:solidFill>
                  <a:srgbClr val="242424"/>
                </a:solidFill>
                <a:latin typeface="Raleway" pitchFamily="2" charset="0"/>
                <a:ea typeface="Times New Roman" panose="02020603050405020304" pitchFamily="18" charset="0"/>
                <a:cs typeface="Segoe UI" panose="020B0502040204020203" pitchFamily="34" charset="0"/>
              </a:rPr>
              <a:t>10</a:t>
            </a:r>
          </a:p>
          <a:p>
            <a:pPr marL="800100" lvl="1" indent="-342900" eaLnBrk="0" fontAlgn="base" hangingPunct="0">
              <a:lnSpc>
                <a:spcPct val="100000"/>
              </a:lnSpc>
              <a:spcBef>
                <a:spcPct val="0"/>
              </a:spcBef>
              <a:spcAft>
                <a:spcPct val="0"/>
              </a:spcAft>
              <a:buFont typeface="+mj-lt"/>
              <a:buAutoNum type="arabicPeriod"/>
            </a:pPr>
            <a:r>
              <a:rPr lang="en-AU" altLang="en-US" sz="1600">
                <a:solidFill>
                  <a:srgbClr val="242424"/>
                </a:solidFill>
                <a:latin typeface="Raleway" pitchFamily="2" charset="0"/>
                <a:ea typeface="Times New Roman" panose="02020603050405020304" pitchFamily="18" charset="0"/>
                <a:cs typeface="Segoe UI" panose="020B0502040204020203" pitchFamily="34" charset="0"/>
              </a:rPr>
              <a:t>18</a:t>
            </a:r>
          </a:p>
          <a:p>
            <a:pPr marL="800100" lvl="1" indent="-342900" eaLnBrk="0" fontAlgn="base" hangingPunct="0">
              <a:lnSpc>
                <a:spcPct val="100000"/>
              </a:lnSpc>
              <a:spcBef>
                <a:spcPct val="0"/>
              </a:spcBef>
              <a:spcAft>
                <a:spcPct val="0"/>
              </a:spcAft>
              <a:buFont typeface="+mj-lt"/>
              <a:buAutoNum type="arabicPeriod"/>
            </a:pPr>
            <a:r>
              <a:rPr kumimoji="0" lang="en-AU" altLang="en-US" sz="16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30</a:t>
            </a:r>
            <a:br>
              <a:rPr kumimoji="0" lang="en-AU" altLang="en-US" sz="16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br>
            <a:endParaRPr kumimoji="0" lang="en-AU" altLang="en-US" sz="1600" b="0" i="0" u="none" strike="noStrike" cap="none" normalizeH="0" baseline="0">
              <a:ln>
                <a:noFill/>
              </a:ln>
              <a:solidFill>
                <a:schemeClr val="tx1"/>
              </a:solidFill>
              <a:effectLst/>
              <a:latin typeface="Raleway" pitchFamily="2" charset="0"/>
            </a:endParaRPr>
          </a:p>
          <a:p>
            <a:pPr marL="457200" marR="0" lvl="1" indent="0" algn="l" defTabSz="914400" rtl="0" eaLnBrk="0" fontAlgn="base" latinLnBrk="0" hangingPunct="0">
              <a:lnSpc>
                <a:spcPct val="100000"/>
              </a:lnSpc>
              <a:spcBef>
                <a:spcPct val="0"/>
              </a:spcBef>
              <a:spcAft>
                <a:spcPct val="0"/>
              </a:spcAft>
              <a:buClrTx/>
              <a:buSzTx/>
              <a:buNone/>
              <a:tabLst/>
            </a:pPr>
            <a:endParaRPr lang="en-AU" sz="1600">
              <a:solidFill>
                <a:srgbClr val="242424"/>
              </a:solidFill>
              <a:latin typeface="Raleway" pitchFamily="2" charset="0"/>
              <a:cs typeface="Segoe UI" panose="020B0502040204020203" pitchFamily="34" charset="0"/>
            </a:endParaRPr>
          </a:p>
          <a:p>
            <a:pPr marL="0" indent="0" eaLnBrk="0" fontAlgn="base" hangingPunct="0">
              <a:lnSpc>
                <a:spcPct val="100000"/>
              </a:lnSpc>
              <a:spcBef>
                <a:spcPct val="0"/>
              </a:spcBef>
              <a:spcAft>
                <a:spcPct val="0"/>
              </a:spcAft>
              <a:buFontTx/>
              <a:buAutoNum type="arabicPeriod"/>
            </a:pPr>
            <a:r>
              <a:rPr lang="en-AU" sz="1600">
                <a:solidFill>
                  <a:srgbClr val="242424"/>
                </a:solidFill>
                <a:latin typeface="Raleway" pitchFamily="2" charset="0"/>
                <a:cs typeface="Segoe UI" panose="020B0502040204020203" pitchFamily="34" charset="0"/>
              </a:rPr>
              <a:t>What date did Queen Elizabeth die?</a:t>
            </a:r>
          </a:p>
          <a:p>
            <a:pPr marL="800100" lvl="1" indent="-342900" eaLnBrk="0" fontAlgn="base" hangingPunct="0">
              <a:lnSpc>
                <a:spcPct val="100000"/>
              </a:lnSpc>
              <a:spcBef>
                <a:spcPct val="0"/>
              </a:spcBef>
              <a:spcAft>
                <a:spcPct val="0"/>
              </a:spcAft>
              <a:buFont typeface="+mj-lt"/>
              <a:buAutoNum type="arabicPeriod"/>
            </a:pPr>
            <a:r>
              <a:rPr lang="en-AU" sz="1600">
                <a:solidFill>
                  <a:srgbClr val="242424"/>
                </a:solidFill>
                <a:latin typeface="Raleway" pitchFamily="2" charset="0"/>
                <a:cs typeface="Segoe UI" panose="020B0502040204020203" pitchFamily="34" charset="0"/>
              </a:rPr>
              <a:t>5 September</a:t>
            </a:r>
          </a:p>
          <a:p>
            <a:pPr marL="800100" lvl="1" indent="-342900" eaLnBrk="0" fontAlgn="base" hangingPunct="0">
              <a:lnSpc>
                <a:spcPct val="100000"/>
              </a:lnSpc>
              <a:spcBef>
                <a:spcPct val="0"/>
              </a:spcBef>
              <a:spcAft>
                <a:spcPct val="0"/>
              </a:spcAft>
              <a:buFont typeface="+mj-lt"/>
              <a:buAutoNum type="arabicPeriod"/>
            </a:pPr>
            <a:r>
              <a:rPr lang="en-AU" sz="1600">
                <a:solidFill>
                  <a:srgbClr val="242424"/>
                </a:solidFill>
                <a:latin typeface="Raleway" pitchFamily="2" charset="0"/>
                <a:cs typeface="Segoe UI" panose="020B0502040204020203" pitchFamily="34" charset="0"/>
              </a:rPr>
              <a:t>8 September</a:t>
            </a:r>
          </a:p>
          <a:p>
            <a:pPr marL="800100" lvl="1" indent="-342900" eaLnBrk="0" fontAlgn="base" hangingPunct="0">
              <a:lnSpc>
                <a:spcPct val="100000"/>
              </a:lnSpc>
              <a:spcBef>
                <a:spcPct val="0"/>
              </a:spcBef>
              <a:spcAft>
                <a:spcPct val="0"/>
              </a:spcAft>
              <a:buFont typeface="+mj-lt"/>
              <a:buAutoNum type="arabicPeriod"/>
            </a:pPr>
            <a:r>
              <a:rPr lang="en-AU" sz="1600">
                <a:solidFill>
                  <a:srgbClr val="242424"/>
                </a:solidFill>
                <a:latin typeface="Raleway" pitchFamily="2" charset="0"/>
                <a:cs typeface="Segoe UI" panose="020B0502040204020203" pitchFamily="34" charset="0"/>
              </a:rPr>
              <a:t>10 September</a:t>
            </a:r>
          </a:p>
          <a:p>
            <a:pPr marL="800100" lvl="1" indent="-342900" eaLnBrk="0" fontAlgn="base" hangingPunct="0">
              <a:lnSpc>
                <a:spcPct val="100000"/>
              </a:lnSpc>
              <a:spcBef>
                <a:spcPct val="0"/>
              </a:spcBef>
              <a:spcAft>
                <a:spcPct val="0"/>
              </a:spcAft>
              <a:buFont typeface="+mj-lt"/>
              <a:buAutoNum type="arabicPeriod"/>
            </a:pPr>
            <a:r>
              <a:rPr lang="en-AU" sz="1600">
                <a:solidFill>
                  <a:srgbClr val="242424"/>
                </a:solidFill>
                <a:latin typeface="Raleway" pitchFamily="2" charset="0"/>
                <a:cs typeface="Segoe UI" panose="020B0502040204020203" pitchFamily="34" charset="0"/>
              </a:rPr>
              <a:t>15 September</a:t>
            </a:r>
          </a:p>
          <a:p>
            <a:pPr marL="800100" lvl="1" indent="-342900" eaLnBrk="0" fontAlgn="base" hangingPunct="0">
              <a:lnSpc>
                <a:spcPct val="100000"/>
              </a:lnSpc>
              <a:spcBef>
                <a:spcPct val="0"/>
              </a:spcBef>
              <a:spcAft>
                <a:spcPct val="0"/>
              </a:spcAft>
              <a:buFont typeface="+mj-lt"/>
              <a:buAutoNum type="arabicPeriod"/>
            </a:pPr>
            <a:endParaRPr lang="en-AU" sz="1600">
              <a:solidFill>
                <a:srgbClr val="242424"/>
              </a:solidFill>
              <a:latin typeface="Raleway" pitchFamily="2" charset="0"/>
              <a:cs typeface="Segoe UI" panose="020B0502040204020203" pitchFamily="34" charset="0"/>
            </a:endParaRPr>
          </a:p>
        </p:txBody>
      </p:sp>
      <p:pic>
        <p:nvPicPr>
          <p:cNvPr id="7" name="Picture 6">
            <a:extLst>
              <a:ext uri="{FF2B5EF4-FFF2-40B4-BE49-F238E27FC236}">
                <a16:creationId xmlns:a16="http://schemas.microsoft.com/office/drawing/2014/main" id="{17377CAF-7345-33A6-2C60-4A3B1922B745}"/>
              </a:ext>
            </a:extLst>
          </p:cNvPr>
          <p:cNvPicPr>
            <a:picLocks noChangeAspect="1"/>
          </p:cNvPicPr>
          <p:nvPr/>
        </p:nvPicPr>
        <p:blipFill>
          <a:blip r:embed="rId2"/>
          <a:stretch>
            <a:fillRect/>
          </a:stretch>
        </p:blipFill>
        <p:spPr>
          <a:xfrm>
            <a:off x="9404147" y="375764"/>
            <a:ext cx="2571750" cy="1781175"/>
          </a:xfrm>
          <a:prstGeom prst="rect">
            <a:avLst/>
          </a:prstGeom>
        </p:spPr>
      </p:pic>
      <p:pic>
        <p:nvPicPr>
          <p:cNvPr id="8" name="Picture 7">
            <a:extLst>
              <a:ext uri="{FF2B5EF4-FFF2-40B4-BE49-F238E27FC236}">
                <a16:creationId xmlns:a16="http://schemas.microsoft.com/office/drawing/2014/main" id="{45FF69E1-1EEA-FA8E-7E5E-7DE9D1262270}"/>
              </a:ext>
            </a:extLst>
          </p:cNvPr>
          <p:cNvPicPr>
            <a:picLocks noChangeAspect="1"/>
          </p:cNvPicPr>
          <p:nvPr/>
        </p:nvPicPr>
        <p:blipFill>
          <a:blip r:embed="rId3"/>
          <a:stretch>
            <a:fillRect/>
          </a:stretch>
        </p:blipFill>
        <p:spPr>
          <a:xfrm>
            <a:off x="7862206" y="2956652"/>
            <a:ext cx="2362200" cy="1749102"/>
          </a:xfrm>
          <a:prstGeom prst="rect">
            <a:avLst/>
          </a:prstGeom>
        </p:spPr>
      </p:pic>
      <p:pic>
        <p:nvPicPr>
          <p:cNvPr id="10" name="Picture 9">
            <a:extLst>
              <a:ext uri="{FF2B5EF4-FFF2-40B4-BE49-F238E27FC236}">
                <a16:creationId xmlns:a16="http://schemas.microsoft.com/office/drawing/2014/main" id="{259EF72B-198F-4847-7FAE-6372852493D1}"/>
              </a:ext>
            </a:extLst>
          </p:cNvPr>
          <p:cNvPicPr>
            <a:picLocks noChangeAspect="1"/>
          </p:cNvPicPr>
          <p:nvPr/>
        </p:nvPicPr>
        <p:blipFill>
          <a:blip r:embed="rId4"/>
          <a:stretch>
            <a:fillRect/>
          </a:stretch>
        </p:blipFill>
        <p:spPr>
          <a:xfrm>
            <a:off x="5313968" y="4381014"/>
            <a:ext cx="2230677" cy="1558986"/>
          </a:xfrm>
          <a:prstGeom prst="rect">
            <a:avLst/>
          </a:prstGeom>
        </p:spPr>
      </p:pic>
      <p:pic>
        <p:nvPicPr>
          <p:cNvPr id="13" name="Picture 12">
            <a:extLst>
              <a:ext uri="{FF2B5EF4-FFF2-40B4-BE49-F238E27FC236}">
                <a16:creationId xmlns:a16="http://schemas.microsoft.com/office/drawing/2014/main" id="{6CD27188-DDED-2761-AA2D-5EDD9F875A88}"/>
              </a:ext>
            </a:extLst>
          </p:cNvPr>
          <p:cNvPicPr>
            <a:picLocks noChangeAspect="1"/>
          </p:cNvPicPr>
          <p:nvPr/>
        </p:nvPicPr>
        <p:blipFill>
          <a:blip r:embed="rId5"/>
          <a:stretch>
            <a:fillRect/>
          </a:stretch>
        </p:blipFill>
        <p:spPr>
          <a:xfrm>
            <a:off x="10375235" y="3004353"/>
            <a:ext cx="1816765" cy="1390008"/>
          </a:xfrm>
          <a:prstGeom prst="rect">
            <a:avLst/>
          </a:prstGeom>
        </p:spPr>
      </p:pic>
      <p:pic>
        <p:nvPicPr>
          <p:cNvPr id="14" name="Picture 13">
            <a:extLst>
              <a:ext uri="{FF2B5EF4-FFF2-40B4-BE49-F238E27FC236}">
                <a16:creationId xmlns:a16="http://schemas.microsoft.com/office/drawing/2014/main" id="{916C064A-4BC8-CE58-54E7-B7AFF3C17A43}"/>
              </a:ext>
            </a:extLst>
          </p:cNvPr>
          <p:cNvPicPr>
            <a:picLocks noChangeAspect="1"/>
          </p:cNvPicPr>
          <p:nvPr/>
        </p:nvPicPr>
        <p:blipFill>
          <a:blip r:embed="rId6"/>
          <a:stretch>
            <a:fillRect/>
          </a:stretch>
        </p:blipFill>
        <p:spPr>
          <a:xfrm>
            <a:off x="9992636" y="4991650"/>
            <a:ext cx="2145978" cy="1054699"/>
          </a:xfrm>
          <a:prstGeom prst="rect">
            <a:avLst/>
          </a:prstGeom>
        </p:spPr>
      </p:pic>
    </p:spTree>
    <p:extLst>
      <p:ext uri="{BB962C8B-B14F-4D97-AF65-F5344CB8AC3E}">
        <p14:creationId xmlns:p14="http://schemas.microsoft.com/office/powerpoint/2010/main" val="4003702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95BAF-F1EA-43A2-8E8A-36382EAA2E81}"/>
              </a:ext>
            </a:extLst>
          </p:cNvPr>
          <p:cNvSpPr>
            <a:spLocks noGrp="1"/>
          </p:cNvSpPr>
          <p:nvPr>
            <p:ph type="title"/>
          </p:nvPr>
        </p:nvSpPr>
        <p:spPr>
          <a:xfrm>
            <a:off x="719999" y="493850"/>
            <a:ext cx="10753200" cy="580806"/>
          </a:xfrm>
        </p:spPr>
        <p:txBody>
          <a:bodyPr/>
          <a:lstStyle/>
          <a:p>
            <a:r>
              <a:rPr kumimoji="0" lang="en-AU" altLang="en-US" sz="2800" b="1" i="0" u="none" strike="noStrike" cap="none" normalizeH="0" baseline="0">
                <a:ln>
                  <a:noFill/>
                </a:ln>
                <a:solidFill>
                  <a:srgbClr val="203864"/>
                </a:solidFill>
                <a:effectLst/>
                <a:latin typeface="Raleway" pitchFamily="2" charset="0"/>
                <a:ea typeface="Calibri" panose="020F0502020204030204" pitchFamily="34" charset="0"/>
              </a:rPr>
              <a:t>The year that was... Sports 2022</a:t>
            </a:r>
            <a:br>
              <a:rPr kumimoji="0" lang="en-AU" altLang="en-US" sz="900" b="0" i="0" u="none" strike="noStrike" cap="none" normalizeH="0" baseline="0">
                <a:ln>
                  <a:noFill/>
                </a:ln>
                <a:solidFill>
                  <a:schemeClr val="tx1"/>
                </a:solidFill>
                <a:effectLst/>
              </a:rPr>
            </a:br>
            <a:endParaRPr lang="en-AU"/>
          </a:p>
        </p:txBody>
      </p:sp>
      <p:sp>
        <p:nvSpPr>
          <p:cNvPr id="3" name="Content Placeholder 2">
            <a:extLst>
              <a:ext uri="{FF2B5EF4-FFF2-40B4-BE49-F238E27FC236}">
                <a16:creationId xmlns:a16="http://schemas.microsoft.com/office/drawing/2014/main" id="{B3E30EB3-B72B-B9D0-9B4A-B95C4813869A}"/>
              </a:ext>
            </a:extLst>
          </p:cNvPr>
          <p:cNvSpPr>
            <a:spLocks noGrp="1"/>
          </p:cNvSpPr>
          <p:nvPr>
            <p:ph idx="1"/>
          </p:nvPr>
        </p:nvSpPr>
        <p:spPr>
          <a:xfrm>
            <a:off x="719999" y="1178999"/>
            <a:ext cx="10753200" cy="4863581"/>
          </a:xfrm>
        </p:spPr>
        <p:txBody>
          <a:bodyPr>
            <a:normAutofit fontScale="92500" lnSpcReduction="20000"/>
          </a:bodyPr>
          <a:lstStyle/>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Who won the AFL Brownlow medal in 2022?</a:t>
            </a: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Patrick Cripps, Carlton </a:t>
            </a:r>
            <a:endParaRPr kumimoji="0" lang="en-AU" altLang="en-US" sz="1700" b="0" i="0" u="none" strike="noStrike" cap="none" normalizeH="0" baseline="0">
              <a:ln>
                <a:noFill/>
              </a:ln>
              <a:solidFill>
                <a:srgbClr val="242424"/>
              </a:solidFill>
              <a:effectLst/>
              <a:latin typeface="Raleway" pitchFamily="2" charset="0"/>
              <a:ea typeface="Calibri" panose="020F0502020204030204" pitchFamily="34" charset="0"/>
              <a:cs typeface="Segoe UI" panose="020B0502040204020203"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Lachlan Neale, Brisbane</a:t>
            </a:r>
            <a:endParaRPr kumimoji="0" lang="en-AU" altLang="en-US" sz="1700" b="0" i="0" u="none" strike="noStrike" cap="none" normalizeH="0" baseline="0">
              <a:ln>
                <a:noFill/>
              </a:ln>
              <a:solidFill>
                <a:srgbClr val="242424"/>
              </a:solidFill>
              <a:effectLst/>
              <a:latin typeface="Raleway" pitchFamily="2" charset="0"/>
              <a:ea typeface="Calibri" panose="020F0502020204030204" pitchFamily="34" charset="0"/>
              <a:cs typeface="Segoe UI" panose="020B0502040204020203"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Andrew Brayshaw, Freemantle</a:t>
            </a:r>
            <a:endParaRPr kumimoji="0" lang="en-AU" altLang="en-US" sz="1700" b="0" i="0" u="none" strike="noStrike" cap="none" normalizeH="0" baseline="0">
              <a:ln>
                <a:noFill/>
              </a:ln>
              <a:solidFill>
                <a:srgbClr val="242424"/>
              </a:solidFill>
              <a:effectLst/>
              <a:latin typeface="Raleway" pitchFamily="2" charset="0"/>
              <a:ea typeface="Calibri" panose="020F0502020204030204" pitchFamily="34" charset="0"/>
              <a:cs typeface="Segoe UI" panose="020B0502040204020203"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Nick </a:t>
            </a:r>
            <a:r>
              <a:rPr kumimoji="0" lang="en-AU" altLang="en-US" sz="1700" b="0" i="0" u="none" strike="noStrike" cap="none" normalizeH="0" baseline="0" err="1">
                <a:ln>
                  <a:noFill/>
                </a:ln>
                <a:solidFill>
                  <a:srgbClr val="242424"/>
                </a:solidFill>
                <a:effectLst/>
                <a:latin typeface="Raleway" pitchFamily="2" charset="0"/>
                <a:ea typeface="Times New Roman" panose="02020603050405020304" pitchFamily="18" charset="0"/>
                <a:cs typeface="Segoe UI" panose="020B0502040204020203" pitchFamily="34" charset="0"/>
              </a:rPr>
              <a:t>Daicos</a:t>
            </a: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Collingwood</a:t>
            </a:r>
            <a:b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br>
            <a:endPar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On Jan 29, Ash </a:t>
            </a:r>
            <a:r>
              <a:rPr kumimoji="0" lang="en-AU" altLang="en-US" sz="1700" b="0" i="0" u="none" strike="noStrike" cap="none" normalizeH="0" baseline="0" err="1">
                <a:ln>
                  <a:noFill/>
                </a:ln>
                <a:solidFill>
                  <a:srgbClr val="242424"/>
                </a:solidFill>
                <a:effectLst/>
                <a:latin typeface="Raleway" pitchFamily="2" charset="0"/>
                <a:ea typeface="Times New Roman" panose="02020603050405020304" pitchFamily="18" charset="0"/>
                <a:cs typeface="Segoe UI" panose="020B0502040204020203" pitchFamily="34" charset="0"/>
              </a:rPr>
              <a:t>Barty</a:t>
            </a: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became the first Australian woman to win the Australian Open in how many years?</a:t>
            </a:r>
          </a:p>
          <a:p>
            <a:pPr marL="457200" lvl="1" indent="0" eaLnBrk="0" fontAlgn="base" hangingPunct="0">
              <a:lnSpc>
                <a:spcPct val="100000"/>
              </a:lnSpc>
              <a:spcBef>
                <a:spcPct val="0"/>
              </a:spcBef>
              <a:spcAft>
                <a:spcPct val="0"/>
              </a:spcAft>
              <a:buFontTx/>
              <a:buAutoNum type="arabicPeriod"/>
            </a:pPr>
            <a:r>
              <a:rPr lang="en-AU" altLang="en-US" sz="1700">
                <a:solidFill>
                  <a:srgbClr val="242424"/>
                </a:solidFill>
                <a:latin typeface="Raleway" pitchFamily="2" charset="0"/>
                <a:ea typeface="Times New Roman" panose="02020603050405020304" pitchFamily="18" charset="0"/>
                <a:cs typeface="Segoe UI" panose="020B0502040204020203" pitchFamily="34" charset="0"/>
              </a:rPr>
              <a:t> 12</a:t>
            </a:r>
          </a:p>
          <a:p>
            <a:pPr marL="457200" lvl="1" indent="0" eaLnBrk="0" fontAlgn="base" hangingPunct="0">
              <a:lnSpc>
                <a:spcPct val="100000"/>
              </a:lnSpc>
              <a:spcBef>
                <a:spcPct val="0"/>
              </a:spcBef>
              <a:spcAft>
                <a:spcPct val="0"/>
              </a:spcAft>
              <a:buFontTx/>
              <a:buAutoNum type="arabicPeriod"/>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26</a:t>
            </a:r>
          </a:p>
          <a:p>
            <a:pPr marL="457200" lvl="1" indent="0" eaLnBrk="0" fontAlgn="base" hangingPunct="0">
              <a:lnSpc>
                <a:spcPct val="100000"/>
              </a:lnSpc>
              <a:spcBef>
                <a:spcPct val="0"/>
              </a:spcBef>
              <a:spcAft>
                <a:spcPct val="0"/>
              </a:spcAft>
              <a:buFontTx/>
              <a:buAutoNum type="arabicPeriod"/>
            </a:pPr>
            <a:r>
              <a:rPr lang="en-AU" altLang="en-US" sz="1700">
                <a:solidFill>
                  <a:srgbClr val="242424"/>
                </a:solidFill>
                <a:latin typeface="Raleway" pitchFamily="2" charset="0"/>
                <a:ea typeface="Times New Roman" panose="02020603050405020304" pitchFamily="18" charset="0"/>
                <a:cs typeface="Segoe UI" panose="020B0502040204020203" pitchFamily="34" charset="0"/>
              </a:rPr>
              <a:t>35</a:t>
            </a:r>
          </a:p>
          <a:p>
            <a:pPr marL="457200" lvl="1" indent="0" eaLnBrk="0" fontAlgn="base" hangingPunct="0">
              <a:lnSpc>
                <a:spcPct val="100000"/>
              </a:lnSpc>
              <a:spcBef>
                <a:spcPct val="0"/>
              </a:spcBef>
              <a:spcAft>
                <a:spcPct val="0"/>
              </a:spcAft>
              <a:buFontTx/>
              <a:buAutoNum type="arabicPeriod"/>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44 </a:t>
            </a:r>
            <a:br>
              <a:rPr lang="en-AU" altLang="en-US" sz="1700">
                <a:solidFill>
                  <a:srgbClr val="242424"/>
                </a:solidFill>
                <a:latin typeface="Raleway" pitchFamily="2" charset="0"/>
                <a:ea typeface="Times New Roman" panose="02020603050405020304" pitchFamily="18" charset="0"/>
                <a:cs typeface="Segoe UI" panose="020B0502040204020203" pitchFamily="34" charset="0"/>
              </a:rPr>
            </a:br>
            <a:endParaRPr kumimoji="0" lang="en-AU" altLang="en-US" sz="1700" b="0" i="0" u="none" strike="noStrike" cap="none" normalizeH="0" baseline="0">
              <a:ln>
                <a:noFill/>
              </a:ln>
              <a:solidFill>
                <a:srgbClr val="242424"/>
              </a:solidFill>
              <a:effectLst/>
              <a:latin typeface="Raleway" pitchFamily="2" charset="0"/>
              <a:ea typeface="Calibri" panose="020F0502020204030204"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Who won the </a:t>
            </a:r>
            <a:r>
              <a:rPr lang="en-AU" altLang="en-US" sz="1700">
                <a:solidFill>
                  <a:srgbClr val="242424"/>
                </a:solidFill>
                <a:latin typeface="Raleway" pitchFamily="2" charset="0"/>
                <a:ea typeface="Times New Roman" panose="02020603050405020304" pitchFamily="18" charset="0"/>
                <a:cs typeface="Segoe UI" panose="020B0502040204020203" pitchFamily="34" charset="0"/>
              </a:rPr>
              <a:t>M</a:t>
            </a: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elbourne cup this year?</a:t>
            </a: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Gold Trip </a:t>
            </a: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Emissary</a:t>
            </a:r>
            <a:endParaRPr kumimoji="0" lang="en-AU" altLang="en-US" sz="1700" b="0" i="0" u="none" strike="noStrike" cap="none" normalizeH="0" baseline="0">
              <a:ln>
                <a:noFill/>
              </a:ln>
              <a:solidFill>
                <a:srgbClr val="242424"/>
              </a:solidFill>
              <a:effectLst/>
              <a:latin typeface="Raleway" pitchFamily="2" charset="0"/>
              <a:ea typeface="Calibri" panose="020F0502020204030204" pitchFamily="34" charset="0"/>
              <a:cs typeface="Segoe UI" panose="020B0502040204020203"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High </a:t>
            </a:r>
            <a:r>
              <a:rPr kumimoji="0" lang="en-AU" altLang="en-US" sz="1700" b="0" i="0" u="none" strike="noStrike" cap="none" normalizeH="0" baseline="0" err="1">
                <a:ln>
                  <a:noFill/>
                </a:ln>
                <a:solidFill>
                  <a:srgbClr val="242424"/>
                </a:solidFill>
                <a:effectLst/>
                <a:latin typeface="Raleway" pitchFamily="2" charset="0"/>
                <a:ea typeface="Times New Roman" panose="02020603050405020304" pitchFamily="18" charset="0"/>
                <a:cs typeface="Segoe UI" panose="020B0502040204020203" pitchFamily="34" charset="0"/>
              </a:rPr>
              <a:t>Emocean</a:t>
            </a:r>
            <a:endParaRPr kumimoji="0" lang="en-AU" altLang="en-US" sz="1700" b="0" i="0" u="none" strike="noStrike" cap="none" normalizeH="0" baseline="0">
              <a:ln>
                <a:noFill/>
              </a:ln>
              <a:solidFill>
                <a:srgbClr val="242424"/>
              </a:solidFill>
              <a:effectLst/>
              <a:latin typeface="Raleway" pitchFamily="2" charset="0"/>
              <a:ea typeface="Calibri" panose="020F0502020204030204" pitchFamily="34" charset="0"/>
              <a:cs typeface="Segoe UI" panose="020B0502040204020203"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Verry </a:t>
            </a:r>
            <a:r>
              <a:rPr kumimoji="0" lang="en-AU" altLang="en-US" sz="1700" b="0" i="0" u="none" strike="noStrike" cap="none" normalizeH="0" baseline="0" err="1">
                <a:ln>
                  <a:noFill/>
                </a:ln>
                <a:solidFill>
                  <a:srgbClr val="242424"/>
                </a:solidFill>
                <a:effectLst/>
                <a:latin typeface="Raleway" pitchFamily="2" charset="0"/>
                <a:ea typeface="Times New Roman" panose="02020603050405020304" pitchFamily="18" charset="0"/>
                <a:cs typeface="Segoe UI" panose="020B0502040204020203" pitchFamily="34" charset="0"/>
              </a:rPr>
              <a:t>Elleegant</a:t>
            </a:r>
            <a:b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br>
            <a:endPar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Which of the following sports will Ballarat NOT be hosting for the Commonwealth games</a:t>
            </a: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Rowing </a:t>
            </a: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lang="en-AU" altLang="en-US" sz="1700">
                <a:solidFill>
                  <a:srgbClr val="242424"/>
                </a:solidFill>
                <a:latin typeface="Raleway" pitchFamily="2" charset="0"/>
                <a:ea typeface="Times New Roman" panose="02020603050405020304" pitchFamily="18" charset="0"/>
                <a:cs typeface="Segoe UI" panose="020B0502040204020203" pitchFamily="34" charset="0"/>
              </a:rPr>
              <a:t> A</a:t>
            </a: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thletics</a:t>
            </a:r>
            <a:endParaRPr kumimoji="0" lang="en-AU" altLang="en-US" sz="1700" b="0" i="0" u="none" strike="noStrike" cap="none" normalizeH="0" baseline="0">
              <a:ln>
                <a:noFill/>
              </a:ln>
              <a:solidFill>
                <a:srgbClr val="242424"/>
              </a:solidFill>
              <a:effectLst/>
              <a:latin typeface="Raleway" pitchFamily="2" charset="0"/>
              <a:ea typeface="Calibri" panose="020F0502020204030204" pitchFamily="34" charset="0"/>
              <a:cs typeface="Segoe UI" panose="020B0502040204020203"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Boxing</a:t>
            </a:r>
            <a:endParaRPr kumimoji="0" lang="en-AU" altLang="en-US" sz="1700" b="0" i="0" u="none" strike="noStrike" cap="none" normalizeH="0" baseline="0">
              <a:ln>
                <a:noFill/>
              </a:ln>
              <a:solidFill>
                <a:srgbClr val="242424"/>
              </a:solidFill>
              <a:effectLst/>
              <a:latin typeface="Raleway" pitchFamily="2" charset="0"/>
              <a:ea typeface="Calibri" panose="020F0502020204030204" pitchFamily="34" charset="0"/>
              <a:cs typeface="Segoe UI" panose="020B0502040204020203"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T20 cricket</a:t>
            </a:r>
          </a:p>
          <a:p>
            <a:endParaRPr lang="en-AU"/>
          </a:p>
        </p:txBody>
      </p:sp>
      <p:pic>
        <p:nvPicPr>
          <p:cNvPr id="7" name="Picture 6">
            <a:extLst>
              <a:ext uri="{FF2B5EF4-FFF2-40B4-BE49-F238E27FC236}">
                <a16:creationId xmlns:a16="http://schemas.microsoft.com/office/drawing/2014/main" id="{74122C5A-6D65-3E79-9BD0-E3C196910647}"/>
              </a:ext>
            </a:extLst>
          </p:cNvPr>
          <p:cNvPicPr>
            <a:picLocks noChangeAspect="1"/>
          </p:cNvPicPr>
          <p:nvPr/>
        </p:nvPicPr>
        <p:blipFill>
          <a:blip r:embed="rId2"/>
          <a:stretch>
            <a:fillRect/>
          </a:stretch>
        </p:blipFill>
        <p:spPr>
          <a:xfrm>
            <a:off x="6721950" y="493850"/>
            <a:ext cx="1497398" cy="1689008"/>
          </a:xfrm>
          <a:prstGeom prst="rect">
            <a:avLst/>
          </a:prstGeom>
        </p:spPr>
      </p:pic>
      <p:pic>
        <p:nvPicPr>
          <p:cNvPr id="8" name="Picture 7">
            <a:extLst>
              <a:ext uri="{FF2B5EF4-FFF2-40B4-BE49-F238E27FC236}">
                <a16:creationId xmlns:a16="http://schemas.microsoft.com/office/drawing/2014/main" id="{BE5280DA-2E86-AEBF-0267-BB264D6C3B06}"/>
              </a:ext>
            </a:extLst>
          </p:cNvPr>
          <p:cNvPicPr>
            <a:picLocks noChangeAspect="1"/>
          </p:cNvPicPr>
          <p:nvPr/>
        </p:nvPicPr>
        <p:blipFill>
          <a:blip r:embed="rId3"/>
          <a:stretch>
            <a:fillRect/>
          </a:stretch>
        </p:blipFill>
        <p:spPr>
          <a:xfrm>
            <a:off x="9141497" y="612976"/>
            <a:ext cx="2180096" cy="1450755"/>
          </a:xfrm>
          <a:prstGeom prst="rect">
            <a:avLst/>
          </a:prstGeom>
        </p:spPr>
      </p:pic>
      <p:pic>
        <p:nvPicPr>
          <p:cNvPr id="9" name="Picture 8">
            <a:extLst>
              <a:ext uri="{FF2B5EF4-FFF2-40B4-BE49-F238E27FC236}">
                <a16:creationId xmlns:a16="http://schemas.microsoft.com/office/drawing/2014/main" id="{7C30530F-49DA-3C4D-3AA5-013B8A4A7479}"/>
              </a:ext>
            </a:extLst>
          </p:cNvPr>
          <p:cNvPicPr>
            <a:picLocks noChangeAspect="1"/>
          </p:cNvPicPr>
          <p:nvPr/>
        </p:nvPicPr>
        <p:blipFill>
          <a:blip r:embed="rId4"/>
          <a:stretch>
            <a:fillRect/>
          </a:stretch>
        </p:blipFill>
        <p:spPr>
          <a:xfrm>
            <a:off x="5605266" y="2810689"/>
            <a:ext cx="2847975" cy="1600200"/>
          </a:xfrm>
          <a:prstGeom prst="rect">
            <a:avLst/>
          </a:prstGeom>
        </p:spPr>
      </p:pic>
      <p:pic>
        <p:nvPicPr>
          <p:cNvPr id="10" name="Picture 9">
            <a:extLst>
              <a:ext uri="{FF2B5EF4-FFF2-40B4-BE49-F238E27FC236}">
                <a16:creationId xmlns:a16="http://schemas.microsoft.com/office/drawing/2014/main" id="{673EE507-A181-CAB5-CEE8-8380A8F276CA}"/>
              </a:ext>
            </a:extLst>
          </p:cNvPr>
          <p:cNvPicPr>
            <a:picLocks noChangeAspect="1"/>
          </p:cNvPicPr>
          <p:nvPr/>
        </p:nvPicPr>
        <p:blipFill>
          <a:blip r:embed="rId5"/>
          <a:stretch>
            <a:fillRect/>
          </a:stretch>
        </p:blipFill>
        <p:spPr>
          <a:xfrm>
            <a:off x="3759675" y="5127361"/>
            <a:ext cx="2962275" cy="1543050"/>
          </a:xfrm>
          <a:prstGeom prst="rect">
            <a:avLst/>
          </a:prstGeom>
        </p:spPr>
      </p:pic>
      <p:pic>
        <p:nvPicPr>
          <p:cNvPr id="11" name="Picture 10">
            <a:extLst>
              <a:ext uri="{FF2B5EF4-FFF2-40B4-BE49-F238E27FC236}">
                <a16:creationId xmlns:a16="http://schemas.microsoft.com/office/drawing/2014/main" id="{63136E9E-877B-6C61-C36C-882FD7C44705}"/>
              </a:ext>
            </a:extLst>
          </p:cNvPr>
          <p:cNvPicPr>
            <a:picLocks noChangeAspect="1"/>
          </p:cNvPicPr>
          <p:nvPr/>
        </p:nvPicPr>
        <p:blipFill>
          <a:blip r:embed="rId6"/>
          <a:stretch>
            <a:fillRect/>
          </a:stretch>
        </p:blipFill>
        <p:spPr>
          <a:xfrm>
            <a:off x="10033582" y="2782678"/>
            <a:ext cx="1816765" cy="1390008"/>
          </a:xfrm>
          <a:prstGeom prst="rect">
            <a:avLst/>
          </a:prstGeom>
        </p:spPr>
      </p:pic>
      <p:pic>
        <p:nvPicPr>
          <p:cNvPr id="12" name="Picture 11">
            <a:extLst>
              <a:ext uri="{FF2B5EF4-FFF2-40B4-BE49-F238E27FC236}">
                <a16:creationId xmlns:a16="http://schemas.microsoft.com/office/drawing/2014/main" id="{10A28B51-D5AB-8059-F5CE-2B7D25C475CB}"/>
              </a:ext>
            </a:extLst>
          </p:cNvPr>
          <p:cNvPicPr>
            <a:picLocks noChangeAspect="1"/>
          </p:cNvPicPr>
          <p:nvPr/>
        </p:nvPicPr>
        <p:blipFill>
          <a:blip r:embed="rId7"/>
          <a:stretch>
            <a:fillRect/>
          </a:stretch>
        </p:blipFill>
        <p:spPr>
          <a:xfrm>
            <a:off x="10033582" y="4987881"/>
            <a:ext cx="2145978" cy="1054699"/>
          </a:xfrm>
          <a:prstGeom prst="rect">
            <a:avLst/>
          </a:prstGeom>
        </p:spPr>
      </p:pic>
    </p:spTree>
    <p:extLst>
      <p:ext uri="{BB962C8B-B14F-4D97-AF65-F5344CB8AC3E}">
        <p14:creationId xmlns:p14="http://schemas.microsoft.com/office/powerpoint/2010/main" val="7955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1B69A-8DA0-04A0-AA15-6640D8DB3CB3}"/>
              </a:ext>
            </a:extLst>
          </p:cNvPr>
          <p:cNvSpPr>
            <a:spLocks noGrp="1"/>
          </p:cNvSpPr>
          <p:nvPr>
            <p:ph type="title"/>
          </p:nvPr>
        </p:nvSpPr>
        <p:spPr>
          <a:xfrm>
            <a:off x="720000" y="540000"/>
            <a:ext cx="10753200" cy="848300"/>
          </a:xfrm>
        </p:spPr>
        <p:txBody>
          <a:bodyPr/>
          <a:lstStyle/>
          <a:p>
            <a:r>
              <a:rPr kumimoji="0" lang="en-AU" altLang="en-US" sz="2800" b="1" i="0" u="none" strike="noStrike" cap="none" normalizeH="0" baseline="0">
                <a:ln>
                  <a:noFill/>
                </a:ln>
                <a:solidFill>
                  <a:srgbClr val="203864"/>
                </a:solidFill>
                <a:effectLst/>
                <a:latin typeface="Raleway" pitchFamily="2" charset="0"/>
                <a:ea typeface="Calibri" panose="020F0502020204030204" pitchFamily="34" charset="0"/>
              </a:rPr>
              <a:t>The year that was... COVID 2022</a:t>
            </a:r>
            <a:br>
              <a:rPr kumimoji="0" lang="en-AU" altLang="en-US" sz="900" b="0" i="0" u="none" strike="noStrike" cap="none" normalizeH="0" baseline="0">
                <a:ln>
                  <a:noFill/>
                </a:ln>
                <a:solidFill>
                  <a:schemeClr val="tx1"/>
                </a:solidFill>
                <a:effectLst/>
              </a:rPr>
            </a:br>
            <a:endParaRPr lang="en-AU"/>
          </a:p>
        </p:txBody>
      </p:sp>
      <p:sp>
        <p:nvSpPr>
          <p:cNvPr id="3" name="Content Placeholder 2">
            <a:extLst>
              <a:ext uri="{FF2B5EF4-FFF2-40B4-BE49-F238E27FC236}">
                <a16:creationId xmlns:a16="http://schemas.microsoft.com/office/drawing/2014/main" id="{73924392-2C5D-B1E8-AB76-ED9F02D885E4}"/>
              </a:ext>
            </a:extLst>
          </p:cNvPr>
          <p:cNvSpPr>
            <a:spLocks noGrp="1"/>
          </p:cNvSpPr>
          <p:nvPr>
            <p:ph idx="1"/>
          </p:nvPr>
        </p:nvSpPr>
        <p:spPr>
          <a:xfrm>
            <a:off x="719999" y="1140643"/>
            <a:ext cx="10753200" cy="4799357"/>
          </a:xfrm>
        </p:spPr>
        <p:txBody>
          <a:bodyPr>
            <a:normAutofit fontScale="77500" lnSpcReduction="20000"/>
          </a:bodyPr>
          <a:lstStyle/>
          <a:p>
            <a:pPr marL="457200" indent="-457200">
              <a:buFont typeface="+mj-lt"/>
              <a:buAutoNum type="arabicPeriod"/>
            </a:pPr>
            <a:r>
              <a:rPr lang="en-AU" b="0" i="0">
                <a:solidFill>
                  <a:srgbClr val="000000"/>
                </a:solidFill>
                <a:effectLst/>
                <a:latin typeface="Raleway" pitchFamily="2" charset="0"/>
              </a:rPr>
              <a:t>Which COVID variant was first detected in South Africa on 24 November 2021 and spread very fast at the beginning of 2022?</a:t>
            </a:r>
          </a:p>
          <a:p>
            <a:pPr marL="914400" lvl="1" indent="-457200">
              <a:buFont typeface="+mj-lt"/>
              <a:buAutoNum type="arabicPeriod"/>
            </a:pPr>
            <a:r>
              <a:rPr lang="en-AU" b="0" i="0">
                <a:solidFill>
                  <a:srgbClr val="000000"/>
                </a:solidFill>
                <a:effectLst/>
                <a:latin typeface="Raleway" pitchFamily="2" charset="0"/>
              </a:rPr>
              <a:t>Alpha</a:t>
            </a:r>
          </a:p>
          <a:p>
            <a:pPr marL="914400" lvl="1" indent="-457200">
              <a:buFont typeface="+mj-lt"/>
              <a:buAutoNum type="arabicPeriod"/>
            </a:pPr>
            <a:r>
              <a:rPr lang="en-AU" b="0" i="0">
                <a:solidFill>
                  <a:srgbClr val="000000"/>
                </a:solidFill>
                <a:effectLst/>
                <a:latin typeface="Raleway" pitchFamily="2" charset="0"/>
              </a:rPr>
              <a:t>Beta</a:t>
            </a:r>
          </a:p>
          <a:p>
            <a:pPr marL="914400" lvl="1" indent="-457200">
              <a:buFont typeface="+mj-lt"/>
              <a:buAutoNum type="arabicPeriod"/>
            </a:pPr>
            <a:r>
              <a:rPr lang="en-AU" b="0" i="0">
                <a:solidFill>
                  <a:srgbClr val="000000"/>
                </a:solidFill>
                <a:effectLst/>
                <a:latin typeface="Raleway" pitchFamily="2" charset="0"/>
              </a:rPr>
              <a:t>Delta</a:t>
            </a:r>
          </a:p>
          <a:p>
            <a:pPr marL="914400" lvl="1" indent="-457200">
              <a:buFont typeface="+mj-lt"/>
              <a:buAutoNum type="arabicPeriod"/>
            </a:pPr>
            <a:r>
              <a:rPr lang="en-AU">
                <a:solidFill>
                  <a:srgbClr val="000000"/>
                </a:solidFill>
                <a:latin typeface="Raleway" pitchFamily="2" charset="0"/>
              </a:rPr>
              <a:t>Omicron</a:t>
            </a:r>
            <a:endParaRPr lang="en-AU" b="0" i="0">
              <a:solidFill>
                <a:srgbClr val="000000"/>
              </a:solidFill>
              <a:effectLst/>
              <a:latin typeface="Raleway" pitchFamily="2" charset="0"/>
            </a:endParaRPr>
          </a:p>
          <a:p>
            <a:pPr marL="457200" indent="-457200">
              <a:buFont typeface="+mj-lt"/>
              <a:buAutoNum type="arabicPeriod"/>
            </a:pPr>
            <a:endParaRPr lang="en-US">
              <a:latin typeface="Raleway" pitchFamily="2" charset="0"/>
            </a:endParaRPr>
          </a:p>
          <a:p>
            <a:pPr marL="457200" indent="-457200">
              <a:buFont typeface="+mj-lt"/>
              <a:buAutoNum type="arabicPeriod"/>
            </a:pPr>
            <a:r>
              <a:rPr lang="en-US">
                <a:latin typeface="Raleway" pitchFamily="2" charset="0"/>
              </a:rPr>
              <a:t>Which region had the best vaccination and oral anti viral prescribing rates in Australia?</a:t>
            </a:r>
          </a:p>
          <a:p>
            <a:pPr marL="914400" lvl="1" indent="-457200">
              <a:buFont typeface="+mj-lt"/>
              <a:buAutoNum type="arabicPeriod"/>
            </a:pPr>
            <a:r>
              <a:rPr lang="en-US">
                <a:latin typeface="Raleway" pitchFamily="2" charset="0"/>
              </a:rPr>
              <a:t>Central Coast (NSW)</a:t>
            </a:r>
          </a:p>
          <a:p>
            <a:pPr marL="914400" lvl="1" indent="-457200">
              <a:buFont typeface="+mj-lt"/>
              <a:buAutoNum type="arabicPeriod"/>
            </a:pPr>
            <a:r>
              <a:rPr lang="en-US">
                <a:latin typeface="Raleway" pitchFamily="2" charset="0"/>
              </a:rPr>
              <a:t>Ours</a:t>
            </a:r>
          </a:p>
          <a:p>
            <a:pPr marL="914400" lvl="1" indent="-457200">
              <a:buFont typeface="+mj-lt"/>
              <a:buAutoNum type="arabicPeriod"/>
            </a:pPr>
            <a:r>
              <a:rPr lang="en-US">
                <a:latin typeface="Raleway" pitchFamily="2" charset="0"/>
              </a:rPr>
              <a:t>Gippsland</a:t>
            </a:r>
          </a:p>
          <a:p>
            <a:pPr marL="914400" lvl="1" indent="-457200">
              <a:buFont typeface="+mj-lt"/>
              <a:buAutoNum type="arabicPeriod"/>
            </a:pPr>
            <a:r>
              <a:rPr lang="en-US">
                <a:latin typeface="Raleway" pitchFamily="2" charset="0"/>
              </a:rPr>
              <a:t>South West (WA)</a:t>
            </a:r>
          </a:p>
          <a:p>
            <a:pPr marL="457200" indent="-457200">
              <a:buFont typeface="+mj-lt"/>
              <a:buAutoNum type="arabicPeriod"/>
            </a:pPr>
            <a:endParaRPr lang="en-US">
              <a:latin typeface="Raleway" pitchFamily="2" charset="0"/>
            </a:endParaRPr>
          </a:p>
          <a:p>
            <a:pPr marL="457200" indent="-457200">
              <a:buFont typeface="+mj-lt"/>
              <a:buAutoNum type="arabicPeriod"/>
            </a:pPr>
            <a:r>
              <a:rPr lang="en-US">
                <a:latin typeface="Raleway" pitchFamily="2" charset="0"/>
              </a:rPr>
              <a:t>How many COVID ECHO’s have there been since the beginning of the pandemic?</a:t>
            </a:r>
          </a:p>
          <a:p>
            <a:pPr marL="914400" lvl="1" indent="-457200">
              <a:buFont typeface="+mj-lt"/>
              <a:buAutoNum type="arabicPeriod"/>
            </a:pPr>
            <a:r>
              <a:rPr lang="en-US">
                <a:latin typeface="Raleway" pitchFamily="2" charset="0"/>
              </a:rPr>
              <a:t>46</a:t>
            </a:r>
          </a:p>
          <a:p>
            <a:pPr marL="914400" lvl="1" indent="-457200">
              <a:buFont typeface="+mj-lt"/>
              <a:buAutoNum type="arabicPeriod"/>
            </a:pPr>
            <a:r>
              <a:rPr lang="en-US">
                <a:latin typeface="Raleway" pitchFamily="2" charset="0"/>
              </a:rPr>
              <a:t>63</a:t>
            </a:r>
          </a:p>
          <a:p>
            <a:pPr marL="914400" lvl="1" indent="-457200">
              <a:buFont typeface="+mj-lt"/>
              <a:buAutoNum type="arabicPeriod"/>
            </a:pPr>
            <a:r>
              <a:rPr lang="en-US">
                <a:latin typeface="Raleway" pitchFamily="2" charset="0"/>
              </a:rPr>
              <a:t>85</a:t>
            </a:r>
          </a:p>
          <a:p>
            <a:pPr marL="914400" lvl="1" indent="-457200">
              <a:buFont typeface="+mj-lt"/>
              <a:buAutoNum type="arabicPeriod"/>
            </a:pPr>
            <a:r>
              <a:rPr lang="en-US">
                <a:latin typeface="Raleway" pitchFamily="2" charset="0"/>
              </a:rPr>
              <a:t>1,000,000</a:t>
            </a:r>
          </a:p>
          <a:p>
            <a:pPr marL="0" indent="0">
              <a:buNone/>
            </a:pPr>
            <a:endParaRPr lang="en-US">
              <a:latin typeface="Raleway" pitchFamily="2" charset="0"/>
            </a:endParaRPr>
          </a:p>
          <a:p>
            <a:pPr marL="457200" indent="-457200">
              <a:buFont typeface="+mj-lt"/>
              <a:buAutoNum type="arabicPeriod"/>
            </a:pPr>
            <a:endParaRPr lang="en-US">
              <a:latin typeface="Raleway" pitchFamily="2" charset="0"/>
            </a:endParaRPr>
          </a:p>
          <a:p>
            <a:pPr marL="457200" indent="-457200">
              <a:buFont typeface="+mj-lt"/>
              <a:buAutoNum type="arabicPeriod"/>
            </a:pPr>
            <a:endParaRPr lang="en-US"/>
          </a:p>
          <a:p>
            <a:endParaRPr lang="en-AU"/>
          </a:p>
        </p:txBody>
      </p:sp>
      <p:pic>
        <p:nvPicPr>
          <p:cNvPr id="4" name="Picture 3">
            <a:extLst>
              <a:ext uri="{FF2B5EF4-FFF2-40B4-BE49-F238E27FC236}">
                <a16:creationId xmlns:a16="http://schemas.microsoft.com/office/drawing/2014/main" id="{DA44117A-885A-2D35-D563-C77B7DAB3F72}"/>
              </a:ext>
            </a:extLst>
          </p:cNvPr>
          <p:cNvPicPr>
            <a:picLocks noChangeAspect="1"/>
          </p:cNvPicPr>
          <p:nvPr/>
        </p:nvPicPr>
        <p:blipFill>
          <a:blip r:embed="rId2"/>
          <a:stretch>
            <a:fillRect/>
          </a:stretch>
        </p:blipFill>
        <p:spPr>
          <a:xfrm>
            <a:off x="3913017" y="1698380"/>
            <a:ext cx="1679270" cy="1257832"/>
          </a:xfrm>
          <a:prstGeom prst="rect">
            <a:avLst/>
          </a:prstGeom>
        </p:spPr>
      </p:pic>
      <p:pic>
        <p:nvPicPr>
          <p:cNvPr id="5" name="Picture 4">
            <a:extLst>
              <a:ext uri="{FF2B5EF4-FFF2-40B4-BE49-F238E27FC236}">
                <a16:creationId xmlns:a16="http://schemas.microsoft.com/office/drawing/2014/main" id="{161E3E0D-769B-5C9A-DC81-DF1545A97C5F}"/>
              </a:ext>
            </a:extLst>
          </p:cNvPr>
          <p:cNvPicPr>
            <a:picLocks noChangeAspect="1"/>
          </p:cNvPicPr>
          <p:nvPr/>
        </p:nvPicPr>
        <p:blipFill>
          <a:blip r:embed="rId3"/>
          <a:stretch>
            <a:fillRect/>
          </a:stretch>
        </p:blipFill>
        <p:spPr>
          <a:xfrm>
            <a:off x="6543631" y="3246838"/>
            <a:ext cx="2169370" cy="1245922"/>
          </a:xfrm>
          <a:prstGeom prst="rect">
            <a:avLst/>
          </a:prstGeom>
        </p:spPr>
      </p:pic>
      <p:pic>
        <p:nvPicPr>
          <p:cNvPr id="6" name="Picture 5">
            <a:extLst>
              <a:ext uri="{FF2B5EF4-FFF2-40B4-BE49-F238E27FC236}">
                <a16:creationId xmlns:a16="http://schemas.microsoft.com/office/drawing/2014/main" id="{8DC2DE56-6C83-3182-CD59-38982F166D48}"/>
              </a:ext>
            </a:extLst>
          </p:cNvPr>
          <p:cNvPicPr>
            <a:picLocks noChangeAspect="1"/>
          </p:cNvPicPr>
          <p:nvPr/>
        </p:nvPicPr>
        <p:blipFill>
          <a:blip r:embed="rId4"/>
          <a:stretch>
            <a:fillRect/>
          </a:stretch>
        </p:blipFill>
        <p:spPr>
          <a:xfrm>
            <a:off x="9486375" y="4934785"/>
            <a:ext cx="2147381" cy="1056915"/>
          </a:xfrm>
          <a:prstGeom prst="rect">
            <a:avLst/>
          </a:prstGeom>
        </p:spPr>
      </p:pic>
      <p:pic>
        <p:nvPicPr>
          <p:cNvPr id="7" name="Picture 6">
            <a:extLst>
              <a:ext uri="{FF2B5EF4-FFF2-40B4-BE49-F238E27FC236}">
                <a16:creationId xmlns:a16="http://schemas.microsoft.com/office/drawing/2014/main" id="{F63C56BC-1AE4-2B2A-71C8-835F94B1FD20}"/>
              </a:ext>
            </a:extLst>
          </p:cNvPr>
          <p:cNvPicPr>
            <a:picLocks noChangeAspect="1"/>
          </p:cNvPicPr>
          <p:nvPr/>
        </p:nvPicPr>
        <p:blipFill>
          <a:blip r:embed="rId5"/>
          <a:stretch>
            <a:fillRect/>
          </a:stretch>
        </p:blipFill>
        <p:spPr>
          <a:xfrm>
            <a:off x="9933599" y="32815"/>
            <a:ext cx="1466101" cy="1121715"/>
          </a:xfrm>
          <a:prstGeom prst="rect">
            <a:avLst/>
          </a:prstGeom>
        </p:spPr>
      </p:pic>
    </p:spTree>
    <p:extLst>
      <p:ext uri="{BB962C8B-B14F-4D97-AF65-F5344CB8AC3E}">
        <p14:creationId xmlns:p14="http://schemas.microsoft.com/office/powerpoint/2010/main" val="3122405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55A0-C2A8-E4A6-CFCA-CFFAB1F6CE34}"/>
              </a:ext>
            </a:extLst>
          </p:cNvPr>
          <p:cNvSpPr>
            <a:spLocks noGrp="1"/>
          </p:cNvSpPr>
          <p:nvPr>
            <p:ph type="title"/>
          </p:nvPr>
        </p:nvSpPr>
        <p:spPr/>
        <p:txBody>
          <a:bodyPr/>
          <a:lstStyle/>
          <a:p>
            <a:r>
              <a:rPr lang="en-US"/>
              <a:t>Christmas Quiz: The year that was…. Music in 2022 </a:t>
            </a:r>
            <a:endParaRPr lang="en-AU"/>
          </a:p>
        </p:txBody>
      </p:sp>
      <p:sp>
        <p:nvSpPr>
          <p:cNvPr id="3" name="Content Placeholder 2">
            <a:extLst>
              <a:ext uri="{FF2B5EF4-FFF2-40B4-BE49-F238E27FC236}">
                <a16:creationId xmlns:a16="http://schemas.microsoft.com/office/drawing/2014/main" id="{A8AD93E7-DE0E-B739-6901-6D0D223695A1}"/>
              </a:ext>
            </a:extLst>
          </p:cNvPr>
          <p:cNvSpPr>
            <a:spLocks noGrp="1"/>
          </p:cNvSpPr>
          <p:nvPr>
            <p:ph idx="1"/>
          </p:nvPr>
        </p:nvSpPr>
        <p:spPr>
          <a:xfrm>
            <a:off x="625731" y="1150071"/>
            <a:ext cx="10753200" cy="4771076"/>
          </a:xfrm>
        </p:spPr>
        <p:txBody>
          <a:bodyPr>
            <a:normAutofit lnSpcReduction="10000"/>
          </a:bodyPr>
          <a:lstStyle/>
          <a:p>
            <a:pPr marL="342900" lvl="0" indent="-342900">
              <a:buFont typeface="+mj-lt"/>
              <a:buAutoNum type="arabicPeriod"/>
              <a:tabLst>
                <a:tab pos="457200" algn="l"/>
              </a:tabLst>
            </a:pPr>
            <a:r>
              <a:rPr lang="en-AU" sz="1600">
                <a:solidFill>
                  <a:srgbClr val="242424"/>
                </a:solidFill>
                <a:latin typeface="Raleway" pitchFamily="2" charset="0"/>
                <a:ea typeface="Times New Roman" panose="02020603050405020304" pitchFamily="18" charset="0"/>
              </a:rPr>
              <a:t>T</a:t>
            </a:r>
            <a:r>
              <a:rPr lang="en-AU" sz="1600">
                <a:solidFill>
                  <a:srgbClr val="242424"/>
                </a:solidFill>
                <a:effectLst/>
                <a:latin typeface="Raleway" pitchFamily="2" charset="0"/>
                <a:ea typeface="Times New Roman" panose="02020603050405020304" pitchFamily="18" charset="0"/>
              </a:rPr>
              <a:t>he song that spent the longest at No. 1 in Australia during 2022 was</a:t>
            </a:r>
            <a:endParaRPr lang="en-AU" sz="1600">
              <a:solidFill>
                <a:srgbClr val="242424"/>
              </a:solidFill>
              <a:effectLst/>
              <a:latin typeface="Raleway" pitchFamily="2" charset="0"/>
              <a:ea typeface="Calibri" panose="020F0502020204030204" pitchFamily="34" charset="0"/>
            </a:endParaRPr>
          </a:p>
          <a:p>
            <a:pPr marL="742950" lvl="1" indent="-285750">
              <a:buSzPts val="1000"/>
              <a:buFont typeface="+mj-lt"/>
              <a:buAutoNum type="arabicPeriod"/>
              <a:tabLst>
                <a:tab pos="914400" algn="l"/>
              </a:tabLst>
            </a:pPr>
            <a:r>
              <a:rPr lang="en-AU" sz="1600">
                <a:solidFill>
                  <a:srgbClr val="242424"/>
                </a:solidFill>
                <a:effectLst/>
                <a:highlight>
                  <a:srgbClr val="FFFF00"/>
                </a:highlight>
                <a:latin typeface="Raleway" pitchFamily="2" charset="0"/>
                <a:ea typeface="Times New Roman" panose="02020603050405020304" pitchFamily="18" charset="0"/>
                <a:cs typeface="Times New Roman" panose="02020603050405020304" pitchFamily="18" charset="0"/>
              </a:rPr>
              <a:t>Running up that hill, Kate Bush </a:t>
            </a:r>
          </a:p>
          <a:p>
            <a:pPr marL="742950" lvl="1" indent="-285750">
              <a:buSzPts val="1000"/>
              <a:buFont typeface="+mj-lt"/>
              <a:buAutoNum type="arabicPeriod"/>
              <a:tabLst>
                <a:tab pos="914400" algn="l"/>
              </a:tabLst>
            </a:pPr>
            <a:r>
              <a:rPr lang="en-AU" sz="1600">
                <a:solidFill>
                  <a:srgbClr val="242424"/>
                </a:solidFill>
                <a:latin typeface="Raleway" pitchFamily="2" charset="0"/>
                <a:ea typeface="Calibri" panose="020F0502020204030204" pitchFamily="34" charset="0"/>
                <a:cs typeface="Times New Roman" panose="02020603050405020304" pitchFamily="18" charset="0"/>
              </a:rPr>
              <a:t>As it was, Harry Styles</a:t>
            </a:r>
          </a:p>
          <a:p>
            <a:pPr marL="742950" lvl="1" indent="-285750">
              <a:buSzPts val="1000"/>
              <a:buFont typeface="+mj-lt"/>
              <a:buAutoNum type="arabicPeriod"/>
              <a:tabLst>
                <a:tab pos="914400" algn="l"/>
              </a:tabLst>
            </a:pPr>
            <a:r>
              <a:rPr lang="en-AU" sz="1600">
                <a:solidFill>
                  <a:srgbClr val="242424"/>
                </a:solidFill>
                <a:effectLst/>
                <a:latin typeface="Raleway" pitchFamily="2" charset="0"/>
                <a:ea typeface="Calibri" panose="020F0502020204030204" pitchFamily="34" charset="0"/>
                <a:cs typeface="Times New Roman" panose="02020603050405020304" pitchFamily="18" charset="0"/>
              </a:rPr>
              <a:t>Stay, The kid </a:t>
            </a:r>
            <a:r>
              <a:rPr lang="en-AU" sz="1600" err="1">
                <a:solidFill>
                  <a:srgbClr val="242424"/>
                </a:solidFill>
                <a:effectLst/>
                <a:latin typeface="Raleway" pitchFamily="2" charset="0"/>
                <a:ea typeface="Calibri" panose="020F0502020204030204" pitchFamily="34" charset="0"/>
                <a:cs typeface="Times New Roman" panose="02020603050405020304" pitchFamily="18" charset="0"/>
              </a:rPr>
              <a:t>Laroi</a:t>
            </a:r>
            <a:r>
              <a:rPr lang="en-AU" sz="1600">
                <a:solidFill>
                  <a:srgbClr val="242424"/>
                </a:solidFill>
                <a:effectLst/>
                <a:latin typeface="Raleway" pitchFamily="2" charset="0"/>
                <a:ea typeface="Calibri" panose="020F0502020204030204" pitchFamily="34" charset="0"/>
                <a:cs typeface="Times New Roman" panose="02020603050405020304" pitchFamily="18" charset="0"/>
              </a:rPr>
              <a:t> and Justin Bieber</a:t>
            </a:r>
          </a:p>
          <a:p>
            <a:pPr marL="742950" lvl="1" indent="-285750">
              <a:buSzPts val="1000"/>
              <a:buFont typeface="+mj-lt"/>
              <a:buAutoNum type="arabicPeriod"/>
              <a:tabLst>
                <a:tab pos="914400" algn="l"/>
              </a:tabLst>
            </a:pPr>
            <a:r>
              <a:rPr lang="en-AU" sz="1600">
                <a:solidFill>
                  <a:srgbClr val="242424"/>
                </a:solidFill>
                <a:latin typeface="Raleway" pitchFamily="2" charset="0"/>
                <a:ea typeface="Calibri" panose="020F0502020204030204" pitchFamily="34" charset="0"/>
                <a:cs typeface="Times New Roman" panose="02020603050405020304" pitchFamily="18" charset="0"/>
              </a:rPr>
              <a:t>All I want for Christmas is You, Mariah Carey</a:t>
            </a:r>
            <a:br>
              <a:rPr lang="en-AU" sz="1600">
                <a:solidFill>
                  <a:srgbClr val="242424"/>
                </a:solidFill>
                <a:latin typeface="Raleway" pitchFamily="2" charset="0"/>
                <a:ea typeface="Calibri" panose="020F0502020204030204" pitchFamily="34" charset="0"/>
                <a:cs typeface="Times New Roman" panose="02020603050405020304" pitchFamily="18" charset="0"/>
              </a:rPr>
            </a:br>
            <a:endParaRPr lang="en-AU" sz="1600">
              <a:solidFill>
                <a:srgbClr val="242424"/>
              </a:solidFill>
              <a:effectLst/>
              <a:latin typeface="Raleway" pitchFamily="2" charset="0"/>
              <a:ea typeface="Calibri" panose="020F0502020204030204" pitchFamily="34" charset="0"/>
            </a:endParaRPr>
          </a:p>
          <a:p>
            <a:pPr marL="342900" lvl="0" indent="-342900">
              <a:buFont typeface="+mj-lt"/>
              <a:buAutoNum type="arabicPeriod"/>
              <a:tabLst>
                <a:tab pos="457200" algn="l"/>
              </a:tabLst>
            </a:pPr>
            <a:r>
              <a:rPr lang="en-AU" sz="1600">
                <a:solidFill>
                  <a:srgbClr val="242424"/>
                </a:solidFill>
                <a:effectLst/>
                <a:latin typeface="Raleway" pitchFamily="2" charset="0"/>
                <a:ea typeface="Times New Roman" panose="02020603050405020304" pitchFamily="18" charset="0"/>
              </a:rPr>
              <a:t>What did Taylor Swift become the first music artist to achieve in 2022 when she released her new album Midnights?</a:t>
            </a:r>
            <a:endParaRPr lang="en-AU" sz="1600">
              <a:solidFill>
                <a:srgbClr val="242424"/>
              </a:solidFill>
              <a:effectLst/>
              <a:latin typeface="Raleway" pitchFamily="2" charset="0"/>
              <a:ea typeface="Calibri" panose="020F0502020204030204" pitchFamily="34" charset="0"/>
            </a:endParaRPr>
          </a:p>
          <a:p>
            <a:pPr marL="1143000" lvl="2" indent="-228600">
              <a:buSzPts val="1000"/>
              <a:buFont typeface="+mj-lt"/>
              <a:buAutoNum type="arabicPeriod"/>
              <a:tabLst>
                <a:tab pos="1371600" algn="l"/>
              </a:tabLst>
            </a:pPr>
            <a:r>
              <a:rPr lang="en-AU" sz="1600">
                <a:solidFill>
                  <a:srgbClr val="242424"/>
                </a:solidFill>
                <a:effectLst/>
                <a:latin typeface="Raleway" pitchFamily="2" charset="0"/>
                <a:ea typeface="Times New Roman" panose="02020603050405020304" pitchFamily="18" charset="0"/>
              </a:rPr>
              <a:t>received 15 Grammy awards</a:t>
            </a:r>
            <a:endParaRPr lang="en-AU" sz="1600">
              <a:solidFill>
                <a:srgbClr val="242424"/>
              </a:solidFill>
              <a:effectLst/>
              <a:latin typeface="Raleway" pitchFamily="2" charset="0"/>
              <a:ea typeface="Calibri" panose="020F0502020204030204" pitchFamily="34" charset="0"/>
            </a:endParaRPr>
          </a:p>
          <a:p>
            <a:pPr marL="1143000" lvl="2" indent="-228600">
              <a:buSzPts val="1000"/>
              <a:buFont typeface="+mj-lt"/>
              <a:buAutoNum type="arabicPeriod"/>
              <a:tabLst>
                <a:tab pos="1371600" algn="l"/>
              </a:tabLst>
            </a:pPr>
            <a:r>
              <a:rPr lang="en-AU" sz="1600">
                <a:solidFill>
                  <a:srgbClr val="242424"/>
                </a:solidFill>
                <a:effectLst/>
                <a:latin typeface="Raleway" pitchFamily="2" charset="0"/>
                <a:ea typeface="Times New Roman" panose="02020603050405020304" pitchFamily="18" charset="0"/>
              </a:rPr>
              <a:t>first female artist to achieve 4 artist of the year awards at the CMA awards</a:t>
            </a:r>
          </a:p>
          <a:p>
            <a:pPr marL="1143000" lvl="2" indent="-228600">
              <a:buSzPts val="1000"/>
              <a:buFont typeface="+mj-lt"/>
              <a:buAutoNum type="arabicPeriod"/>
              <a:tabLst>
                <a:tab pos="1371600" algn="l"/>
              </a:tabLst>
            </a:pPr>
            <a:r>
              <a:rPr lang="en-AU" sz="1600">
                <a:solidFill>
                  <a:srgbClr val="242424"/>
                </a:solidFill>
                <a:effectLst/>
                <a:highlight>
                  <a:srgbClr val="FFFF00"/>
                </a:highlight>
                <a:latin typeface="Raleway" pitchFamily="2" charset="0"/>
                <a:ea typeface="Times New Roman" panose="02020603050405020304" pitchFamily="18" charset="0"/>
              </a:rPr>
              <a:t>First artist to have 10 songs fill the top 10 songs on the billboard top 200 chart ever</a:t>
            </a:r>
            <a:endParaRPr lang="en-AU" sz="1600">
              <a:solidFill>
                <a:srgbClr val="242424"/>
              </a:solidFill>
              <a:effectLst/>
              <a:highlight>
                <a:srgbClr val="FFFF00"/>
              </a:highlight>
              <a:latin typeface="Raleway" pitchFamily="2" charset="0"/>
              <a:ea typeface="Calibri" panose="020F0502020204030204" pitchFamily="34" charset="0"/>
            </a:endParaRPr>
          </a:p>
          <a:p>
            <a:pPr marL="1143000" lvl="2" indent="-228600">
              <a:buSzPts val="1000"/>
              <a:buFont typeface="+mj-lt"/>
              <a:buAutoNum type="arabicPeriod"/>
              <a:tabLst>
                <a:tab pos="1371600" algn="l"/>
              </a:tabLst>
            </a:pPr>
            <a:r>
              <a:rPr lang="en-AU" sz="1600">
                <a:solidFill>
                  <a:srgbClr val="242424"/>
                </a:solidFill>
                <a:effectLst/>
                <a:latin typeface="Raleway" pitchFamily="2" charset="0"/>
                <a:ea typeface="Times New Roman" panose="02020603050405020304" pitchFamily="18" charset="0"/>
              </a:rPr>
              <a:t>First artist to lip sync their award speech</a:t>
            </a:r>
            <a:br>
              <a:rPr lang="en-AU" sz="1600">
                <a:solidFill>
                  <a:srgbClr val="242424"/>
                </a:solidFill>
                <a:effectLst/>
                <a:latin typeface="Raleway" pitchFamily="2" charset="0"/>
                <a:ea typeface="Times New Roman" panose="02020603050405020304" pitchFamily="18" charset="0"/>
              </a:rPr>
            </a:br>
            <a:endParaRPr lang="en-AU" sz="1600">
              <a:solidFill>
                <a:srgbClr val="242424"/>
              </a:solidFill>
              <a:effectLst/>
              <a:latin typeface="Raleway" pitchFamily="2" charset="0"/>
              <a:ea typeface="Calibri" panose="020F0502020204030204" pitchFamily="34" charset="0"/>
            </a:endParaRPr>
          </a:p>
          <a:p>
            <a:pPr marL="342900" lvl="0" indent="-342900">
              <a:buFont typeface="+mj-lt"/>
              <a:buAutoNum type="arabicPeriod"/>
              <a:tabLst>
                <a:tab pos="457200" algn="l"/>
              </a:tabLst>
            </a:pPr>
            <a:r>
              <a:rPr lang="en-AU" sz="1600">
                <a:solidFill>
                  <a:srgbClr val="242424"/>
                </a:solidFill>
                <a:effectLst/>
                <a:latin typeface="Raleway" pitchFamily="2" charset="0"/>
                <a:ea typeface="Times New Roman" panose="02020603050405020304" pitchFamily="18" charset="0"/>
              </a:rPr>
              <a:t>Why was this year's Eurovision the most controversial yet?</a:t>
            </a:r>
            <a:endParaRPr lang="en-AU" sz="1600">
              <a:solidFill>
                <a:srgbClr val="242424"/>
              </a:solidFill>
              <a:effectLst/>
              <a:latin typeface="Raleway" pitchFamily="2" charset="0"/>
              <a:ea typeface="Calibri" panose="020F0502020204030204" pitchFamily="34" charset="0"/>
            </a:endParaRPr>
          </a:p>
          <a:p>
            <a:pPr marL="742950" lvl="1" indent="-285750">
              <a:buSzPts val="1000"/>
              <a:buFont typeface="+mj-lt"/>
              <a:buAutoNum type="arabicPeriod"/>
              <a:tabLst>
                <a:tab pos="914400" algn="l"/>
              </a:tabLst>
            </a:pPr>
            <a:r>
              <a:rPr lang="en-AU" sz="1600">
                <a:solidFill>
                  <a:srgbClr val="242424"/>
                </a:solidFill>
                <a:effectLst/>
                <a:highlight>
                  <a:srgbClr val="FFFF00"/>
                </a:highlight>
                <a:latin typeface="Raleway" pitchFamily="2" charset="0"/>
                <a:ea typeface="Times New Roman" panose="02020603050405020304" pitchFamily="18" charset="0"/>
                <a:cs typeface="Times New Roman" panose="02020603050405020304" pitchFamily="18" charset="0"/>
              </a:rPr>
              <a:t>It expelled Russia from the program</a:t>
            </a:r>
            <a:endParaRPr lang="en-AU" sz="1600">
              <a:solidFill>
                <a:srgbClr val="242424"/>
              </a:solidFill>
              <a:effectLst/>
              <a:highlight>
                <a:srgbClr val="FFFF00"/>
              </a:highlight>
              <a:latin typeface="Raleway" pitchFamily="2" charset="0"/>
              <a:ea typeface="Calibri" panose="020F0502020204030204" pitchFamily="34" charset="0"/>
              <a:cs typeface="Times New Roman" panose="02020603050405020304" pitchFamily="18" charset="0"/>
            </a:endParaRPr>
          </a:p>
          <a:p>
            <a:pPr marL="742950" lvl="1" indent="-285750">
              <a:buSzPts val="1000"/>
              <a:buFont typeface="+mj-lt"/>
              <a:buAutoNum type="arabicPeriod"/>
              <a:tabLst>
                <a:tab pos="914400" algn="l"/>
              </a:tabLst>
            </a:pPr>
            <a:r>
              <a:rPr lang="en-AU" sz="1600">
                <a:solidFill>
                  <a:srgbClr val="242424"/>
                </a:solidFill>
                <a:effectLst/>
                <a:latin typeface="Raleway" pitchFamily="2" charset="0"/>
                <a:ea typeface="Times New Roman" panose="02020603050405020304" pitchFamily="18" charset="0"/>
                <a:cs typeface="Times New Roman" panose="02020603050405020304" pitchFamily="18" charset="0"/>
              </a:rPr>
              <a:t>Four Russian babushkas (nannas) danced naked</a:t>
            </a:r>
            <a:endParaRPr lang="en-AU" sz="1600">
              <a:solidFill>
                <a:srgbClr val="242424"/>
              </a:solidFill>
              <a:effectLst/>
              <a:latin typeface="Raleway" pitchFamily="2" charset="0"/>
              <a:ea typeface="Calibri" panose="020F0502020204030204" pitchFamily="34" charset="0"/>
              <a:cs typeface="Times New Roman" panose="02020603050405020304" pitchFamily="18" charset="0"/>
            </a:endParaRPr>
          </a:p>
          <a:p>
            <a:pPr marL="742950" lvl="1" indent="-285750">
              <a:buSzPts val="1000"/>
              <a:buFont typeface="+mj-lt"/>
              <a:buAutoNum type="arabicPeriod"/>
              <a:tabLst>
                <a:tab pos="914400" algn="l"/>
              </a:tabLst>
            </a:pPr>
            <a:r>
              <a:rPr lang="en-AU" sz="1600">
                <a:solidFill>
                  <a:srgbClr val="242424"/>
                </a:solidFill>
                <a:effectLst/>
                <a:latin typeface="Raleway" pitchFamily="2" charset="0"/>
                <a:ea typeface="Times New Roman" panose="02020603050405020304" pitchFamily="18" charset="0"/>
                <a:cs typeface="Times New Roman" panose="02020603050405020304" pitchFamily="18" charset="0"/>
              </a:rPr>
              <a:t>The French contender was actually from Belfast</a:t>
            </a:r>
            <a:endParaRPr lang="en-AU" sz="1600">
              <a:solidFill>
                <a:srgbClr val="242424"/>
              </a:solidFill>
              <a:effectLst/>
              <a:latin typeface="Raleway" pitchFamily="2" charset="0"/>
              <a:ea typeface="Calibri" panose="020F0502020204030204" pitchFamily="34" charset="0"/>
              <a:cs typeface="Times New Roman" panose="02020603050405020304" pitchFamily="18" charset="0"/>
            </a:endParaRPr>
          </a:p>
          <a:p>
            <a:pPr marL="742950" lvl="1" indent="-285750">
              <a:buSzPts val="1000"/>
              <a:buFont typeface="+mj-lt"/>
              <a:buAutoNum type="arabicPeriod"/>
              <a:tabLst>
                <a:tab pos="914400" algn="l"/>
              </a:tabLst>
            </a:pPr>
            <a:r>
              <a:rPr lang="en-AU" sz="1600">
                <a:solidFill>
                  <a:srgbClr val="242424"/>
                </a:solidFill>
                <a:effectLst/>
                <a:latin typeface="Raleway" pitchFamily="2" charset="0"/>
                <a:ea typeface="Times New Roman" panose="02020603050405020304" pitchFamily="18" charset="0"/>
                <a:cs typeface="Times New Roman" panose="02020603050405020304" pitchFamily="18" charset="0"/>
              </a:rPr>
              <a:t>Finland did not submit a heavy metal band</a:t>
            </a:r>
            <a:endParaRPr lang="en-AU" sz="1600">
              <a:solidFill>
                <a:srgbClr val="242424"/>
              </a:solidFill>
              <a:effectLst/>
              <a:latin typeface="Raleway" pitchFamily="2" charset="0"/>
              <a:ea typeface="Calibri" panose="020F0502020204030204" pitchFamily="34" charset="0"/>
              <a:cs typeface="Times New Roman" panose="02020603050405020304" pitchFamily="18" charset="0"/>
            </a:endParaRPr>
          </a:p>
          <a:p>
            <a:endParaRPr lang="en-AU"/>
          </a:p>
        </p:txBody>
      </p:sp>
      <p:pic>
        <p:nvPicPr>
          <p:cNvPr id="4" name="Picture 3">
            <a:extLst>
              <a:ext uri="{FF2B5EF4-FFF2-40B4-BE49-F238E27FC236}">
                <a16:creationId xmlns:a16="http://schemas.microsoft.com/office/drawing/2014/main" id="{EEF07249-7C92-5406-9FF3-ECAE1CAA8A4D}"/>
              </a:ext>
            </a:extLst>
          </p:cNvPr>
          <p:cNvPicPr>
            <a:picLocks noChangeAspect="1"/>
          </p:cNvPicPr>
          <p:nvPr/>
        </p:nvPicPr>
        <p:blipFill>
          <a:blip r:embed="rId2"/>
          <a:stretch>
            <a:fillRect/>
          </a:stretch>
        </p:blipFill>
        <p:spPr>
          <a:xfrm>
            <a:off x="6096000" y="4999958"/>
            <a:ext cx="2695575" cy="1695450"/>
          </a:xfrm>
          <a:prstGeom prst="rect">
            <a:avLst/>
          </a:prstGeom>
        </p:spPr>
      </p:pic>
      <p:pic>
        <p:nvPicPr>
          <p:cNvPr id="5" name="Picture 4">
            <a:extLst>
              <a:ext uri="{FF2B5EF4-FFF2-40B4-BE49-F238E27FC236}">
                <a16:creationId xmlns:a16="http://schemas.microsoft.com/office/drawing/2014/main" id="{BF61BD88-A71C-83CD-74EF-A4E357BFBC2A}"/>
              </a:ext>
            </a:extLst>
          </p:cNvPr>
          <p:cNvPicPr>
            <a:picLocks noChangeAspect="1"/>
          </p:cNvPicPr>
          <p:nvPr/>
        </p:nvPicPr>
        <p:blipFill>
          <a:blip r:embed="rId3"/>
          <a:stretch>
            <a:fillRect/>
          </a:stretch>
        </p:blipFill>
        <p:spPr>
          <a:xfrm>
            <a:off x="10326226" y="2946372"/>
            <a:ext cx="1459240" cy="2145477"/>
          </a:xfrm>
          <a:prstGeom prst="rect">
            <a:avLst/>
          </a:prstGeom>
        </p:spPr>
      </p:pic>
      <p:pic>
        <p:nvPicPr>
          <p:cNvPr id="6" name="Picture 5">
            <a:extLst>
              <a:ext uri="{FF2B5EF4-FFF2-40B4-BE49-F238E27FC236}">
                <a16:creationId xmlns:a16="http://schemas.microsoft.com/office/drawing/2014/main" id="{CE5D419A-54B4-7652-9DF6-E096888AC604}"/>
              </a:ext>
            </a:extLst>
          </p:cNvPr>
          <p:cNvPicPr>
            <a:picLocks noChangeAspect="1"/>
          </p:cNvPicPr>
          <p:nvPr/>
        </p:nvPicPr>
        <p:blipFill>
          <a:blip r:embed="rId4"/>
          <a:stretch>
            <a:fillRect/>
          </a:stretch>
        </p:blipFill>
        <p:spPr>
          <a:xfrm>
            <a:off x="8295832" y="1010317"/>
            <a:ext cx="2952750" cy="1552575"/>
          </a:xfrm>
          <a:prstGeom prst="rect">
            <a:avLst/>
          </a:prstGeom>
        </p:spPr>
      </p:pic>
      <p:pic>
        <p:nvPicPr>
          <p:cNvPr id="7" name="Picture 6">
            <a:extLst>
              <a:ext uri="{FF2B5EF4-FFF2-40B4-BE49-F238E27FC236}">
                <a16:creationId xmlns:a16="http://schemas.microsoft.com/office/drawing/2014/main" id="{426002A8-7BC0-4577-8849-1D7860424766}"/>
              </a:ext>
            </a:extLst>
          </p:cNvPr>
          <p:cNvPicPr>
            <a:picLocks noChangeAspect="1"/>
          </p:cNvPicPr>
          <p:nvPr/>
        </p:nvPicPr>
        <p:blipFill>
          <a:blip r:embed="rId5"/>
          <a:stretch>
            <a:fillRect/>
          </a:stretch>
        </p:blipFill>
        <p:spPr>
          <a:xfrm>
            <a:off x="211940" y="3302387"/>
            <a:ext cx="1279171" cy="978695"/>
          </a:xfrm>
          <a:prstGeom prst="rect">
            <a:avLst/>
          </a:prstGeom>
        </p:spPr>
      </p:pic>
      <p:pic>
        <p:nvPicPr>
          <p:cNvPr id="8" name="Picture 7">
            <a:extLst>
              <a:ext uri="{FF2B5EF4-FFF2-40B4-BE49-F238E27FC236}">
                <a16:creationId xmlns:a16="http://schemas.microsoft.com/office/drawing/2014/main" id="{236DE18B-7BF8-7A91-6185-6686B5A9668D}"/>
              </a:ext>
            </a:extLst>
          </p:cNvPr>
          <p:cNvPicPr>
            <a:picLocks noChangeAspect="1"/>
          </p:cNvPicPr>
          <p:nvPr/>
        </p:nvPicPr>
        <p:blipFill>
          <a:blip r:embed="rId6"/>
          <a:stretch>
            <a:fillRect/>
          </a:stretch>
        </p:blipFill>
        <p:spPr>
          <a:xfrm>
            <a:off x="10000279" y="5091849"/>
            <a:ext cx="2145978" cy="1054699"/>
          </a:xfrm>
          <a:prstGeom prst="rect">
            <a:avLst/>
          </a:prstGeom>
        </p:spPr>
      </p:pic>
    </p:spTree>
    <p:extLst>
      <p:ext uri="{BB962C8B-B14F-4D97-AF65-F5344CB8AC3E}">
        <p14:creationId xmlns:p14="http://schemas.microsoft.com/office/powerpoint/2010/main" val="3913322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062A3-A306-A3B8-2A4E-4058462B8A3D}"/>
              </a:ext>
            </a:extLst>
          </p:cNvPr>
          <p:cNvSpPr>
            <a:spLocks noGrp="1"/>
          </p:cNvSpPr>
          <p:nvPr>
            <p:ph type="title"/>
          </p:nvPr>
        </p:nvSpPr>
        <p:spPr>
          <a:xfrm>
            <a:off x="720000" y="540000"/>
            <a:ext cx="10753200" cy="848300"/>
          </a:xfrm>
        </p:spPr>
        <p:txBody>
          <a:bodyPr/>
          <a:lstStyle/>
          <a:p>
            <a:r>
              <a:rPr kumimoji="0" lang="en-AU" altLang="en-US" sz="2800" b="1" i="0" u="none" strike="noStrike" cap="none" normalizeH="0" baseline="0">
                <a:ln>
                  <a:noFill/>
                </a:ln>
                <a:solidFill>
                  <a:srgbClr val="203864"/>
                </a:solidFill>
                <a:effectLst/>
                <a:latin typeface="Raleway" pitchFamily="2" charset="0"/>
                <a:ea typeface="Calibri" panose="020F0502020204030204" pitchFamily="34" charset="0"/>
              </a:rPr>
              <a:t>The year that was... News and current affairs 2022</a:t>
            </a:r>
            <a:br>
              <a:rPr kumimoji="0" lang="en-AU" altLang="en-US" sz="900" b="0" i="0" u="none" strike="noStrike" cap="none" normalizeH="0" baseline="0">
                <a:ln>
                  <a:noFill/>
                </a:ln>
                <a:solidFill>
                  <a:schemeClr val="tx1"/>
                </a:solidFill>
                <a:effectLst/>
              </a:rPr>
            </a:br>
            <a:endParaRPr lang="en-AU"/>
          </a:p>
        </p:txBody>
      </p:sp>
      <p:sp>
        <p:nvSpPr>
          <p:cNvPr id="3" name="Content Placeholder 2">
            <a:extLst>
              <a:ext uri="{FF2B5EF4-FFF2-40B4-BE49-F238E27FC236}">
                <a16:creationId xmlns:a16="http://schemas.microsoft.com/office/drawing/2014/main" id="{20C876DD-B6AE-B6AD-5B52-688498B41171}"/>
              </a:ext>
            </a:extLst>
          </p:cNvPr>
          <p:cNvSpPr>
            <a:spLocks noGrp="1"/>
          </p:cNvSpPr>
          <p:nvPr>
            <p:ph idx="1"/>
          </p:nvPr>
        </p:nvSpPr>
        <p:spPr>
          <a:xfrm>
            <a:off x="719999" y="1178351"/>
            <a:ext cx="10753200" cy="4761649"/>
          </a:xfrm>
        </p:spPr>
        <p:txBody>
          <a:bodyPr>
            <a:noAutofit/>
          </a:bodyPr>
          <a:lstStyle/>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6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The end of the pandemic declaration in Victoria was on which date</a:t>
            </a:r>
            <a:endParaRPr kumimoji="0" lang="en-AU" altLang="en-US" sz="1600" b="0" i="0" u="none" strike="noStrike" cap="none" normalizeH="0" baseline="0">
              <a:ln>
                <a:noFill/>
              </a:ln>
              <a:solidFill>
                <a:schemeClr val="tx1"/>
              </a:solidFill>
              <a:effectLst/>
              <a:latin typeface="Raleway" pitchFamily="2" charset="0"/>
            </a:endParaRPr>
          </a:p>
          <a:p>
            <a:pPr marL="457200" lvl="1" indent="0" eaLnBrk="0" fontAlgn="base" hangingPunct="0">
              <a:lnSpc>
                <a:spcPct val="100000"/>
              </a:lnSpc>
              <a:spcBef>
                <a:spcPct val="0"/>
              </a:spcBef>
              <a:spcAft>
                <a:spcPct val="0"/>
              </a:spcAft>
              <a:buFontTx/>
              <a:buAutoNum type="arabicPeriod"/>
            </a:pPr>
            <a:r>
              <a:rPr lang="en-AU" altLang="en-US" sz="1600">
                <a:solidFill>
                  <a:srgbClr val="242424"/>
                </a:solidFill>
                <a:latin typeface="Raleway" pitchFamily="2" charset="0"/>
                <a:ea typeface="Times New Roman" panose="02020603050405020304" pitchFamily="18" charset="0"/>
                <a:cs typeface="Segoe UI" panose="020B0502040204020203" pitchFamily="34" charset="0"/>
              </a:rPr>
              <a:t> </a:t>
            </a:r>
            <a:r>
              <a:rPr kumimoji="0" lang="en-AU" altLang="en-US" sz="16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1 October</a:t>
            </a:r>
            <a:endParaRPr lang="en-AU" altLang="en-US" sz="1600">
              <a:solidFill>
                <a:srgbClr val="242424"/>
              </a:solidFill>
              <a:latin typeface="Raleway" pitchFamily="2" charset="0"/>
              <a:ea typeface="Times New Roman" panose="02020603050405020304" pitchFamily="18" charset="0"/>
              <a:cs typeface="Segoe UI" panose="020B0502040204020203"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lang="en-AU" altLang="en-US" sz="1600">
                <a:solidFill>
                  <a:srgbClr val="242424"/>
                </a:solidFill>
                <a:latin typeface="Raleway" pitchFamily="2" charset="0"/>
                <a:ea typeface="Times New Roman" panose="02020603050405020304" pitchFamily="18" charset="0"/>
                <a:cs typeface="Segoe UI" panose="020B0502040204020203" pitchFamily="34" charset="0"/>
              </a:rPr>
              <a:t> 9</a:t>
            </a:r>
            <a:r>
              <a:rPr kumimoji="0" lang="en-AU" altLang="en-US" sz="16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October </a:t>
            </a: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6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a:t>
            </a:r>
            <a:r>
              <a:rPr lang="en-AU" altLang="en-US" sz="1600">
                <a:solidFill>
                  <a:srgbClr val="242424"/>
                </a:solidFill>
                <a:latin typeface="Raleway" pitchFamily="2" charset="0"/>
                <a:ea typeface="Times New Roman" panose="02020603050405020304" pitchFamily="18" charset="0"/>
                <a:cs typeface="Segoe UI" panose="020B0502040204020203" pitchFamily="34" charset="0"/>
              </a:rPr>
              <a:t> </a:t>
            </a:r>
            <a:r>
              <a:rPr lang="en-AU" altLang="en-US" sz="1600">
                <a:solidFill>
                  <a:srgbClr val="242424"/>
                </a:solidFill>
                <a:highlight>
                  <a:srgbClr val="FFFF00"/>
                </a:highlight>
                <a:latin typeface="Raleway" pitchFamily="2" charset="0"/>
                <a:ea typeface="Times New Roman" panose="02020603050405020304" pitchFamily="18" charset="0"/>
                <a:cs typeface="Segoe UI" panose="020B0502040204020203" pitchFamily="34" charset="0"/>
              </a:rPr>
              <a:t>12 October</a:t>
            </a:r>
          </a:p>
          <a:p>
            <a:pPr marL="457200" lvl="1" indent="0" eaLnBrk="0" fontAlgn="base" hangingPunct="0">
              <a:lnSpc>
                <a:spcPct val="100000"/>
              </a:lnSpc>
              <a:spcBef>
                <a:spcPct val="0"/>
              </a:spcBef>
              <a:spcAft>
                <a:spcPct val="0"/>
              </a:spcAft>
              <a:buFontTx/>
              <a:buAutoNum type="arabicPeriod"/>
            </a:pPr>
            <a:r>
              <a:rPr kumimoji="0" lang="en-AU" altLang="en-US" sz="16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still in operation</a:t>
            </a:r>
            <a:endParaRPr kumimoji="0" lang="en-AU" altLang="en-US" sz="1600" b="0" i="0" u="none" strike="noStrike" cap="none" normalizeH="0" baseline="0">
              <a:ln>
                <a:noFill/>
              </a:ln>
              <a:solidFill>
                <a:srgbClr val="242424"/>
              </a:solidFill>
              <a:effectLst/>
              <a:latin typeface="Raleway" pitchFamily="2" charset="0"/>
              <a:ea typeface="Calibri" panose="020F0502020204030204" pitchFamily="34" charset="0"/>
            </a:endParaRPr>
          </a:p>
          <a:p>
            <a:pPr marL="457200" marR="0" lvl="1" indent="0" algn="l" defTabSz="914400" rtl="0" eaLnBrk="0" fontAlgn="base" latinLnBrk="0" hangingPunct="0">
              <a:lnSpc>
                <a:spcPct val="100000"/>
              </a:lnSpc>
              <a:spcBef>
                <a:spcPct val="0"/>
              </a:spcBef>
              <a:spcAft>
                <a:spcPct val="0"/>
              </a:spcAft>
              <a:buClrTx/>
              <a:buSzTx/>
              <a:buNone/>
              <a:tabLst/>
            </a:pPr>
            <a:endParaRPr kumimoji="0" lang="en-AU" altLang="en-US" sz="1600" b="0" i="0" u="none" strike="noStrike" cap="none" normalizeH="0" baseline="0">
              <a:ln>
                <a:noFill/>
              </a:ln>
              <a:solidFill>
                <a:schemeClr val="tx1"/>
              </a:solidFill>
              <a:effectLst/>
              <a:latin typeface="Raleway" pitchFamily="2"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6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2022 saw a change in federal government. Since 1930, how many changes of federal government have there been? </a:t>
            </a:r>
          </a:p>
          <a:p>
            <a:pPr marL="800100" lvl="1" indent="-342900" eaLnBrk="0" fontAlgn="base" hangingPunct="0">
              <a:lnSpc>
                <a:spcPct val="100000"/>
              </a:lnSpc>
              <a:spcBef>
                <a:spcPct val="0"/>
              </a:spcBef>
              <a:spcAft>
                <a:spcPct val="0"/>
              </a:spcAft>
              <a:buFont typeface="+mj-lt"/>
              <a:buAutoNum type="arabicPeriod"/>
            </a:pPr>
            <a:r>
              <a:rPr kumimoji="0" lang="en-AU" altLang="en-US" sz="16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6</a:t>
            </a:r>
          </a:p>
          <a:p>
            <a:pPr marL="800100" lvl="1" indent="-342900" eaLnBrk="0" fontAlgn="base" hangingPunct="0">
              <a:lnSpc>
                <a:spcPct val="100000"/>
              </a:lnSpc>
              <a:spcBef>
                <a:spcPct val="0"/>
              </a:spcBef>
              <a:spcAft>
                <a:spcPct val="0"/>
              </a:spcAft>
              <a:buFont typeface="+mj-lt"/>
              <a:buAutoNum type="arabicPeriod"/>
            </a:pPr>
            <a:r>
              <a:rPr lang="en-AU" altLang="en-US" sz="1600">
                <a:solidFill>
                  <a:srgbClr val="242424"/>
                </a:solidFill>
                <a:highlight>
                  <a:srgbClr val="FFFF00"/>
                </a:highlight>
                <a:latin typeface="Raleway" pitchFamily="2" charset="0"/>
                <a:ea typeface="Times New Roman" panose="02020603050405020304" pitchFamily="18" charset="0"/>
                <a:cs typeface="Segoe UI" panose="020B0502040204020203" pitchFamily="34" charset="0"/>
              </a:rPr>
              <a:t>10</a:t>
            </a:r>
          </a:p>
          <a:p>
            <a:pPr marL="800100" lvl="1" indent="-342900" eaLnBrk="0" fontAlgn="base" hangingPunct="0">
              <a:lnSpc>
                <a:spcPct val="100000"/>
              </a:lnSpc>
              <a:spcBef>
                <a:spcPct val="0"/>
              </a:spcBef>
              <a:spcAft>
                <a:spcPct val="0"/>
              </a:spcAft>
              <a:buFont typeface="+mj-lt"/>
              <a:buAutoNum type="arabicPeriod"/>
            </a:pPr>
            <a:r>
              <a:rPr lang="en-AU" altLang="en-US" sz="1600">
                <a:solidFill>
                  <a:srgbClr val="242424"/>
                </a:solidFill>
                <a:latin typeface="Raleway" pitchFamily="2" charset="0"/>
                <a:ea typeface="Times New Roman" panose="02020603050405020304" pitchFamily="18" charset="0"/>
                <a:cs typeface="Segoe UI" panose="020B0502040204020203" pitchFamily="34" charset="0"/>
              </a:rPr>
              <a:t>18</a:t>
            </a:r>
          </a:p>
          <a:p>
            <a:pPr marL="800100" lvl="1" indent="-342900" eaLnBrk="0" fontAlgn="base" hangingPunct="0">
              <a:lnSpc>
                <a:spcPct val="100000"/>
              </a:lnSpc>
              <a:spcBef>
                <a:spcPct val="0"/>
              </a:spcBef>
              <a:spcAft>
                <a:spcPct val="0"/>
              </a:spcAft>
              <a:buFont typeface="+mj-lt"/>
              <a:buAutoNum type="arabicPeriod"/>
            </a:pPr>
            <a:r>
              <a:rPr kumimoji="0" lang="en-AU" altLang="en-US" sz="16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30</a:t>
            </a:r>
            <a:br>
              <a:rPr kumimoji="0" lang="en-AU" altLang="en-US" sz="16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br>
            <a:endParaRPr kumimoji="0" lang="en-AU" altLang="en-US" sz="1600" b="0" i="0" u="none" strike="noStrike" cap="none" normalizeH="0" baseline="0">
              <a:ln>
                <a:noFill/>
              </a:ln>
              <a:solidFill>
                <a:schemeClr val="tx1"/>
              </a:solidFill>
              <a:effectLst/>
              <a:latin typeface="Raleway" pitchFamily="2" charset="0"/>
            </a:endParaRPr>
          </a:p>
          <a:p>
            <a:pPr marL="457200" marR="0" lvl="1" indent="0" algn="l" defTabSz="914400" rtl="0" eaLnBrk="0" fontAlgn="base" latinLnBrk="0" hangingPunct="0">
              <a:lnSpc>
                <a:spcPct val="100000"/>
              </a:lnSpc>
              <a:spcBef>
                <a:spcPct val="0"/>
              </a:spcBef>
              <a:spcAft>
                <a:spcPct val="0"/>
              </a:spcAft>
              <a:buClrTx/>
              <a:buSzTx/>
              <a:buNone/>
              <a:tabLst/>
            </a:pPr>
            <a:endParaRPr lang="en-AU" sz="1600">
              <a:solidFill>
                <a:srgbClr val="242424"/>
              </a:solidFill>
              <a:latin typeface="Raleway" pitchFamily="2" charset="0"/>
              <a:cs typeface="Segoe UI" panose="020B0502040204020203" pitchFamily="34" charset="0"/>
            </a:endParaRPr>
          </a:p>
          <a:p>
            <a:pPr marL="0" indent="0" eaLnBrk="0" fontAlgn="base" hangingPunct="0">
              <a:lnSpc>
                <a:spcPct val="100000"/>
              </a:lnSpc>
              <a:spcBef>
                <a:spcPct val="0"/>
              </a:spcBef>
              <a:spcAft>
                <a:spcPct val="0"/>
              </a:spcAft>
              <a:buFontTx/>
              <a:buAutoNum type="arabicPeriod"/>
            </a:pPr>
            <a:r>
              <a:rPr lang="en-AU" sz="1600">
                <a:solidFill>
                  <a:srgbClr val="242424"/>
                </a:solidFill>
                <a:latin typeface="Raleway" pitchFamily="2" charset="0"/>
                <a:cs typeface="Segoe UI" panose="020B0502040204020203" pitchFamily="34" charset="0"/>
              </a:rPr>
              <a:t>What date did Queen Elizabeth die?</a:t>
            </a:r>
          </a:p>
          <a:p>
            <a:pPr marL="800100" lvl="1" indent="-342900" eaLnBrk="0" fontAlgn="base" hangingPunct="0">
              <a:lnSpc>
                <a:spcPct val="100000"/>
              </a:lnSpc>
              <a:spcBef>
                <a:spcPct val="0"/>
              </a:spcBef>
              <a:spcAft>
                <a:spcPct val="0"/>
              </a:spcAft>
              <a:buFont typeface="+mj-lt"/>
              <a:buAutoNum type="arabicPeriod"/>
            </a:pPr>
            <a:r>
              <a:rPr lang="en-AU" sz="1600">
                <a:solidFill>
                  <a:srgbClr val="242424"/>
                </a:solidFill>
                <a:latin typeface="Raleway" pitchFamily="2" charset="0"/>
                <a:cs typeface="Segoe UI" panose="020B0502040204020203" pitchFamily="34" charset="0"/>
              </a:rPr>
              <a:t>5 September</a:t>
            </a:r>
          </a:p>
          <a:p>
            <a:pPr marL="800100" lvl="1" indent="-342900" eaLnBrk="0" fontAlgn="base" hangingPunct="0">
              <a:lnSpc>
                <a:spcPct val="100000"/>
              </a:lnSpc>
              <a:spcBef>
                <a:spcPct val="0"/>
              </a:spcBef>
              <a:spcAft>
                <a:spcPct val="0"/>
              </a:spcAft>
              <a:buFont typeface="+mj-lt"/>
              <a:buAutoNum type="arabicPeriod"/>
            </a:pPr>
            <a:r>
              <a:rPr lang="en-AU" sz="1600">
                <a:solidFill>
                  <a:srgbClr val="242424"/>
                </a:solidFill>
                <a:highlight>
                  <a:srgbClr val="FFFF00"/>
                </a:highlight>
                <a:latin typeface="Raleway" pitchFamily="2" charset="0"/>
                <a:cs typeface="Segoe UI" panose="020B0502040204020203" pitchFamily="34" charset="0"/>
              </a:rPr>
              <a:t>8 September</a:t>
            </a:r>
          </a:p>
          <a:p>
            <a:pPr marL="800100" lvl="1" indent="-342900" eaLnBrk="0" fontAlgn="base" hangingPunct="0">
              <a:lnSpc>
                <a:spcPct val="100000"/>
              </a:lnSpc>
              <a:spcBef>
                <a:spcPct val="0"/>
              </a:spcBef>
              <a:spcAft>
                <a:spcPct val="0"/>
              </a:spcAft>
              <a:buFont typeface="+mj-lt"/>
              <a:buAutoNum type="arabicPeriod"/>
            </a:pPr>
            <a:r>
              <a:rPr lang="en-AU" sz="1600">
                <a:solidFill>
                  <a:srgbClr val="242424"/>
                </a:solidFill>
                <a:latin typeface="Raleway" pitchFamily="2" charset="0"/>
                <a:cs typeface="Segoe UI" panose="020B0502040204020203" pitchFamily="34" charset="0"/>
              </a:rPr>
              <a:t>10 September</a:t>
            </a:r>
          </a:p>
          <a:p>
            <a:pPr marL="800100" lvl="1" indent="-342900" eaLnBrk="0" fontAlgn="base" hangingPunct="0">
              <a:lnSpc>
                <a:spcPct val="100000"/>
              </a:lnSpc>
              <a:spcBef>
                <a:spcPct val="0"/>
              </a:spcBef>
              <a:spcAft>
                <a:spcPct val="0"/>
              </a:spcAft>
              <a:buFont typeface="+mj-lt"/>
              <a:buAutoNum type="arabicPeriod"/>
            </a:pPr>
            <a:r>
              <a:rPr lang="en-AU" sz="1600">
                <a:solidFill>
                  <a:srgbClr val="242424"/>
                </a:solidFill>
                <a:latin typeface="Raleway" pitchFamily="2" charset="0"/>
                <a:cs typeface="Segoe UI" panose="020B0502040204020203" pitchFamily="34" charset="0"/>
              </a:rPr>
              <a:t>15 September</a:t>
            </a:r>
          </a:p>
          <a:p>
            <a:pPr marL="800100" lvl="1" indent="-342900" eaLnBrk="0" fontAlgn="base" hangingPunct="0">
              <a:lnSpc>
                <a:spcPct val="100000"/>
              </a:lnSpc>
              <a:spcBef>
                <a:spcPct val="0"/>
              </a:spcBef>
              <a:spcAft>
                <a:spcPct val="0"/>
              </a:spcAft>
              <a:buFont typeface="+mj-lt"/>
              <a:buAutoNum type="arabicPeriod"/>
            </a:pPr>
            <a:endParaRPr lang="en-AU" sz="1600">
              <a:solidFill>
                <a:srgbClr val="242424"/>
              </a:solidFill>
              <a:latin typeface="Raleway" pitchFamily="2" charset="0"/>
              <a:cs typeface="Segoe UI" panose="020B0502040204020203" pitchFamily="34" charset="0"/>
            </a:endParaRPr>
          </a:p>
        </p:txBody>
      </p:sp>
      <p:pic>
        <p:nvPicPr>
          <p:cNvPr id="7" name="Picture 6">
            <a:extLst>
              <a:ext uri="{FF2B5EF4-FFF2-40B4-BE49-F238E27FC236}">
                <a16:creationId xmlns:a16="http://schemas.microsoft.com/office/drawing/2014/main" id="{17377CAF-7345-33A6-2C60-4A3B1922B745}"/>
              </a:ext>
            </a:extLst>
          </p:cNvPr>
          <p:cNvPicPr>
            <a:picLocks noChangeAspect="1"/>
          </p:cNvPicPr>
          <p:nvPr/>
        </p:nvPicPr>
        <p:blipFill>
          <a:blip r:embed="rId2"/>
          <a:stretch>
            <a:fillRect/>
          </a:stretch>
        </p:blipFill>
        <p:spPr>
          <a:xfrm>
            <a:off x="9404147" y="375764"/>
            <a:ext cx="2571750" cy="1781175"/>
          </a:xfrm>
          <a:prstGeom prst="rect">
            <a:avLst/>
          </a:prstGeom>
        </p:spPr>
      </p:pic>
      <p:pic>
        <p:nvPicPr>
          <p:cNvPr id="8" name="Picture 7">
            <a:extLst>
              <a:ext uri="{FF2B5EF4-FFF2-40B4-BE49-F238E27FC236}">
                <a16:creationId xmlns:a16="http://schemas.microsoft.com/office/drawing/2014/main" id="{45FF69E1-1EEA-FA8E-7E5E-7DE9D1262270}"/>
              </a:ext>
            </a:extLst>
          </p:cNvPr>
          <p:cNvPicPr>
            <a:picLocks noChangeAspect="1"/>
          </p:cNvPicPr>
          <p:nvPr/>
        </p:nvPicPr>
        <p:blipFill>
          <a:blip r:embed="rId3"/>
          <a:stretch>
            <a:fillRect/>
          </a:stretch>
        </p:blipFill>
        <p:spPr>
          <a:xfrm>
            <a:off x="7862206" y="2956652"/>
            <a:ext cx="2362200" cy="1749102"/>
          </a:xfrm>
          <a:prstGeom prst="rect">
            <a:avLst/>
          </a:prstGeom>
        </p:spPr>
      </p:pic>
      <p:pic>
        <p:nvPicPr>
          <p:cNvPr id="10" name="Picture 9">
            <a:extLst>
              <a:ext uri="{FF2B5EF4-FFF2-40B4-BE49-F238E27FC236}">
                <a16:creationId xmlns:a16="http://schemas.microsoft.com/office/drawing/2014/main" id="{259EF72B-198F-4847-7FAE-6372852493D1}"/>
              </a:ext>
            </a:extLst>
          </p:cNvPr>
          <p:cNvPicPr>
            <a:picLocks noChangeAspect="1"/>
          </p:cNvPicPr>
          <p:nvPr/>
        </p:nvPicPr>
        <p:blipFill>
          <a:blip r:embed="rId4"/>
          <a:stretch>
            <a:fillRect/>
          </a:stretch>
        </p:blipFill>
        <p:spPr>
          <a:xfrm>
            <a:off x="5313968" y="4381014"/>
            <a:ext cx="2230677" cy="1558986"/>
          </a:xfrm>
          <a:prstGeom prst="rect">
            <a:avLst/>
          </a:prstGeom>
        </p:spPr>
      </p:pic>
      <p:pic>
        <p:nvPicPr>
          <p:cNvPr id="13" name="Picture 12">
            <a:extLst>
              <a:ext uri="{FF2B5EF4-FFF2-40B4-BE49-F238E27FC236}">
                <a16:creationId xmlns:a16="http://schemas.microsoft.com/office/drawing/2014/main" id="{6CD27188-DDED-2761-AA2D-5EDD9F875A88}"/>
              </a:ext>
            </a:extLst>
          </p:cNvPr>
          <p:cNvPicPr>
            <a:picLocks noChangeAspect="1"/>
          </p:cNvPicPr>
          <p:nvPr/>
        </p:nvPicPr>
        <p:blipFill>
          <a:blip r:embed="rId5"/>
          <a:stretch>
            <a:fillRect/>
          </a:stretch>
        </p:blipFill>
        <p:spPr>
          <a:xfrm>
            <a:off x="10375235" y="3004353"/>
            <a:ext cx="1816765" cy="1390008"/>
          </a:xfrm>
          <a:prstGeom prst="rect">
            <a:avLst/>
          </a:prstGeom>
        </p:spPr>
      </p:pic>
      <p:pic>
        <p:nvPicPr>
          <p:cNvPr id="14" name="Picture 13">
            <a:extLst>
              <a:ext uri="{FF2B5EF4-FFF2-40B4-BE49-F238E27FC236}">
                <a16:creationId xmlns:a16="http://schemas.microsoft.com/office/drawing/2014/main" id="{916C064A-4BC8-CE58-54E7-B7AFF3C17A43}"/>
              </a:ext>
            </a:extLst>
          </p:cNvPr>
          <p:cNvPicPr>
            <a:picLocks noChangeAspect="1"/>
          </p:cNvPicPr>
          <p:nvPr/>
        </p:nvPicPr>
        <p:blipFill>
          <a:blip r:embed="rId6"/>
          <a:stretch>
            <a:fillRect/>
          </a:stretch>
        </p:blipFill>
        <p:spPr>
          <a:xfrm>
            <a:off x="9992636" y="4991650"/>
            <a:ext cx="2145978" cy="1054699"/>
          </a:xfrm>
          <a:prstGeom prst="rect">
            <a:avLst/>
          </a:prstGeom>
        </p:spPr>
      </p:pic>
    </p:spTree>
    <p:extLst>
      <p:ext uri="{BB962C8B-B14F-4D97-AF65-F5344CB8AC3E}">
        <p14:creationId xmlns:p14="http://schemas.microsoft.com/office/powerpoint/2010/main" val="1247850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EDDB-3DF3-A849-A830-968DDD6C35FA}"/>
              </a:ext>
            </a:extLst>
          </p:cNvPr>
          <p:cNvSpPr>
            <a:spLocks noGrp="1"/>
          </p:cNvSpPr>
          <p:nvPr>
            <p:ph type="title"/>
          </p:nvPr>
        </p:nvSpPr>
        <p:spPr>
          <a:xfrm>
            <a:off x="720000" y="540000"/>
            <a:ext cx="10672200" cy="515901"/>
          </a:xfrm>
        </p:spPr>
        <p:txBody>
          <a:bodyPr/>
          <a:lstStyle/>
          <a:p>
            <a:r>
              <a:rPr lang="en-US">
                <a:latin typeface="Raleway"/>
              </a:rPr>
              <a:t>Acknowledgement of Countries  </a:t>
            </a:r>
            <a:endParaRPr lang="en-US"/>
          </a:p>
        </p:txBody>
      </p:sp>
      <p:sp>
        <p:nvSpPr>
          <p:cNvPr id="3" name="Content Placeholder 2">
            <a:extLst>
              <a:ext uri="{FF2B5EF4-FFF2-40B4-BE49-F238E27FC236}">
                <a16:creationId xmlns:a16="http://schemas.microsoft.com/office/drawing/2014/main" id="{F5147A43-71AC-DF46-A813-6D35533E2AFF}"/>
              </a:ext>
            </a:extLst>
          </p:cNvPr>
          <p:cNvSpPr>
            <a:spLocks noGrp="1"/>
          </p:cNvSpPr>
          <p:nvPr>
            <p:ph idx="13"/>
          </p:nvPr>
        </p:nvSpPr>
        <p:spPr>
          <a:xfrm>
            <a:off x="4097130" y="1314245"/>
            <a:ext cx="7787932" cy="4500000"/>
          </a:xfrm>
        </p:spPr>
        <p:txBody>
          <a:bodyPr vert="horz" lIns="0" tIns="36000" rIns="0" bIns="36000" rtlCol="0" anchor="t">
            <a:normAutofit fontScale="55000" lnSpcReduction="20000"/>
          </a:bodyPr>
          <a:lstStyle/>
          <a:p>
            <a:pPr marL="0" indent="0">
              <a:lnSpc>
                <a:spcPct val="160000"/>
              </a:lnSpc>
              <a:buNone/>
            </a:pPr>
            <a:r>
              <a:rPr lang="en-AU" sz="2900" b="1">
                <a:solidFill>
                  <a:schemeClr val="accent1">
                    <a:lumMod val="50000"/>
                  </a:schemeClr>
                </a:solidFill>
                <a:latin typeface="Raleway"/>
              </a:rPr>
              <a:t>I’d like to begin by acknowledging the Traditional Owners and custodians of the lands and waterways from which we are all zooming in from today. </a:t>
            </a:r>
            <a:endParaRPr lang="en-AU" sz="2900" b="1">
              <a:solidFill>
                <a:schemeClr val="accent1">
                  <a:lumMod val="50000"/>
                </a:schemeClr>
              </a:solidFill>
            </a:endParaRPr>
          </a:p>
          <a:p>
            <a:pPr>
              <a:lnSpc>
                <a:spcPct val="160000"/>
              </a:lnSpc>
              <a:buFont typeface="Arial"/>
              <a:buChar char="•"/>
            </a:pPr>
            <a:r>
              <a:rPr lang="en-AU" sz="2200" b="1">
                <a:solidFill>
                  <a:srgbClr val="003D64"/>
                </a:solidFill>
                <a:latin typeface="Raleway"/>
              </a:rPr>
              <a:t>the </a:t>
            </a:r>
            <a:r>
              <a:rPr lang="en-AU" sz="2200" b="1" err="1">
                <a:solidFill>
                  <a:srgbClr val="003D64"/>
                </a:solidFill>
                <a:latin typeface="Raleway"/>
              </a:rPr>
              <a:t>Wadda</a:t>
            </a:r>
            <a:r>
              <a:rPr lang="en-AU" sz="2200" b="1">
                <a:solidFill>
                  <a:srgbClr val="003D64"/>
                </a:solidFill>
                <a:latin typeface="Raleway"/>
              </a:rPr>
              <a:t> Wurrung, </a:t>
            </a:r>
            <a:r>
              <a:rPr lang="en-AU" sz="2200" b="1" err="1">
                <a:solidFill>
                  <a:srgbClr val="003D64"/>
                </a:solidFill>
                <a:latin typeface="Raleway"/>
              </a:rPr>
              <a:t>Gulidjan</a:t>
            </a:r>
            <a:r>
              <a:rPr lang="en-AU" sz="2200" b="1">
                <a:solidFill>
                  <a:srgbClr val="003D64"/>
                </a:solidFill>
                <a:latin typeface="Raleway"/>
              </a:rPr>
              <a:t>, </a:t>
            </a:r>
            <a:r>
              <a:rPr lang="en-AU" sz="2200" b="1" err="1">
                <a:solidFill>
                  <a:srgbClr val="003D64"/>
                </a:solidFill>
                <a:latin typeface="Raleway"/>
              </a:rPr>
              <a:t>Gadubanud</a:t>
            </a:r>
            <a:r>
              <a:rPr lang="en-AU" sz="2200" b="1">
                <a:solidFill>
                  <a:srgbClr val="003D64"/>
                </a:solidFill>
                <a:latin typeface="Raleway"/>
              </a:rPr>
              <a:t>, </a:t>
            </a:r>
            <a:r>
              <a:rPr lang="en-AU" sz="2200" b="1" err="1">
                <a:solidFill>
                  <a:srgbClr val="003D64"/>
                </a:solidFill>
                <a:latin typeface="Raleway"/>
              </a:rPr>
              <a:t>Keeray</a:t>
            </a:r>
            <a:r>
              <a:rPr lang="en-AU" sz="2200" b="1">
                <a:solidFill>
                  <a:srgbClr val="003D64"/>
                </a:solidFill>
                <a:latin typeface="Raleway"/>
              </a:rPr>
              <a:t> Wurrung, Peek Wurrung, </a:t>
            </a:r>
            <a:r>
              <a:rPr lang="en-AU" sz="2200" b="1" err="1">
                <a:solidFill>
                  <a:srgbClr val="003D64"/>
                </a:solidFill>
                <a:latin typeface="Raleway"/>
              </a:rPr>
              <a:t>Gunditjmara</a:t>
            </a:r>
            <a:r>
              <a:rPr lang="en-AU" sz="2200" b="1">
                <a:solidFill>
                  <a:srgbClr val="003D64"/>
                </a:solidFill>
                <a:latin typeface="Raleway"/>
              </a:rPr>
              <a:t>, </a:t>
            </a:r>
            <a:r>
              <a:rPr lang="en-AU" sz="2200" b="1" err="1">
                <a:solidFill>
                  <a:srgbClr val="003D64"/>
                </a:solidFill>
                <a:latin typeface="Raleway"/>
              </a:rPr>
              <a:t>Djab</a:t>
            </a:r>
            <a:r>
              <a:rPr lang="en-AU" sz="2200" b="1">
                <a:solidFill>
                  <a:srgbClr val="003D64"/>
                </a:solidFill>
                <a:latin typeface="Raleway"/>
              </a:rPr>
              <a:t> Wurrung, </a:t>
            </a:r>
            <a:r>
              <a:rPr lang="en-AU" sz="2200" b="1" err="1">
                <a:solidFill>
                  <a:srgbClr val="003D64"/>
                </a:solidFill>
                <a:latin typeface="Raleway"/>
              </a:rPr>
              <a:t>Wotjobaluk</a:t>
            </a:r>
            <a:r>
              <a:rPr lang="en-AU" sz="2200" b="1">
                <a:solidFill>
                  <a:srgbClr val="003D64"/>
                </a:solidFill>
                <a:latin typeface="Raleway"/>
              </a:rPr>
              <a:t>, </a:t>
            </a:r>
            <a:r>
              <a:rPr lang="en-AU" sz="2200" b="1" err="1">
                <a:solidFill>
                  <a:srgbClr val="003D64"/>
                </a:solidFill>
                <a:latin typeface="Raleway"/>
              </a:rPr>
              <a:t>Dja</a:t>
            </a:r>
            <a:r>
              <a:rPr lang="en-AU" sz="2200" b="1">
                <a:solidFill>
                  <a:srgbClr val="003D64"/>
                </a:solidFill>
                <a:latin typeface="Raleway"/>
              </a:rPr>
              <a:t> </a:t>
            </a:r>
            <a:r>
              <a:rPr lang="en-AU" sz="2200" b="1" err="1">
                <a:solidFill>
                  <a:srgbClr val="003D64"/>
                </a:solidFill>
                <a:latin typeface="Raleway"/>
              </a:rPr>
              <a:t>Dja</a:t>
            </a:r>
            <a:r>
              <a:rPr lang="en-AU" sz="2200" b="1">
                <a:solidFill>
                  <a:srgbClr val="003D64"/>
                </a:solidFill>
                <a:latin typeface="Raleway"/>
              </a:rPr>
              <a:t> Wurrung, </a:t>
            </a:r>
            <a:r>
              <a:rPr lang="en-AU" sz="2200" b="1" err="1">
                <a:solidFill>
                  <a:srgbClr val="003D64"/>
                </a:solidFill>
                <a:latin typeface="Raleway"/>
              </a:rPr>
              <a:t>Jadawadjarli</a:t>
            </a:r>
            <a:r>
              <a:rPr lang="en-AU" sz="2200" b="1">
                <a:solidFill>
                  <a:srgbClr val="003D64"/>
                </a:solidFill>
                <a:latin typeface="Raleway"/>
              </a:rPr>
              <a:t>, </a:t>
            </a:r>
            <a:r>
              <a:rPr lang="en-AU" sz="2200" b="1" err="1">
                <a:solidFill>
                  <a:srgbClr val="003D64"/>
                </a:solidFill>
                <a:latin typeface="Raleway"/>
              </a:rPr>
              <a:t>Wergaia</a:t>
            </a:r>
            <a:r>
              <a:rPr lang="en-AU" sz="2200" b="1">
                <a:solidFill>
                  <a:srgbClr val="003D64"/>
                </a:solidFill>
                <a:latin typeface="Raleway"/>
              </a:rPr>
              <a:t>, </a:t>
            </a:r>
            <a:r>
              <a:rPr lang="en-AU" sz="2200" b="1" err="1">
                <a:solidFill>
                  <a:srgbClr val="003D64"/>
                </a:solidFill>
                <a:latin typeface="Raleway"/>
              </a:rPr>
              <a:t>Jaadwa</a:t>
            </a:r>
            <a:r>
              <a:rPr lang="en-AU" sz="2200" b="1">
                <a:solidFill>
                  <a:srgbClr val="003D64"/>
                </a:solidFill>
                <a:latin typeface="Raleway"/>
              </a:rPr>
              <a:t> and </a:t>
            </a:r>
            <a:r>
              <a:rPr lang="en-AU" sz="2200" b="1" err="1">
                <a:solidFill>
                  <a:srgbClr val="003D64"/>
                </a:solidFill>
                <a:latin typeface="Raleway"/>
              </a:rPr>
              <a:t>Jupagalk</a:t>
            </a:r>
            <a:r>
              <a:rPr lang="en-AU" sz="2200" b="1">
                <a:solidFill>
                  <a:srgbClr val="003D64"/>
                </a:solidFill>
                <a:latin typeface="Raleway"/>
              </a:rPr>
              <a:t> peoples</a:t>
            </a:r>
          </a:p>
          <a:p>
            <a:pPr marL="0" indent="0">
              <a:lnSpc>
                <a:spcPct val="160000"/>
              </a:lnSpc>
              <a:buNone/>
            </a:pPr>
            <a:r>
              <a:rPr lang="en-AU" sz="2900" b="1">
                <a:solidFill>
                  <a:schemeClr val="accent1">
                    <a:lumMod val="50000"/>
                  </a:schemeClr>
                </a:solidFill>
                <a:latin typeface="Raleway"/>
              </a:rPr>
              <a:t>We recognise their diversity, resilience, and the ongoing place that First Peoples hold in our communities. </a:t>
            </a:r>
            <a:endParaRPr lang="en-AU" sz="2900" b="1">
              <a:solidFill>
                <a:schemeClr val="accent1">
                  <a:lumMod val="50000"/>
                </a:schemeClr>
              </a:solidFill>
            </a:endParaRPr>
          </a:p>
          <a:p>
            <a:pPr marL="0" indent="0">
              <a:lnSpc>
                <a:spcPct val="160000"/>
              </a:lnSpc>
              <a:buNone/>
            </a:pPr>
            <a:r>
              <a:rPr lang="en-AU" sz="2900" b="1">
                <a:solidFill>
                  <a:schemeClr val="accent1">
                    <a:lumMod val="50000"/>
                  </a:schemeClr>
                </a:solidFill>
                <a:latin typeface="Raleway"/>
              </a:rPr>
              <a:t>We pay our respects to the Elders, both past and present and commit to working together in the spirit of mutual understanding, respect and reconciliation. </a:t>
            </a:r>
            <a:endParaRPr lang="en-AU" sz="2900" b="1">
              <a:solidFill>
                <a:schemeClr val="accent1">
                  <a:lumMod val="50000"/>
                </a:schemeClr>
              </a:solidFill>
            </a:endParaRPr>
          </a:p>
          <a:p>
            <a:pPr marL="0" indent="0">
              <a:lnSpc>
                <a:spcPct val="160000"/>
              </a:lnSpc>
              <a:buNone/>
            </a:pPr>
            <a:r>
              <a:rPr lang="en-AU" sz="2900" b="1">
                <a:solidFill>
                  <a:srgbClr val="003D64"/>
                </a:solidFill>
                <a:latin typeface="Raleway"/>
              </a:rPr>
              <a:t>We support self-determination for First Nations Peoples and organisations and will work together on Closing the Gap.</a:t>
            </a:r>
            <a:endParaRPr lang="en-AU" b="1">
              <a:solidFill>
                <a:srgbClr val="003D64"/>
              </a:solidFill>
            </a:endParaRPr>
          </a:p>
          <a:p>
            <a:pPr marL="0" indent="0">
              <a:lnSpc>
                <a:spcPct val="160000"/>
              </a:lnSpc>
              <a:buNone/>
            </a:pPr>
            <a:endParaRPr lang="en-AU" sz="2900" b="1">
              <a:solidFill>
                <a:schemeClr val="accent1">
                  <a:lumMod val="50000"/>
                </a:schemeClr>
              </a:solidFill>
              <a:latin typeface="Raleway"/>
            </a:endParaRPr>
          </a:p>
        </p:txBody>
      </p:sp>
      <p:pic>
        <p:nvPicPr>
          <p:cNvPr id="5" name="Picture 4" descr="Background pattern&#10;&#10;Description automatically generated with low confidence">
            <a:extLst>
              <a:ext uri="{FF2B5EF4-FFF2-40B4-BE49-F238E27FC236}">
                <a16:creationId xmlns:a16="http://schemas.microsoft.com/office/drawing/2014/main" id="{E96F2173-D3A0-4A19-9ED7-1A712052E8F6}"/>
              </a:ext>
            </a:extLst>
          </p:cNvPr>
          <p:cNvPicPr>
            <a:picLocks noChangeAspect="1"/>
          </p:cNvPicPr>
          <p:nvPr/>
        </p:nvPicPr>
        <p:blipFill>
          <a:blip r:embed="rId3"/>
          <a:stretch>
            <a:fillRect/>
          </a:stretch>
        </p:blipFill>
        <p:spPr>
          <a:xfrm>
            <a:off x="306938" y="1675132"/>
            <a:ext cx="3516125" cy="3079749"/>
          </a:xfrm>
          <a:prstGeom prst="rect">
            <a:avLst/>
          </a:prstGeom>
        </p:spPr>
      </p:pic>
      <p:pic>
        <p:nvPicPr>
          <p:cNvPr id="4" name="Picture 6">
            <a:extLst>
              <a:ext uri="{FF2B5EF4-FFF2-40B4-BE49-F238E27FC236}">
                <a16:creationId xmlns:a16="http://schemas.microsoft.com/office/drawing/2014/main" id="{479D80F5-493D-462F-AEB0-84FCB4885697}"/>
              </a:ext>
            </a:extLst>
          </p:cNvPr>
          <p:cNvPicPr>
            <a:picLocks noChangeAspect="1"/>
          </p:cNvPicPr>
          <p:nvPr/>
        </p:nvPicPr>
        <p:blipFill rotWithShape="1">
          <a:blip r:embed="rId4"/>
          <a:srcRect r="1188"/>
          <a:stretch/>
        </p:blipFill>
        <p:spPr>
          <a:xfrm>
            <a:off x="246814" y="4957762"/>
            <a:ext cx="946372" cy="1093187"/>
          </a:xfrm>
          <a:prstGeom prst="rect">
            <a:avLst/>
          </a:prstGeom>
        </p:spPr>
      </p:pic>
      <p:sp>
        <p:nvSpPr>
          <p:cNvPr id="8" name="Rectangle 7">
            <a:extLst>
              <a:ext uri="{FF2B5EF4-FFF2-40B4-BE49-F238E27FC236}">
                <a16:creationId xmlns:a16="http://schemas.microsoft.com/office/drawing/2014/main" id="{A1581579-9783-4B92-8C4A-F235996F72DF}"/>
              </a:ext>
            </a:extLst>
          </p:cNvPr>
          <p:cNvSpPr/>
          <p:nvPr/>
        </p:nvSpPr>
        <p:spPr>
          <a:xfrm>
            <a:off x="1271048" y="5032220"/>
            <a:ext cx="2552016" cy="1018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Raleway" panose="020B0503030101060003" pitchFamily="34" charset="77"/>
                <a:ea typeface="+mn-ea"/>
                <a:cs typeface="+mn-cs"/>
              </a:rPr>
              <a:t>Ask the question. Do you identify as Aboriginal or Torres Strait Islander?</a:t>
            </a:r>
          </a:p>
        </p:txBody>
      </p:sp>
      <p:pic>
        <p:nvPicPr>
          <p:cNvPr id="7" name="Picture 6" descr="A drawing of a face&#10;&#10;Description automatically generated">
            <a:extLst>
              <a:ext uri="{FF2B5EF4-FFF2-40B4-BE49-F238E27FC236}">
                <a16:creationId xmlns:a16="http://schemas.microsoft.com/office/drawing/2014/main" id="{67871AB1-D703-570C-B562-F069EDD98033}"/>
              </a:ext>
            </a:extLst>
          </p:cNvPr>
          <p:cNvPicPr>
            <a:picLocks noChangeAspect="1"/>
          </p:cNvPicPr>
          <p:nvPr/>
        </p:nvPicPr>
        <p:blipFill>
          <a:blip r:embed="rId5"/>
          <a:stretch>
            <a:fillRect/>
          </a:stretch>
        </p:blipFill>
        <p:spPr>
          <a:xfrm>
            <a:off x="10490388" y="5240861"/>
            <a:ext cx="1558873" cy="770352"/>
          </a:xfrm>
          <a:prstGeom prst="rect">
            <a:avLst/>
          </a:prstGeom>
        </p:spPr>
      </p:pic>
    </p:spTree>
    <p:extLst>
      <p:ext uri="{BB962C8B-B14F-4D97-AF65-F5344CB8AC3E}">
        <p14:creationId xmlns:p14="http://schemas.microsoft.com/office/powerpoint/2010/main" val="3649089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95BAF-F1EA-43A2-8E8A-36382EAA2E81}"/>
              </a:ext>
            </a:extLst>
          </p:cNvPr>
          <p:cNvSpPr>
            <a:spLocks noGrp="1"/>
          </p:cNvSpPr>
          <p:nvPr>
            <p:ph type="title"/>
          </p:nvPr>
        </p:nvSpPr>
        <p:spPr>
          <a:xfrm>
            <a:off x="719999" y="493850"/>
            <a:ext cx="10753200" cy="580806"/>
          </a:xfrm>
        </p:spPr>
        <p:txBody>
          <a:bodyPr/>
          <a:lstStyle/>
          <a:p>
            <a:r>
              <a:rPr kumimoji="0" lang="en-AU" altLang="en-US" sz="2800" b="1" i="0" u="none" strike="noStrike" cap="none" normalizeH="0" baseline="0">
                <a:ln>
                  <a:noFill/>
                </a:ln>
                <a:solidFill>
                  <a:srgbClr val="203864"/>
                </a:solidFill>
                <a:effectLst/>
                <a:latin typeface="Raleway" pitchFamily="2" charset="0"/>
                <a:ea typeface="Calibri" panose="020F0502020204030204" pitchFamily="34" charset="0"/>
              </a:rPr>
              <a:t>The year that was... Sports 2022</a:t>
            </a:r>
            <a:br>
              <a:rPr kumimoji="0" lang="en-AU" altLang="en-US" sz="900" b="0" i="0" u="none" strike="noStrike" cap="none" normalizeH="0" baseline="0">
                <a:ln>
                  <a:noFill/>
                </a:ln>
                <a:solidFill>
                  <a:schemeClr val="tx1"/>
                </a:solidFill>
                <a:effectLst/>
              </a:rPr>
            </a:br>
            <a:endParaRPr lang="en-AU"/>
          </a:p>
        </p:txBody>
      </p:sp>
      <p:sp>
        <p:nvSpPr>
          <p:cNvPr id="3" name="Content Placeholder 2">
            <a:extLst>
              <a:ext uri="{FF2B5EF4-FFF2-40B4-BE49-F238E27FC236}">
                <a16:creationId xmlns:a16="http://schemas.microsoft.com/office/drawing/2014/main" id="{B3E30EB3-B72B-B9D0-9B4A-B95C4813869A}"/>
              </a:ext>
            </a:extLst>
          </p:cNvPr>
          <p:cNvSpPr>
            <a:spLocks noGrp="1"/>
          </p:cNvSpPr>
          <p:nvPr>
            <p:ph idx="1"/>
          </p:nvPr>
        </p:nvSpPr>
        <p:spPr>
          <a:xfrm>
            <a:off x="719999" y="1178999"/>
            <a:ext cx="10753200" cy="4863581"/>
          </a:xfrm>
        </p:spPr>
        <p:txBody>
          <a:bodyPr>
            <a:normAutofit fontScale="92500" lnSpcReduction="20000"/>
          </a:bodyPr>
          <a:lstStyle/>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Who won the AFL Brownlow medal in 2022?</a:t>
            </a: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a:t>
            </a:r>
            <a:r>
              <a:rPr kumimoji="0" lang="en-AU" altLang="en-US" sz="1700" b="0" i="0" u="none" strike="noStrike" cap="none" normalizeH="0" baseline="0">
                <a:ln>
                  <a:noFill/>
                </a:ln>
                <a:solidFill>
                  <a:srgbClr val="242424"/>
                </a:solidFill>
                <a:effectLst/>
                <a:highlight>
                  <a:srgbClr val="FFFF00"/>
                </a:highlight>
                <a:latin typeface="Raleway" pitchFamily="2" charset="0"/>
                <a:ea typeface="Times New Roman" panose="02020603050405020304" pitchFamily="18" charset="0"/>
                <a:cs typeface="Segoe UI" panose="020B0502040204020203" pitchFamily="34" charset="0"/>
              </a:rPr>
              <a:t>Patrick Cripps, Carlton </a:t>
            </a:r>
            <a:endParaRPr kumimoji="0" lang="en-AU" altLang="en-US" sz="1700" b="0" i="0" u="none" strike="noStrike" cap="none" normalizeH="0" baseline="0">
              <a:ln>
                <a:noFill/>
              </a:ln>
              <a:solidFill>
                <a:srgbClr val="242424"/>
              </a:solidFill>
              <a:effectLst/>
              <a:highlight>
                <a:srgbClr val="FFFF00"/>
              </a:highlight>
              <a:latin typeface="Raleway" pitchFamily="2" charset="0"/>
              <a:ea typeface="Calibri" panose="020F0502020204030204" pitchFamily="34" charset="0"/>
              <a:cs typeface="Segoe UI" panose="020B0502040204020203"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Lachlan Neale, Brisbane</a:t>
            </a:r>
            <a:endParaRPr kumimoji="0" lang="en-AU" altLang="en-US" sz="1700" b="0" i="0" u="none" strike="noStrike" cap="none" normalizeH="0" baseline="0">
              <a:ln>
                <a:noFill/>
              </a:ln>
              <a:solidFill>
                <a:srgbClr val="242424"/>
              </a:solidFill>
              <a:effectLst/>
              <a:latin typeface="Raleway" pitchFamily="2" charset="0"/>
              <a:ea typeface="Calibri" panose="020F0502020204030204" pitchFamily="34" charset="0"/>
              <a:cs typeface="Segoe UI" panose="020B0502040204020203"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Andrew Brayshaw, Freemantle</a:t>
            </a:r>
            <a:endParaRPr kumimoji="0" lang="en-AU" altLang="en-US" sz="1700" b="0" i="0" u="none" strike="noStrike" cap="none" normalizeH="0" baseline="0">
              <a:ln>
                <a:noFill/>
              </a:ln>
              <a:solidFill>
                <a:srgbClr val="242424"/>
              </a:solidFill>
              <a:effectLst/>
              <a:latin typeface="Raleway" pitchFamily="2" charset="0"/>
              <a:ea typeface="Calibri" panose="020F0502020204030204" pitchFamily="34" charset="0"/>
              <a:cs typeface="Segoe UI" panose="020B0502040204020203"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Nick </a:t>
            </a:r>
            <a:r>
              <a:rPr kumimoji="0" lang="en-AU" altLang="en-US" sz="1700" b="0" i="0" u="none" strike="noStrike" cap="none" normalizeH="0" baseline="0" err="1">
                <a:ln>
                  <a:noFill/>
                </a:ln>
                <a:solidFill>
                  <a:srgbClr val="242424"/>
                </a:solidFill>
                <a:effectLst/>
                <a:latin typeface="Raleway" pitchFamily="2" charset="0"/>
                <a:ea typeface="Times New Roman" panose="02020603050405020304" pitchFamily="18" charset="0"/>
                <a:cs typeface="Segoe UI" panose="020B0502040204020203" pitchFamily="34" charset="0"/>
              </a:rPr>
              <a:t>Daicos</a:t>
            </a: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Collingwood</a:t>
            </a:r>
            <a:b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br>
            <a:endPar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On Jan 29, Ash </a:t>
            </a:r>
            <a:r>
              <a:rPr kumimoji="0" lang="en-AU" altLang="en-US" sz="1700" b="0" i="0" u="none" strike="noStrike" cap="none" normalizeH="0" baseline="0" err="1">
                <a:ln>
                  <a:noFill/>
                </a:ln>
                <a:solidFill>
                  <a:srgbClr val="242424"/>
                </a:solidFill>
                <a:effectLst/>
                <a:latin typeface="Raleway" pitchFamily="2" charset="0"/>
                <a:ea typeface="Times New Roman" panose="02020603050405020304" pitchFamily="18" charset="0"/>
                <a:cs typeface="Segoe UI" panose="020B0502040204020203" pitchFamily="34" charset="0"/>
              </a:rPr>
              <a:t>Barty</a:t>
            </a: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became the first Australian woman to win the Australian Open in how many years?</a:t>
            </a:r>
          </a:p>
          <a:p>
            <a:pPr marL="457200" lvl="1" indent="0" eaLnBrk="0" fontAlgn="base" hangingPunct="0">
              <a:lnSpc>
                <a:spcPct val="100000"/>
              </a:lnSpc>
              <a:spcBef>
                <a:spcPct val="0"/>
              </a:spcBef>
              <a:spcAft>
                <a:spcPct val="0"/>
              </a:spcAft>
              <a:buFontTx/>
              <a:buAutoNum type="arabicPeriod"/>
            </a:pPr>
            <a:r>
              <a:rPr lang="en-AU" altLang="en-US" sz="1700">
                <a:solidFill>
                  <a:srgbClr val="242424"/>
                </a:solidFill>
                <a:latin typeface="Raleway" pitchFamily="2" charset="0"/>
                <a:ea typeface="Times New Roman" panose="02020603050405020304" pitchFamily="18" charset="0"/>
                <a:cs typeface="Segoe UI" panose="020B0502040204020203" pitchFamily="34" charset="0"/>
              </a:rPr>
              <a:t> 12</a:t>
            </a:r>
          </a:p>
          <a:p>
            <a:pPr marL="457200" lvl="1" indent="0" eaLnBrk="0" fontAlgn="base" hangingPunct="0">
              <a:lnSpc>
                <a:spcPct val="100000"/>
              </a:lnSpc>
              <a:spcBef>
                <a:spcPct val="0"/>
              </a:spcBef>
              <a:spcAft>
                <a:spcPct val="0"/>
              </a:spcAft>
              <a:buFontTx/>
              <a:buAutoNum type="arabicPeriod"/>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26</a:t>
            </a:r>
          </a:p>
          <a:p>
            <a:pPr marL="457200" lvl="1" indent="0" eaLnBrk="0" fontAlgn="base" hangingPunct="0">
              <a:lnSpc>
                <a:spcPct val="100000"/>
              </a:lnSpc>
              <a:spcBef>
                <a:spcPct val="0"/>
              </a:spcBef>
              <a:spcAft>
                <a:spcPct val="0"/>
              </a:spcAft>
              <a:buFontTx/>
              <a:buAutoNum type="arabicPeriod"/>
            </a:pPr>
            <a:r>
              <a:rPr lang="en-AU" altLang="en-US" sz="1700">
                <a:solidFill>
                  <a:srgbClr val="242424"/>
                </a:solidFill>
                <a:latin typeface="Raleway" pitchFamily="2" charset="0"/>
                <a:ea typeface="Times New Roman" panose="02020603050405020304" pitchFamily="18" charset="0"/>
                <a:cs typeface="Segoe UI" panose="020B0502040204020203" pitchFamily="34" charset="0"/>
              </a:rPr>
              <a:t>35</a:t>
            </a:r>
          </a:p>
          <a:p>
            <a:pPr marL="457200" lvl="1" indent="0" eaLnBrk="0" fontAlgn="base" hangingPunct="0">
              <a:lnSpc>
                <a:spcPct val="100000"/>
              </a:lnSpc>
              <a:spcBef>
                <a:spcPct val="0"/>
              </a:spcBef>
              <a:spcAft>
                <a:spcPct val="0"/>
              </a:spcAft>
              <a:buFontTx/>
              <a:buAutoNum type="arabicPeriod"/>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a:t>
            </a:r>
            <a:r>
              <a:rPr kumimoji="0" lang="en-AU" altLang="en-US" sz="1700" b="0" i="0" u="none" strike="noStrike" cap="none" normalizeH="0" baseline="0">
                <a:ln>
                  <a:noFill/>
                </a:ln>
                <a:solidFill>
                  <a:srgbClr val="242424"/>
                </a:solidFill>
                <a:effectLst/>
                <a:highlight>
                  <a:srgbClr val="FFFF00"/>
                </a:highlight>
                <a:latin typeface="Raleway" pitchFamily="2" charset="0"/>
                <a:ea typeface="Times New Roman" panose="02020603050405020304" pitchFamily="18" charset="0"/>
                <a:cs typeface="Segoe UI" panose="020B0502040204020203" pitchFamily="34" charset="0"/>
              </a:rPr>
              <a:t>44 </a:t>
            </a:r>
            <a:br>
              <a:rPr lang="en-AU" altLang="en-US" sz="1700">
                <a:solidFill>
                  <a:srgbClr val="242424"/>
                </a:solidFill>
                <a:latin typeface="Raleway" pitchFamily="2" charset="0"/>
                <a:ea typeface="Times New Roman" panose="02020603050405020304" pitchFamily="18" charset="0"/>
                <a:cs typeface="Segoe UI" panose="020B0502040204020203" pitchFamily="34" charset="0"/>
              </a:rPr>
            </a:br>
            <a:endParaRPr kumimoji="0" lang="en-AU" altLang="en-US" sz="1700" b="0" i="0" u="none" strike="noStrike" cap="none" normalizeH="0" baseline="0">
              <a:ln>
                <a:noFill/>
              </a:ln>
              <a:solidFill>
                <a:srgbClr val="242424"/>
              </a:solidFill>
              <a:effectLst/>
              <a:latin typeface="Raleway" pitchFamily="2" charset="0"/>
              <a:ea typeface="Calibri" panose="020F0502020204030204"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Who won the </a:t>
            </a:r>
            <a:r>
              <a:rPr lang="en-AU" altLang="en-US" sz="1700">
                <a:solidFill>
                  <a:srgbClr val="242424"/>
                </a:solidFill>
                <a:latin typeface="Raleway" pitchFamily="2" charset="0"/>
                <a:ea typeface="Times New Roman" panose="02020603050405020304" pitchFamily="18" charset="0"/>
                <a:cs typeface="Segoe UI" panose="020B0502040204020203" pitchFamily="34" charset="0"/>
              </a:rPr>
              <a:t>M</a:t>
            </a: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elbourne cup this year?</a:t>
            </a: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a:t>
            </a:r>
            <a:r>
              <a:rPr kumimoji="0" lang="en-AU" altLang="en-US" sz="1700" b="0" i="0" u="none" strike="noStrike" cap="none" normalizeH="0" baseline="0">
                <a:ln>
                  <a:noFill/>
                </a:ln>
                <a:solidFill>
                  <a:srgbClr val="242424"/>
                </a:solidFill>
                <a:effectLst/>
                <a:highlight>
                  <a:srgbClr val="FFFF00"/>
                </a:highlight>
                <a:latin typeface="Raleway" pitchFamily="2" charset="0"/>
                <a:ea typeface="Times New Roman" panose="02020603050405020304" pitchFamily="18" charset="0"/>
                <a:cs typeface="Segoe UI" panose="020B0502040204020203" pitchFamily="34" charset="0"/>
              </a:rPr>
              <a:t>Gold Trip </a:t>
            </a: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Emissary</a:t>
            </a:r>
            <a:endParaRPr kumimoji="0" lang="en-AU" altLang="en-US" sz="1700" b="0" i="0" u="none" strike="noStrike" cap="none" normalizeH="0" baseline="0">
              <a:ln>
                <a:noFill/>
              </a:ln>
              <a:solidFill>
                <a:srgbClr val="242424"/>
              </a:solidFill>
              <a:effectLst/>
              <a:latin typeface="Raleway" pitchFamily="2" charset="0"/>
              <a:ea typeface="Calibri" panose="020F0502020204030204" pitchFamily="34" charset="0"/>
              <a:cs typeface="Segoe UI" panose="020B0502040204020203"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High </a:t>
            </a:r>
            <a:r>
              <a:rPr kumimoji="0" lang="en-AU" altLang="en-US" sz="1700" b="0" i="0" u="none" strike="noStrike" cap="none" normalizeH="0" baseline="0" err="1">
                <a:ln>
                  <a:noFill/>
                </a:ln>
                <a:solidFill>
                  <a:srgbClr val="242424"/>
                </a:solidFill>
                <a:effectLst/>
                <a:latin typeface="Raleway" pitchFamily="2" charset="0"/>
                <a:ea typeface="Times New Roman" panose="02020603050405020304" pitchFamily="18" charset="0"/>
                <a:cs typeface="Segoe UI" panose="020B0502040204020203" pitchFamily="34" charset="0"/>
              </a:rPr>
              <a:t>Emocean</a:t>
            </a:r>
            <a:endParaRPr kumimoji="0" lang="en-AU" altLang="en-US" sz="1700" b="0" i="0" u="none" strike="noStrike" cap="none" normalizeH="0" baseline="0">
              <a:ln>
                <a:noFill/>
              </a:ln>
              <a:solidFill>
                <a:srgbClr val="242424"/>
              </a:solidFill>
              <a:effectLst/>
              <a:latin typeface="Raleway" pitchFamily="2" charset="0"/>
              <a:ea typeface="Calibri" panose="020F0502020204030204" pitchFamily="34" charset="0"/>
              <a:cs typeface="Segoe UI" panose="020B0502040204020203"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Verry </a:t>
            </a:r>
            <a:r>
              <a:rPr kumimoji="0" lang="en-AU" altLang="en-US" sz="1700" b="0" i="0" u="none" strike="noStrike" cap="none" normalizeH="0" baseline="0" err="1">
                <a:ln>
                  <a:noFill/>
                </a:ln>
                <a:solidFill>
                  <a:srgbClr val="242424"/>
                </a:solidFill>
                <a:effectLst/>
                <a:latin typeface="Raleway" pitchFamily="2" charset="0"/>
                <a:ea typeface="Times New Roman" panose="02020603050405020304" pitchFamily="18" charset="0"/>
                <a:cs typeface="Segoe UI" panose="020B0502040204020203" pitchFamily="34" charset="0"/>
              </a:rPr>
              <a:t>Elleegant</a:t>
            </a:r>
            <a:b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br>
            <a:endPar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Which of the following sports will Ballarat NOT be hosting for the Commonwealth games</a:t>
            </a: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a:t>
            </a:r>
            <a:r>
              <a:rPr kumimoji="0" lang="en-AU" altLang="en-US" sz="1700" b="0" i="0" u="none" strike="noStrike" cap="none" normalizeH="0" baseline="0">
                <a:ln>
                  <a:noFill/>
                </a:ln>
                <a:solidFill>
                  <a:srgbClr val="242424"/>
                </a:solidFill>
                <a:effectLst/>
                <a:highlight>
                  <a:srgbClr val="FFFF00"/>
                </a:highlight>
                <a:latin typeface="Raleway" pitchFamily="2" charset="0"/>
                <a:ea typeface="Times New Roman" panose="02020603050405020304" pitchFamily="18" charset="0"/>
                <a:cs typeface="Segoe UI" panose="020B0502040204020203" pitchFamily="34" charset="0"/>
              </a:rPr>
              <a:t>Rowing </a:t>
            </a: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lang="en-AU" altLang="en-US" sz="1700">
                <a:solidFill>
                  <a:srgbClr val="242424"/>
                </a:solidFill>
                <a:latin typeface="Raleway" pitchFamily="2" charset="0"/>
                <a:ea typeface="Times New Roman" panose="02020603050405020304" pitchFamily="18" charset="0"/>
                <a:cs typeface="Segoe UI" panose="020B0502040204020203" pitchFamily="34" charset="0"/>
              </a:rPr>
              <a:t> A</a:t>
            </a: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thletics</a:t>
            </a:r>
            <a:endParaRPr kumimoji="0" lang="en-AU" altLang="en-US" sz="1700" b="0" i="0" u="none" strike="noStrike" cap="none" normalizeH="0" baseline="0">
              <a:ln>
                <a:noFill/>
              </a:ln>
              <a:solidFill>
                <a:srgbClr val="242424"/>
              </a:solidFill>
              <a:effectLst/>
              <a:latin typeface="Raleway" pitchFamily="2" charset="0"/>
              <a:ea typeface="Calibri" panose="020F0502020204030204" pitchFamily="34" charset="0"/>
              <a:cs typeface="Segoe UI" panose="020B0502040204020203"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Boxing</a:t>
            </a:r>
            <a:endParaRPr kumimoji="0" lang="en-AU" altLang="en-US" sz="1700" b="0" i="0" u="none" strike="noStrike" cap="none" normalizeH="0" baseline="0">
              <a:ln>
                <a:noFill/>
              </a:ln>
              <a:solidFill>
                <a:srgbClr val="242424"/>
              </a:solidFill>
              <a:effectLst/>
              <a:latin typeface="Raleway" pitchFamily="2" charset="0"/>
              <a:ea typeface="Calibri" panose="020F0502020204030204" pitchFamily="34" charset="0"/>
              <a:cs typeface="Segoe UI" panose="020B0502040204020203" pitchFamily="34"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pPr>
            <a:r>
              <a:rPr kumimoji="0" lang="en-AU" altLang="en-US" sz="1700" b="0" i="0" u="none" strike="noStrike" cap="none" normalizeH="0" baseline="0">
                <a:ln>
                  <a:noFill/>
                </a:ln>
                <a:solidFill>
                  <a:srgbClr val="242424"/>
                </a:solidFill>
                <a:effectLst/>
                <a:latin typeface="Raleway" pitchFamily="2" charset="0"/>
                <a:ea typeface="Times New Roman" panose="02020603050405020304" pitchFamily="18" charset="0"/>
                <a:cs typeface="Segoe UI" panose="020B0502040204020203" pitchFamily="34" charset="0"/>
              </a:rPr>
              <a:t> T20 cricket</a:t>
            </a:r>
          </a:p>
          <a:p>
            <a:endParaRPr lang="en-AU"/>
          </a:p>
        </p:txBody>
      </p:sp>
      <p:pic>
        <p:nvPicPr>
          <p:cNvPr id="7" name="Picture 6">
            <a:extLst>
              <a:ext uri="{FF2B5EF4-FFF2-40B4-BE49-F238E27FC236}">
                <a16:creationId xmlns:a16="http://schemas.microsoft.com/office/drawing/2014/main" id="{74122C5A-6D65-3E79-9BD0-E3C196910647}"/>
              </a:ext>
            </a:extLst>
          </p:cNvPr>
          <p:cNvPicPr>
            <a:picLocks noChangeAspect="1"/>
          </p:cNvPicPr>
          <p:nvPr/>
        </p:nvPicPr>
        <p:blipFill>
          <a:blip r:embed="rId2"/>
          <a:stretch>
            <a:fillRect/>
          </a:stretch>
        </p:blipFill>
        <p:spPr>
          <a:xfrm>
            <a:off x="6721950" y="493850"/>
            <a:ext cx="1497398" cy="1689008"/>
          </a:xfrm>
          <a:prstGeom prst="rect">
            <a:avLst/>
          </a:prstGeom>
        </p:spPr>
      </p:pic>
      <p:pic>
        <p:nvPicPr>
          <p:cNvPr id="8" name="Picture 7">
            <a:extLst>
              <a:ext uri="{FF2B5EF4-FFF2-40B4-BE49-F238E27FC236}">
                <a16:creationId xmlns:a16="http://schemas.microsoft.com/office/drawing/2014/main" id="{BE5280DA-2E86-AEBF-0267-BB264D6C3B06}"/>
              </a:ext>
            </a:extLst>
          </p:cNvPr>
          <p:cNvPicPr>
            <a:picLocks noChangeAspect="1"/>
          </p:cNvPicPr>
          <p:nvPr/>
        </p:nvPicPr>
        <p:blipFill>
          <a:blip r:embed="rId3"/>
          <a:stretch>
            <a:fillRect/>
          </a:stretch>
        </p:blipFill>
        <p:spPr>
          <a:xfrm>
            <a:off x="9141497" y="612976"/>
            <a:ext cx="2180096" cy="1450755"/>
          </a:xfrm>
          <a:prstGeom prst="rect">
            <a:avLst/>
          </a:prstGeom>
        </p:spPr>
      </p:pic>
      <p:pic>
        <p:nvPicPr>
          <p:cNvPr id="9" name="Picture 8">
            <a:extLst>
              <a:ext uri="{FF2B5EF4-FFF2-40B4-BE49-F238E27FC236}">
                <a16:creationId xmlns:a16="http://schemas.microsoft.com/office/drawing/2014/main" id="{7C30530F-49DA-3C4D-3AA5-013B8A4A7479}"/>
              </a:ext>
            </a:extLst>
          </p:cNvPr>
          <p:cNvPicPr>
            <a:picLocks noChangeAspect="1"/>
          </p:cNvPicPr>
          <p:nvPr/>
        </p:nvPicPr>
        <p:blipFill>
          <a:blip r:embed="rId4"/>
          <a:stretch>
            <a:fillRect/>
          </a:stretch>
        </p:blipFill>
        <p:spPr>
          <a:xfrm>
            <a:off x="5605266" y="2810689"/>
            <a:ext cx="2847975" cy="1600200"/>
          </a:xfrm>
          <a:prstGeom prst="rect">
            <a:avLst/>
          </a:prstGeom>
        </p:spPr>
      </p:pic>
      <p:pic>
        <p:nvPicPr>
          <p:cNvPr id="10" name="Picture 9">
            <a:extLst>
              <a:ext uri="{FF2B5EF4-FFF2-40B4-BE49-F238E27FC236}">
                <a16:creationId xmlns:a16="http://schemas.microsoft.com/office/drawing/2014/main" id="{673EE507-A181-CAB5-CEE8-8380A8F276CA}"/>
              </a:ext>
            </a:extLst>
          </p:cNvPr>
          <p:cNvPicPr>
            <a:picLocks noChangeAspect="1"/>
          </p:cNvPicPr>
          <p:nvPr/>
        </p:nvPicPr>
        <p:blipFill>
          <a:blip r:embed="rId5"/>
          <a:stretch>
            <a:fillRect/>
          </a:stretch>
        </p:blipFill>
        <p:spPr>
          <a:xfrm>
            <a:off x="3759675" y="5127361"/>
            <a:ext cx="2962275" cy="1543050"/>
          </a:xfrm>
          <a:prstGeom prst="rect">
            <a:avLst/>
          </a:prstGeom>
        </p:spPr>
      </p:pic>
      <p:pic>
        <p:nvPicPr>
          <p:cNvPr id="11" name="Picture 10">
            <a:extLst>
              <a:ext uri="{FF2B5EF4-FFF2-40B4-BE49-F238E27FC236}">
                <a16:creationId xmlns:a16="http://schemas.microsoft.com/office/drawing/2014/main" id="{63136E9E-877B-6C61-C36C-882FD7C44705}"/>
              </a:ext>
            </a:extLst>
          </p:cNvPr>
          <p:cNvPicPr>
            <a:picLocks noChangeAspect="1"/>
          </p:cNvPicPr>
          <p:nvPr/>
        </p:nvPicPr>
        <p:blipFill>
          <a:blip r:embed="rId6"/>
          <a:stretch>
            <a:fillRect/>
          </a:stretch>
        </p:blipFill>
        <p:spPr>
          <a:xfrm>
            <a:off x="10033582" y="2782678"/>
            <a:ext cx="1816765" cy="1390008"/>
          </a:xfrm>
          <a:prstGeom prst="rect">
            <a:avLst/>
          </a:prstGeom>
        </p:spPr>
      </p:pic>
      <p:pic>
        <p:nvPicPr>
          <p:cNvPr id="12" name="Picture 11">
            <a:extLst>
              <a:ext uri="{FF2B5EF4-FFF2-40B4-BE49-F238E27FC236}">
                <a16:creationId xmlns:a16="http://schemas.microsoft.com/office/drawing/2014/main" id="{10A28B51-D5AB-8059-F5CE-2B7D25C475CB}"/>
              </a:ext>
            </a:extLst>
          </p:cNvPr>
          <p:cNvPicPr>
            <a:picLocks noChangeAspect="1"/>
          </p:cNvPicPr>
          <p:nvPr/>
        </p:nvPicPr>
        <p:blipFill>
          <a:blip r:embed="rId7"/>
          <a:stretch>
            <a:fillRect/>
          </a:stretch>
        </p:blipFill>
        <p:spPr>
          <a:xfrm>
            <a:off x="10033582" y="4987881"/>
            <a:ext cx="2145978" cy="1054699"/>
          </a:xfrm>
          <a:prstGeom prst="rect">
            <a:avLst/>
          </a:prstGeom>
        </p:spPr>
      </p:pic>
    </p:spTree>
    <p:extLst>
      <p:ext uri="{BB962C8B-B14F-4D97-AF65-F5344CB8AC3E}">
        <p14:creationId xmlns:p14="http://schemas.microsoft.com/office/powerpoint/2010/main" val="3050123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1B69A-8DA0-04A0-AA15-6640D8DB3CB3}"/>
              </a:ext>
            </a:extLst>
          </p:cNvPr>
          <p:cNvSpPr>
            <a:spLocks noGrp="1"/>
          </p:cNvSpPr>
          <p:nvPr>
            <p:ph type="title"/>
          </p:nvPr>
        </p:nvSpPr>
        <p:spPr>
          <a:xfrm>
            <a:off x="720000" y="540000"/>
            <a:ext cx="10753200" cy="848300"/>
          </a:xfrm>
        </p:spPr>
        <p:txBody>
          <a:bodyPr/>
          <a:lstStyle/>
          <a:p>
            <a:r>
              <a:rPr kumimoji="0" lang="en-AU" altLang="en-US" sz="2800" b="1" i="0" u="none" strike="noStrike" cap="none" normalizeH="0" baseline="0">
                <a:ln>
                  <a:noFill/>
                </a:ln>
                <a:solidFill>
                  <a:srgbClr val="203864"/>
                </a:solidFill>
                <a:effectLst/>
                <a:latin typeface="Raleway" pitchFamily="2" charset="0"/>
                <a:ea typeface="Calibri" panose="020F0502020204030204" pitchFamily="34" charset="0"/>
              </a:rPr>
              <a:t>The year that was... COVID 2022</a:t>
            </a:r>
            <a:br>
              <a:rPr kumimoji="0" lang="en-AU" altLang="en-US" sz="900" b="0" i="0" u="none" strike="noStrike" cap="none" normalizeH="0" baseline="0">
                <a:ln>
                  <a:noFill/>
                </a:ln>
                <a:solidFill>
                  <a:schemeClr val="tx1"/>
                </a:solidFill>
                <a:effectLst/>
              </a:rPr>
            </a:br>
            <a:endParaRPr lang="en-AU"/>
          </a:p>
        </p:txBody>
      </p:sp>
      <p:sp>
        <p:nvSpPr>
          <p:cNvPr id="3" name="Content Placeholder 2">
            <a:extLst>
              <a:ext uri="{FF2B5EF4-FFF2-40B4-BE49-F238E27FC236}">
                <a16:creationId xmlns:a16="http://schemas.microsoft.com/office/drawing/2014/main" id="{73924392-2C5D-B1E8-AB76-ED9F02D885E4}"/>
              </a:ext>
            </a:extLst>
          </p:cNvPr>
          <p:cNvSpPr>
            <a:spLocks noGrp="1"/>
          </p:cNvSpPr>
          <p:nvPr>
            <p:ph idx="1"/>
          </p:nvPr>
        </p:nvSpPr>
        <p:spPr>
          <a:xfrm>
            <a:off x="719999" y="1140643"/>
            <a:ext cx="10753200" cy="4799357"/>
          </a:xfrm>
        </p:spPr>
        <p:txBody>
          <a:bodyPr>
            <a:normAutofit fontScale="77500" lnSpcReduction="20000"/>
          </a:bodyPr>
          <a:lstStyle/>
          <a:p>
            <a:pPr marL="457200" indent="-457200">
              <a:buFont typeface="+mj-lt"/>
              <a:buAutoNum type="arabicPeriod"/>
            </a:pPr>
            <a:r>
              <a:rPr lang="en-AU" b="0" i="0">
                <a:solidFill>
                  <a:srgbClr val="000000"/>
                </a:solidFill>
                <a:effectLst/>
                <a:latin typeface="Raleway" pitchFamily="2" charset="0"/>
              </a:rPr>
              <a:t>Which COVID variant was first detected in South Africa on 24 November 2021 and spread very fast at the beginning of 2022?</a:t>
            </a:r>
          </a:p>
          <a:p>
            <a:pPr marL="914400" lvl="1" indent="-457200">
              <a:buFont typeface="+mj-lt"/>
              <a:buAutoNum type="arabicPeriod"/>
            </a:pPr>
            <a:r>
              <a:rPr lang="en-AU" b="0" i="0">
                <a:solidFill>
                  <a:srgbClr val="000000"/>
                </a:solidFill>
                <a:effectLst/>
                <a:latin typeface="Raleway" pitchFamily="2" charset="0"/>
              </a:rPr>
              <a:t>Alpha</a:t>
            </a:r>
          </a:p>
          <a:p>
            <a:pPr marL="914400" lvl="1" indent="-457200">
              <a:buFont typeface="+mj-lt"/>
              <a:buAutoNum type="arabicPeriod"/>
            </a:pPr>
            <a:r>
              <a:rPr lang="en-AU" b="0" i="0">
                <a:solidFill>
                  <a:srgbClr val="000000"/>
                </a:solidFill>
                <a:effectLst/>
                <a:latin typeface="Raleway" pitchFamily="2" charset="0"/>
              </a:rPr>
              <a:t>Beta</a:t>
            </a:r>
          </a:p>
          <a:p>
            <a:pPr marL="914400" lvl="1" indent="-457200">
              <a:buFont typeface="+mj-lt"/>
              <a:buAutoNum type="arabicPeriod"/>
            </a:pPr>
            <a:r>
              <a:rPr lang="en-AU" b="0" i="0">
                <a:solidFill>
                  <a:srgbClr val="000000"/>
                </a:solidFill>
                <a:effectLst/>
                <a:latin typeface="Raleway" pitchFamily="2" charset="0"/>
              </a:rPr>
              <a:t>Delta</a:t>
            </a:r>
          </a:p>
          <a:p>
            <a:pPr marL="914400" lvl="1" indent="-457200">
              <a:buFont typeface="+mj-lt"/>
              <a:buAutoNum type="arabicPeriod"/>
            </a:pPr>
            <a:r>
              <a:rPr lang="en-AU">
                <a:solidFill>
                  <a:srgbClr val="000000"/>
                </a:solidFill>
                <a:highlight>
                  <a:srgbClr val="FFFF00"/>
                </a:highlight>
                <a:latin typeface="Raleway" pitchFamily="2" charset="0"/>
              </a:rPr>
              <a:t>Omicron</a:t>
            </a:r>
            <a:endParaRPr lang="en-AU" b="0" i="0">
              <a:solidFill>
                <a:srgbClr val="000000"/>
              </a:solidFill>
              <a:effectLst/>
              <a:highlight>
                <a:srgbClr val="FFFF00"/>
              </a:highlight>
              <a:latin typeface="Raleway" pitchFamily="2" charset="0"/>
            </a:endParaRPr>
          </a:p>
          <a:p>
            <a:pPr marL="457200" indent="-457200">
              <a:buFont typeface="+mj-lt"/>
              <a:buAutoNum type="arabicPeriod"/>
            </a:pPr>
            <a:endParaRPr lang="en-US">
              <a:latin typeface="Raleway" pitchFamily="2" charset="0"/>
            </a:endParaRPr>
          </a:p>
          <a:p>
            <a:pPr marL="457200" indent="-457200">
              <a:buFont typeface="+mj-lt"/>
              <a:buAutoNum type="arabicPeriod"/>
            </a:pPr>
            <a:r>
              <a:rPr lang="en-US">
                <a:latin typeface="Raleway" pitchFamily="2" charset="0"/>
              </a:rPr>
              <a:t>Which region had the best vaccination and oral anti viral prescribing rates in Australia?</a:t>
            </a:r>
          </a:p>
          <a:p>
            <a:pPr marL="914400" lvl="1" indent="-457200">
              <a:buFont typeface="+mj-lt"/>
              <a:buAutoNum type="arabicPeriod"/>
            </a:pPr>
            <a:r>
              <a:rPr lang="en-US">
                <a:latin typeface="Raleway" pitchFamily="2" charset="0"/>
              </a:rPr>
              <a:t>Central Coast (NSW)</a:t>
            </a:r>
          </a:p>
          <a:p>
            <a:pPr marL="914400" lvl="1" indent="-457200">
              <a:buFont typeface="+mj-lt"/>
              <a:buAutoNum type="arabicPeriod"/>
            </a:pPr>
            <a:r>
              <a:rPr lang="en-US">
                <a:highlight>
                  <a:srgbClr val="FFFF00"/>
                </a:highlight>
                <a:latin typeface="Raleway" pitchFamily="2" charset="0"/>
              </a:rPr>
              <a:t>Ours</a:t>
            </a:r>
          </a:p>
          <a:p>
            <a:pPr marL="914400" lvl="1" indent="-457200">
              <a:buFont typeface="+mj-lt"/>
              <a:buAutoNum type="arabicPeriod"/>
            </a:pPr>
            <a:r>
              <a:rPr lang="en-US">
                <a:latin typeface="Raleway" pitchFamily="2" charset="0"/>
              </a:rPr>
              <a:t>Gippsland</a:t>
            </a:r>
          </a:p>
          <a:p>
            <a:pPr marL="914400" lvl="1" indent="-457200">
              <a:buFont typeface="+mj-lt"/>
              <a:buAutoNum type="arabicPeriod"/>
            </a:pPr>
            <a:r>
              <a:rPr lang="en-US">
                <a:latin typeface="Raleway" pitchFamily="2" charset="0"/>
              </a:rPr>
              <a:t>South West (WA)</a:t>
            </a:r>
          </a:p>
          <a:p>
            <a:pPr marL="457200" indent="-457200">
              <a:buFont typeface="+mj-lt"/>
              <a:buAutoNum type="arabicPeriod"/>
            </a:pPr>
            <a:endParaRPr lang="en-US">
              <a:latin typeface="Raleway" pitchFamily="2" charset="0"/>
            </a:endParaRPr>
          </a:p>
          <a:p>
            <a:pPr marL="457200" indent="-457200">
              <a:buFont typeface="+mj-lt"/>
              <a:buAutoNum type="arabicPeriod"/>
            </a:pPr>
            <a:r>
              <a:rPr lang="en-US">
                <a:latin typeface="Raleway" pitchFamily="2" charset="0"/>
              </a:rPr>
              <a:t>How many COVID ECHO’s have there been since the beginning of the pandemic?</a:t>
            </a:r>
          </a:p>
          <a:p>
            <a:pPr marL="914400" lvl="1" indent="-457200">
              <a:buFont typeface="+mj-lt"/>
              <a:buAutoNum type="arabicPeriod"/>
            </a:pPr>
            <a:r>
              <a:rPr lang="en-US">
                <a:latin typeface="Raleway" pitchFamily="2" charset="0"/>
              </a:rPr>
              <a:t>46</a:t>
            </a:r>
          </a:p>
          <a:p>
            <a:pPr marL="914400" lvl="1" indent="-457200">
              <a:buFont typeface="+mj-lt"/>
              <a:buAutoNum type="arabicPeriod"/>
            </a:pPr>
            <a:r>
              <a:rPr lang="en-US">
                <a:latin typeface="Raleway" pitchFamily="2" charset="0"/>
              </a:rPr>
              <a:t>63</a:t>
            </a:r>
          </a:p>
          <a:p>
            <a:pPr marL="914400" lvl="1" indent="-457200">
              <a:buFont typeface="+mj-lt"/>
              <a:buAutoNum type="arabicPeriod"/>
            </a:pPr>
            <a:r>
              <a:rPr lang="en-US">
                <a:highlight>
                  <a:srgbClr val="FFFF00"/>
                </a:highlight>
                <a:latin typeface="Raleway" pitchFamily="2" charset="0"/>
              </a:rPr>
              <a:t>85, but feels like 1,000,000</a:t>
            </a:r>
          </a:p>
          <a:p>
            <a:pPr marL="914400" lvl="1" indent="-457200">
              <a:buFont typeface="+mj-lt"/>
              <a:buAutoNum type="arabicPeriod"/>
            </a:pPr>
            <a:r>
              <a:rPr lang="en-US">
                <a:latin typeface="Raleway" pitchFamily="2" charset="0"/>
              </a:rPr>
              <a:t>1,000,000</a:t>
            </a:r>
          </a:p>
          <a:p>
            <a:pPr marL="0" indent="0">
              <a:buNone/>
            </a:pPr>
            <a:endParaRPr lang="en-US">
              <a:latin typeface="Raleway" pitchFamily="2" charset="0"/>
            </a:endParaRPr>
          </a:p>
          <a:p>
            <a:pPr marL="457200" indent="-457200">
              <a:buFont typeface="+mj-lt"/>
              <a:buAutoNum type="arabicPeriod"/>
            </a:pPr>
            <a:endParaRPr lang="en-US">
              <a:latin typeface="Raleway" pitchFamily="2" charset="0"/>
            </a:endParaRPr>
          </a:p>
          <a:p>
            <a:pPr marL="457200" indent="-457200">
              <a:buFont typeface="+mj-lt"/>
              <a:buAutoNum type="arabicPeriod"/>
            </a:pPr>
            <a:endParaRPr lang="en-US"/>
          </a:p>
          <a:p>
            <a:endParaRPr lang="en-AU"/>
          </a:p>
        </p:txBody>
      </p:sp>
      <p:pic>
        <p:nvPicPr>
          <p:cNvPr id="4" name="Picture 3">
            <a:extLst>
              <a:ext uri="{FF2B5EF4-FFF2-40B4-BE49-F238E27FC236}">
                <a16:creationId xmlns:a16="http://schemas.microsoft.com/office/drawing/2014/main" id="{DA44117A-885A-2D35-D563-C77B7DAB3F72}"/>
              </a:ext>
            </a:extLst>
          </p:cNvPr>
          <p:cNvPicPr>
            <a:picLocks noChangeAspect="1"/>
          </p:cNvPicPr>
          <p:nvPr/>
        </p:nvPicPr>
        <p:blipFill>
          <a:blip r:embed="rId2"/>
          <a:stretch>
            <a:fillRect/>
          </a:stretch>
        </p:blipFill>
        <p:spPr>
          <a:xfrm>
            <a:off x="3913017" y="1698380"/>
            <a:ext cx="1679270" cy="1257832"/>
          </a:xfrm>
          <a:prstGeom prst="rect">
            <a:avLst/>
          </a:prstGeom>
        </p:spPr>
      </p:pic>
      <p:pic>
        <p:nvPicPr>
          <p:cNvPr id="5" name="Picture 4">
            <a:extLst>
              <a:ext uri="{FF2B5EF4-FFF2-40B4-BE49-F238E27FC236}">
                <a16:creationId xmlns:a16="http://schemas.microsoft.com/office/drawing/2014/main" id="{161E3E0D-769B-5C9A-DC81-DF1545A97C5F}"/>
              </a:ext>
            </a:extLst>
          </p:cNvPr>
          <p:cNvPicPr>
            <a:picLocks noChangeAspect="1"/>
          </p:cNvPicPr>
          <p:nvPr/>
        </p:nvPicPr>
        <p:blipFill>
          <a:blip r:embed="rId3"/>
          <a:stretch>
            <a:fillRect/>
          </a:stretch>
        </p:blipFill>
        <p:spPr>
          <a:xfrm>
            <a:off x="6543631" y="3246838"/>
            <a:ext cx="2169370" cy="1245922"/>
          </a:xfrm>
          <a:prstGeom prst="rect">
            <a:avLst/>
          </a:prstGeom>
        </p:spPr>
      </p:pic>
      <p:pic>
        <p:nvPicPr>
          <p:cNvPr id="6" name="Picture 5">
            <a:extLst>
              <a:ext uri="{FF2B5EF4-FFF2-40B4-BE49-F238E27FC236}">
                <a16:creationId xmlns:a16="http://schemas.microsoft.com/office/drawing/2014/main" id="{8DC2DE56-6C83-3182-CD59-38982F166D48}"/>
              </a:ext>
            </a:extLst>
          </p:cNvPr>
          <p:cNvPicPr>
            <a:picLocks noChangeAspect="1"/>
          </p:cNvPicPr>
          <p:nvPr/>
        </p:nvPicPr>
        <p:blipFill>
          <a:blip r:embed="rId4"/>
          <a:stretch>
            <a:fillRect/>
          </a:stretch>
        </p:blipFill>
        <p:spPr>
          <a:xfrm>
            <a:off x="9486375" y="4934785"/>
            <a:ext cx="2147381" cy="1056915"/>
          </a:xfrm>
          <a:prstGeom prst="rect">
            <a:avLst/>
          </a:prstGeom>
        </p:spPr>
      </p:pic>
      <p:pic>
        <p:nvPicPr>
          <p:cNvPr id="7" name="Picture 6">
            <a:extLst>
              <a:ext uri="{FF2B5EF4-FFF2-40B4-BE49-F238E27FC236}">
                <a16:creationId xmlns:a16="http://schemas.microsoft.com/office/drawing/2014/main" id="{F63C56BC-1AE4-2B2A-71C8-835F94B1FD20}"/>
              </a:ext>
            </a:extLst>
          </p:cNvPr>
          <p:cNvPicPr>
            <a:picLocks noChangeAspect="1"/>
          </p:cNvPicPr>
          <p:nvPr/>
        </p:nvPicPr>
        <p:blipFill>
          <a:blip r:embed="rId5"/>
          <a:stretch>
            <a:fillRect/>
          </a:stretch>
        </p:blipFill>
        <p:spPr>
          <a:xfrm>
            <a:off x="9933599" y="32815"/>
            <a:ext cx="1466101" cy="1121715"/>
          </a:xfrm>
          <a:prstGeom prst="rect">
            <a:avLst/>
          </a:prstGeom>
        </p:spPr>
      </p:pic>
    </p:spTree>
    <p:extLst>
      <p:ext uri="{BB962C8B-B14F-4D97-AF65-F5344CB8AC3E}">
        <p14:creationId xmlns:p14="http://schemas.microsoft.com/office/powerpoint/2010/main" val="2720850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F3F5C-5CFD-8F44-97FD-4CBFDFA0C451}"/>
              </a:ext>
            </a:extLst>
          </p:cNvPr>
          <p:cNvSpPr>
            <a:spLocks noGrp="1"/>
          </p:cNvSpPr>
          <p:nvPr>
            <p:ph type="ctrTitle"/>
          </p:nvPr>
        </p:nvSpPr>
        <p:spPr>
          <a:xfrm>
            <a:off x="1062096" y="1201366"/>
            <a:ext cx="8041263" cy="1260000"/>
          </a:xfrm>
        </p:spPr>
        <p:txBody>
          <a:bodyPr/>
          <a:lstStyle/>
          <a:p>
            <a:r>
              <a:rPr lang="en-US"/>
              <a:t>CPD for GPs is changing</a:t>
            </a:r>
          </a:p>
        </p:txBody>
      </p:sp>
      <p:sp>
        <p:nvSpPr>
          <p:cNvPr id="3" name="Subtitle 2">
            <a:extLst>
              <a:ext uri="{FF2B5EF4-FFF2-40B4-BE49-F238E27FC236}">
                <a16:creationId xmlns:a16="http://schemas.microsoft.com/office/drawing/2014/main" id="{91678651-A0DC-1C4C-AB49-8785F1EE76E9}"/>
              </a:ext>
            </a:extLst>
          </p:cNvPr>
          <p:cNvSpPr>
            <a:spLocks noGrp="1"/>
          </p:cNvSpPr>
          <p:nvPr>
            <p:ph type="subTitle" idx="1"/>
          </p:nvPr>
        </p:nvSpPr>
        <p:spPr>
          <a:xfrm>
            <a:off x="1062096" y="2582134"/>
            <a:ext cx="9796404" cy="2066066"/>
          </a:xfrm>
        </p:spPr>
        <p:txBody>
          <a:bodyPr>
            <a:normAutofit/>
          </a:bodyPr>
          <a:lstStyle/>
          <a:p>
            <a:r>
              <a:rPr lang="en-US"/>
              <a:t>CPD for 2023-25 Triennium and beyond</a:t>
            </a:r>
          </a:p>
        </p:txBody>
      </p:sp>
    </p:spTree>
    <p:extLst>
      <p:ext uri="{BB962C8B-B14F-4D97-AF65-F5344CB8AC3E}">
        <p14:creationId xmlns:p14="http://schemas.microsoft.com/office/powerpoint/2010/main" val="2048836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D035A-481C-EAA8-3895-578257E986A3}"/>
              </a:ext>
            </a:extLst>
          </p:cNvPr>
          <p:cNvSpPr>
            <a:spLocks noGrp="1"/>
          </p:cNvSpPr>
          <p:nvPr>
            <p:ph type="title"/>
          </p:nvPr>
        </p:nvSpPr>
        <p:spPr/>
        <p:txBody>
          <a:bodyPr/>
          <a:lstStyle/>
          <a:p>
            <a:r>
              <a:rPr lang="en-US"/>
              <a:t>Questions to be answered today</a:t>
            </a:r>
            <a:endParaRPr lang="en-AU"/>
          </a:p>
        </p:txBody>
      </p:sp>
      <p:sp>
        <p:nvSpPr>
          <p:cNvPr id="3" name="Content Placeholder 2">
            <a:extLst>
              <a:ext uri="{FF2B5EF4-FFF2-40B4-BE49-F238E27FC236}">
                <a16:creationId xmlns:a16="http://schemas.microsoft.com/office/drawing/2014/main" id="{C9D704AB-46E7-1F30-D919-3DCB2727EF2C}"/>
              </a:ext>
            </a:extLst>
          </p:cNvPr>
          <p:cNvSpPr>
            <a:spLocks noGrp="1"/>
          </p:cNvSpPr>
          <p:nvPr>
            <p:ph idx="1"/>
          </p:nvPr>
        </p:nvSpPr>
        <p:spPr/>
        <p:txBody>
          <a:bodyPr/>
          <a:lstStyle/>
          <a:p>
            <a:pPr>
              <a:lnSpc>
                <a:spcPct val="100000"/>
              </a:lnSpc>
              <a:spcBef>
                <a:spcPts val="600"/>
              </a:spcBef>
              <a:spcAft>
                <a:spcPts val="600"/>
              </a:spcAft>
            </a:pPr>
            <a:r>
              <a:rPr lang="en-US"/>
              <a:t>Why is CPD changing?</a:t>
            </a:r>
          </a:p>
          <a:p>
            <a:pPr>
              <a:lnSpc>
                <a:spcPct val="100000"/>
              </a:lnSpc>
              <a:spcBef>
                <a:spcPts val="600"/>
              </a:spcBef>
              <a:spcAft>
                <a:spcPts val="600"/>
              </a:spcAft>
            </a:pPr>
            <a:r>
              <a:rPr lang="en-US"/>
              <a:t>What are the changes?</a:t>
            </a:r>
          </a:p>
          <a:p>
            <a:pPr>
              <a:lnSpc>
                <a:spcPct val="100000"/>
              </a:lnSpc>
              <a:spcBef>
                <a:spcPts val="600"/>
              </a:spcBef>
              <a:spcAft>
                <a:spcPts val="600"/>
              </a:spcAft>
            </a:pPr>
            <a:r>
              <a:rPr lang="en-US"/>
              <a:t>Where does Project ECHO fit into the new triennium?</a:t>
            </a:r>
          </a:p>
          <a:p>
            <a:pPr>
              <a:lnSpc>
                <a:spcPct val="100000"/>
              </a:lnSpc>
              <a:spcBef>
                <a:spcPts val="600"/>
              </a:spcBef>
              <a:spcAft>
                <a:spcPts val="600"/>
              </a:spcAft>
            </a:pPr>
            <a:r>
              <a:rPr lang="en-US"/>
              <a:t>How can WVPHN assist you to meet your CPD requirements?</a:t>
            </a:r>
          </a:p>
          <a:p>
            <a:pPr lvl="1">
              <a:lnSpc>
                <a:spcPct val="100000"/>
              </a:lnSpc>
              <a:spcBef>
                <a:spcPts val="600"/>
              </a:spcBef>
              <a:spcAft>
                <a:spcPts val="600"/>
              </a:spcAft>
            </a:pPr>
            <a:r>
              <a:rPr lang="en-US"/>
              <a:t>Tip: lots of ways!!</a:t>
            </a:r>
            <a:endParaRPr lang="en-AU"/>
          </a:p>
        </p:txBody>
      </p:sp>
    </p:spTree>
    <p:extLst>
      <p:ext uri="{BB962C8B-B14F-4D97-AF65-F5344CB8AC3E}">
        <p14:creationId xmlns:p14="http://schemas.microsoft.com/office/powerpoint/2010/main" val="385219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C922-1172-574B-8897-3F3E9E178391}"/>
              </a:ext>
            </a:extLst>
          </p:cNvPr>
          <p:cNvSpPr>
            <a:spLocks noGrp="1"/>
          </p:cNvSpPr>
          <p:nvPr>
            <p:ph type="title"/>
          </p:nvPr>
        </p:nvSpPr>
        <p:spPr/>
        <p:txBody>
          <a:bodyPr/>
          <a:lstStyle/>
          <a:p>
            <a:r>
              <a:rPr lang="en-US"/>
              <a:t>Why is CPD changing?</a:t>
            </a:r>
          </a:p>
        </p:txBody>
      </p:sp>
      <p:sp>
        <p:nvSpPr>
          <p:cNvPr id="3" name="Content Placeholder 2">
            <a:extLst>
              <a:ext uri="{FF2B5EF4-FFF2-40B4-BE49-F238E27FC236}">
                <a16:creationId xmlns:a16="http://schemas.microsoft.com/office/drawing/2014/main" id="{5D0C99DD-2CFE-F744-9EE5-BF2DC7A8F603}"/>
              </a:ext>
            </a:extLst>
          </p:cNvPr>
          <p:cNvSpPr>
            <a:spLocks noGrp="1"/>
          </p:cNvSpPr>
          <p:nvPr>
            <p:ph idx="1"/>
          </p:nvPr>
        </p:nvSpPr>
        <p:spPr>
          <a:xfrm>
            <a:off x="719400" y="1502887"/>
            <a:ext cx="10753200" cy="4417875"/>
          </a:xfrm>
        </p:spPr>
        <p:txBody>
          <a:bodyPr/>
          <a:lstStyle/>
          <a:p>
            <a:pPr marL="0" indent="0">
              <a:lnSpc>
                <a:spcPct val="100000"/>
              </a:lnSpc>
              <a:buNone/>
            </a:pPr>
            <a:r>
              <a:rPr lang="en-AU"/>
              <a:t>Medical Board Australia (MBA) has introduced a Professional Performance Framework</a:t>
            </a:r>
          </a:p>
          <a:p>
            <a:pPr marL="0" indent="0">
              <a:lnSpc>
                <a:spcPct val="100000"/>
              </a:lnSpc>
              <a:buNone/>
            </a:pPr>
            <a:r>
              <a:rPr lang="en-AU"/>
              <a:t>Take effect from 1 Jan 2023</a:t>
            </a:r>
          </a:p>
          <a:p>
            <a:pPr marL="0" indent="0">
              <a:lnSpc>
                <a:spcPct val="100000"/>
              </a:lnSpc>
              <a:buNone/>
            </a:pPr>
            <a:r>
              <a:rPr lang="en-AU"/>
              <a:t>The min CPD requirements GP must meet to maintain registration </a:t>
            </a:r>
          </a:p>
          <a:p>
            <a:pPr marL="914400" lvl="1" indent="-457200">
              <a:lnSpc>
                <a:spcPct val="100000"/>
              </a:lnSpc>
              <a:buFont typeface="+mj-lt"/>
              <a:buAutoNum type="arabicPeriod"/>
            </a:pPr>
            <a:r>
              <a:rPr lang="en-AU"/>
              <a:t>The introduction of CPD Homes</a:t>
            </a:r>
          </a:p>
          <a:p>
            <a:pPr marL="914400" lvl="1" indent="-457200">
              <a:lnSpc>
                <a:spcPct val="100000"/>
              </a:lnSpc>
              <a:buFont typeface="+mj-lt"/>
              <a:buAutoNum type="arabicPeriod"/>
            </a:pPr>
            <a:r>
              <a:rPr lang="en-AU"/>
              <a:t>The introduction of professional development plans (PDPs) for all doctors</a:t>
            </a:r>
          </a:p>
          <a:p>
            <a:pPr marL="914400" lvl="1" indent="-457200">
              <a:lnSpc>
                <a:spcPct val="100000"/>
              </a:lnSpc>
              <a:buFont typeface="+mj-lt"/>
              <a:buAutoNum type="arabicPeriod"/>
            </a:pPr>
            <a:r>
              <a:rPr lang="en-AU" b="1"/>
              <a:t>A requirement for doctors to do different types of CPD to improve the value of their professional development</a:t>
            </a:r>
          </a:p>
          <a:p>
            <a:pPr marL="914400" lvl="1" indent="-457200">
              <a:lnSpc>
                <a:spcPct val="100000"/>
              </a:lnSpc>
              <a:buFont typeface="+mj-lt"/>
              <a:buAutoNum type="arabicPeriod"/>
            </a:pPr>
            <a:r>
              <a:rPr lang="en-AU" b="1"/>
              <a:t>A requirement for doctors to do 50 hours of CPD each year</a:t>
            </a:r>
            <a:endParaRPr lang="en-US" b="1"/>
          </a:p>
        </p:txBody>
      </p:sp>
      <p:pic>
        <p:nvPicPr>
          <p:cNvPr id="4" name="Picture 2" descr="Medical Board of Australia - Search">
            <a:extLst>
              <a:ext uri="{FF2B5EF4-FFF2-40B4-BE49-F238E27FC236}">
                <a16:creationId xmlns:a16="http://schemas.microsoft.com/office/drawing/2014/main" id="{907C89DC-C83A-6743-82DC-9323BE0FA5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615"/>
          <a:stretch/>
        </p:blipFill>
        <p:spPr bwMode="auto">
          <a:xfrm>
            <a:off x="8644839" y="289383"/>
            <a:ext cx="3547161" cy="97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833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267F-646B-CA35-211E-360C531B723F}"/>
              </a:ext>
            </a:extLst>
          </p:cNvPr>
          <p:cNvSpPr>
            <a:spLocks noGrp="1"/>
          </p:cNvSpPr>
          <p:nvPr>
            <p:ph type="title"/>
          </p:nvPr>
        </p:nvSpPr>
        <p:spPr>
          <a:xfrm>
            <a:off x="720000" y="540000"/>
            <a:ext cx="10753200" cy="470317"/>
          </a:xfrm>
        </p:spPr>
        <p:txBody>
          <a:bodyPr anchor="t">
            <a:normAutofit/>
          </a:bodyPr>
          <a:lstStyle/>
          <a:p>
            <a:r>
              <a:rPr lang="en-US"/>
              <a:t>What is changing for doctors?</a:t>
            </a:r>
            <a:endParaRPr lang="en-AU"/>
          </a:p>
        </p:txBody>
      </p:sp>
      <p:pic>
        <p:nvPicPr>
          <p:cNvPr id="5" name="Content Placeholder 4">
            <a:extLst>
              <a:ext uri="{FF2B5EF4-FFF2-40B4-BE49-F238E27FC236}">
                <a16:creationId xmlns:a16="http://schemas.microsoft.com/office/drawing/2014/main" id="{54EC73D5-BA98-1843-8C96-577FB53F2D47}"/>
              </a:ext>
            </a:extLst>
          </p:cNvPr>
          <p:cNvPicPr>
            <a:picLocks noGrp="1" noChangeAspect="1"/>
          </p:cNvPicPr>
          <p:nvPr>
            <p:ph idx="1"/>
          </p:nvPr>
        </p:nvPicPr>
        <p:blipFill>
          <a:blip r:embed="rId3"/>
          <a:stretch>
            <a:fillRect/>
          </a:stretch>
        </p:blipFill>
        <p:spPr>
          <a:xfrm>
            <a:off x="1987009" y="1440000"/>
            <a:ext cx="8219179" cy="4500000"/>
          </a:xfrm>
          <a:noFill/>
        </p:spPr>
      </p:pic>
    </p:spTree>
    <p:extLst>
      <p:ext uri="{BB962C8B-B14F-4D97-AF65-F5344CB8AC3E}">
        <p14:creationId xmlns:p14="http://schemas.microsoft.com/office/powerpoint/2010/main" val="4264450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24D3A-FFBC-6A08-4236-050EE6A8B38B}"/>
              </a:ext>
            </a:extLst>
          </p:cNvPr>
          <p:cNvSpPr>
            <a:spLocks noGrp="1"/>
          </p:cNvSpPr>
          <p:nvPr>
            <p:ph type="title"/>
          </p:nvPr>
        </p:nvSpPr>
        <p:spPr/>
        <p:txBody>
          <a:bodyPr/>
          <a:lstStyle/>
          <a:p>
            <a:r>
              <a:rPr lang="en-US"/>
              <a:t>MBA Activity Types</a:t>
            </a:r>
            <a:endParaRPr lang="en-AU"/>
          </a:p>
        </p:txBody>
      </p:sp>
      <p:pic>
        <p:nvPicPr>
          <p:cNvPr id="5" name="Content Placeholder 4">
            <a:extLst>
              <a:ext uri="{FF2B5EF4-FFF2-40B4-BE49-F238E27FC236}">
                <a16:creationId xmlns:a16="http://schemas.microsoft.com/office/drawing/2014/main" id="{6B249572-2BF5-0D1D-5727-F04C2D666FB0}"/>
              </a:ext>
            </a:extLst>
          </p:cNvPr>
          <p:cNvPicPr>
            <a:picLocks noGrp="1" noChangeAspect="1"/>
          </p:cNvPicPr>
          <p:nvPr>
            <p:ph idx="1"/>
          </p:nvPr>
        </p:nvPicPr>
        <p:blipFill>
          <a:blip r:embed="rId3"/>
          <a:stretch>
            <a:fillRect/>
          </a:stretch>
        </p:blipFill>
        <p:spPr>
          <a:xfrm>
            <a:off x="2324100" y="956023"/>
            <a:ext cx="7162800" cy="5190976"/>
          </a:xfrm>
        </p:spPr>
      </p:pic>
      <p:pic>
        <p:nvPicPr>
          <p:cNvPr id="7" name="Picture 6" descr="Logo&#10;&#10;Description automatically generated">
            <a:extLst>
              <a:ext uri="{FF2B5EF4-FFF2-40B4-BE49-F238E27FC236}">
                <a16:creationId xmlns:a16="http://schemas.microsoft.com/office/drawing/2014/main" id="{321AD132-D708-99E6-77F4-3C0E209A08CA}"/>
              </a:ext>
            </a:extLst>
          </p:cNvPr>
          <p:cNvPicPr>
            <a:picLocks noChangeAspect="1"/>
          </p:cNvPicPr>
          <p:nvPr/>
        </p:nvPicPr>
        <p:blipFill>
          <a:blip r:embed="rId4"/>
          <a:stretch>
            <a:fillRect/>
          </a:stretch>
        </p:blipFill>
        <p:spPr>
          <a:xfrm>
            <a:off x="7511654" y="144530"/>
            <a:ext cx="1509976" cy="790940"/>
          </a:xfrm>
          <a:prstGeom prst="rect">
            <a:avLst/>
          </a:prstGeom>
        </p:spPr>
      </p:pic>
      <p:pic>
        <p:nvPicPr>
          <p:cNvPr id="4" name="Picture 3">
            <a:extLst>
              <a:ext uri="{FF2B5EF4-FFF2-40B4-BE49-F238E27FC236}">
                <a16:creationId xmlns:a16="http://schemas.microsoft.com/office/drawing/2014/main" id="{7DC8248A-0E54-B5C8-5ADB-587B76B0F5EB}"/>
              </a:ext>
            </a:extLst>
          </p:cNvPr>
          <p:cNvPicPr>
            <a:picLocks noChangeAspect="1"/>
          </p:cNvPicPr>
          <p:nvPr/>
        </p:nvPicPr>
        <p:blipFill>
          <a:blip r:embed="rId5"/>
          <a:stretch>
            <a:fillRect/>
          </a:stretch>
        </p:blipFill>
        <p:spPr>
          <a:xfrm>
            <a:off x="445474" y="5719934"/>
            <a:ext cx="1878626" cy="332152"/>
          </a:xfrm>
          <a:prstGeom prst="rect">
            <a:avLst/>
          </a:prstGeom>
        </p:spPr>
      </p:pic>
    </p:spTree>
    <p:extLst>
      <p:ext uri="{BB962C8B-B14F-4D97-AF65-F5344CB8AC3E}">
        <p14:creationId xmlns:p14="http://schemas.microsoft.com/office/powerpoint/2010/main" val="369987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Chart, sunburst chart&#10;&#10;Description automatically generated">
            <a:extLst>
              <a:ext uri="{FF2B5EF4-FFF2-40B4-BE49-F238E27FC236}">
                <a16:creationId xmlns:a16="http://schemas.microsoft.com/office/drawing/2014/main" id="{7141068B-53A6-E47B-E566-5C4F78FF52C9}"/>
              </a:ext>
            </a:extLst>
          </p:cNvPr>
          <p:cNvPicPr>
            <a:picLocks noGrp="1" noChangeAspect="1"/>
          </p:cNvPicPr>
          <p:nvPr>
            <p:ph idx="1"/>
          </p:nvPr>
        </p:nvPicPr>
        <p:blipFill rotWithShape="1">
          <a:blip r:embed="rId3"/>
          <a:srcRect t="13933"/>
          <a:stretch/>
        </p:blipFill>
        <p:spPr>
          <a:xfrm>
            <a:off x="5634375" y="324012"/>
            <a:ext cx="5838825" cy="5663313"/>
          </a:xfrm>
          <a:noFill/>
        </p:spPr>
      </p:pic>
      <p:sp>
        <p:nvSpPr>
          <p:cNvPr id="2" name="Title 1">
            <a:extLst>
              <a:ext uri="{FF2B5EF4-FFF2-40B4-BE49-F238E27FC236}">
                <a16:creationId xmlns:a16="http://schemas.microsoft.com/office/drawing/2014/main" id="{02DA2837-4D45-D955-B25B-6EAC7957C756}"/>
              </a:ext>
            </a:extLst>
          </p:cNvPr>
          <p:cNvSpPr>
            <a:spLocks noGrp="1"/>
          </p:cNvSpPr>
          <p:nvPr>
            <p:ph type="title"/>
          </p:nvPr>
        </p:nvSpPr>
        <p:spPr/>
        <p:txBody>
          <a:bodyPr/>
          <a:lstStyle/>
          <a:p>
            <a:r>
              <a:rPr lang="en-US">
                <a:latin typeface="Raleway"/>
              </a:rPr>
              <a:t>Minimum Annual CPD</a:t>
            </a:r>
            <a:endParaRPr lang="en-AU">
              <a:latin typeface="Raleway"/>
            </a:endParaRPr>
          </a:p>
        </p:txBody>
      </p:sp>
      <p:sp>
        <p:nvSpPr>
          <p:cNvPr id="3" name="TextBox 2">
            <a:extLst>
              <a:ext uri="{FF2B5EF4-FFF2-40B4-BE49-F238E27FC236}">
                <a16:creationId xmlns:a16="http://schemas.microsoft.com/office/drawing/2014/main" id="{A4BFA8D3-B30B-4D81-D4F3-2573A76F46F8}"/>
              </a:ext>
            </a:extLst>
          </p:cNvPr>
          <p:cNvSpPr txBox="1"/>
          <p:nvPr/>
        </p:nvSpPr>
        <p:spPr>
          <a:xfrm>
            <a:off x="589371" y="1212980"/>
            <a:ext cx="4914376" cy="3170099"/>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50 hours per calendar year</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50 hours must be made up of a minimum number of hours in each of the 3 activity types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50 hours… </a:t>
            </a:r>
            <a:r>
              <a:rPr kumimoji="0" lang="en-US" sz="2000" b="0" i="0" u="none" strike="noStrike" kern="1200" cap="none" spc="0" normalizeH="0" baseline="0" noProof="0" err="1">
                <a:ln>
                  <a:noFill/>
                </a:ln>
                <a:solidFill>
                  <a:prstClr val="black"/>
                </a:solidFill>
                <a:effectLst/>
                <a:uLnTx/>
                <a:uFillTx/>
                <a:latin typeface="Raleway"/>
                <a:ea typeface="+mn-ea"/>
                <a:cs typeface="+mn-cs"/>
              </a:rPr>
              <a:t>approx</a:t>
            </a:r>
            <a:r>
              <a:rPr kumimoji="0" lang="en-US" sz="2000" b="0" i="0" u="none" strike="noStrike" kern="1200" cap="none" spc="0" normalizeH="0" baseline="0" noProof="0">
                <a:ln>
                  <a:noFill/>
                </a:ln>
                <a:solidFill>
                  <a:prstClr val="black"/>
                </a:solidFill>
                <a:effectLst/>
                <a:uLnTx/>
                <a:uFillTx/>
                <a:latin typeface="Raleway"/>
                <a:ea typeface="+mn-ea"/>
                <a:cs typeface="+mn-cs"/>
              </a:rPr>
              <a:t> 1 hour per week</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WVPHN recognises that this is a significant jump from previous years’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We are here to help </a:t>
            </a:r>
            <a:endParaRPr kumimoji="0" lang="en-AU"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14445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0DA13-B6DF-0790-F701-7E110A0F77AD}"/>
              </a:ext>
            </a:extLst>
          </p:cNvPr>
          <p:cNvSpPr>
            <a:spLocks noGrp="1"/>
          </p:cNvSpPr>
          <p:nvPr>
            <p:ph type="title"/>
          </p:nvPr>
        </p:nvSpPr>
        <p:spPr/>
        <p:txBody>
          <a:bodyPr/>
          <a:lstStyle/>
          <a:p>
            <a:r>
              <a:rPr lang="en-US"/>
              <a:t>50 CPD hours per calendar year</a:t>
            </a:r>
            <a:endParaRPr lang="en-AU"/>
          </a:p>
        </p:txBody>
      </p:sp>
      <p:graphicFrame>
        <p:nvGraphicFramePr>
          <p:cNvPr id="4" name="Table 8">
            <a:extLst>
              <a:ext uri="{FF2B5EF4-FFF2-40B4-BE49-F238E27FC236}">
                <a16:creationId xmlns:a16="http://schemas.microsoft.com/office/drawing/2014/main" id="{49678F71-98CB-F27F-09C9-51135AB5F291}"/>
              </a:ext>
            </a:extLst>
          </p:cNvPr>
          <p:cNvGraphicFramePr>
            <a:graphicFrameLocks noGrp="1"/>
          </p:cNvGraphicFramePr>
          <p:nvPr>
            <p:ph idx="1"/>
          </p:nvPr>
        </p:nvGraphicFramePr>
        <p:xfrm>
          <a:off x="2162475" y="1528762"/>
          <a:ext cx="7867050" cy="3933825"/>
        </p:xfrm>
        <a:graphic>
          <a:graphicData uri="http://schemas.openxmlformats.org/drawingml/2006/table">
            <a:tbl>
              <a:tblPr firstRow="1" bandRow="1">
                <a:tableStyleId>{5C22544A-7EE6-4342-B048-85BDC9FD1C3A}</a:tableStyleId>
              </a:tblPr>
              <a:tblGrid>
                <a:gridCol w="4500300">
                  <a:extLst>
                    <a:ext uri="{9D8B030D-6E8A-4147-A177-3AD203B41FA5}">
                      <a16:colId xmlns:a16="http://schemas.microsoft.com/office/drawing/2014/main" val="3567187334"/>
                    </a:ext>
                  </a:extLst>
                </a:gridCol>
                <a:gridCol w="1938000">
                  <a:extLst>
                    <a:ext uri="{9D8B030D-6E8A-4147-A177-3AD203B41FA5}">
                      <a16:colId xmlns:a16="http://schemas.microsoft.com/office/drawing/2014/main" val="4242573326"/>
                    </a:ext>
                  </a:extLst>
                </a:gridCol>
                <a:gridCol w="1428750">
                  <a:extLst>
                    <a:ext uri="{9D8B030D-6E8A-4147-A177-3AD203B41FA5}">
                      <a16:colId xmlns:a16="http://schemas.microsoft.com/office/drawing/2014/main" val="3397062900"/>
                    </a:ext>
                  </a:extLst>
                </a:gridCol>
              </a:tblGrid>
              <a:tr h="401291">
                <a:tc>
                  <a:txBody>
                    <a:bodyPr/>
                    <a:lstStyle/>
                    <a:p>
                      <a:r>
                        <a:rPr lang="en-US" sz="2400"/>
                        <a:t>Category</a:t>
                      </a:r>
                      <a:endParaRPr lang="en-AU"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D69"/>
                    </a:solidFill>
                  </a:tcPr>
                </a:tc>
                <a:tc gridSpan="2">
                  <a:txBody>
                    <a:bodyPr/>
                    <a:lstStyle/>
                    <a:p>
                      <a:pPr algn="l">
                        <a:lnSpc>
                          <a:spcPct val="150000"/>
                        </a:lnSpc>
                      </a:pPr>
                      <a:r>
                        <a:rPr lang="en-US" sz="2400"/>
                        <a:t>Hours (min)</a:t>
                      </a:r>
                      <a:endParaRPr lang="en-AU"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D69"/>
                    </a:solidFill>
                  </a:tcPr>
                </a:tc>
                <a:tc hMerge="1">
                  <a:txBody>
                    <a:bodyPr/>
                    <a:lstStyle/>
                    <a:p>
                      <a:endParaRPr lang="en-AU"/>
                    </a:p>
                  </a:txBody>
                  <a:tcPr/>
                </a:tc>
                <a:extLst>
                  <a:ext uri="{0D108BD9-81ED-4DB2-BD59-A6C34878D82A}">
                    <a16:rowId xmlns:a16="http://schemas.microsoft.com/office/drawing/2014/main" val="1001489725"/>
                  </a:ext>
                </a:extLst>
              </a:tr>
              <a:tr h="770030">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2400"/>
                        <a:t>EA – Educational activities</a:t>
                      </a:r>
                      <a:endParaRPr lang="en-AU"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gridSpan="2">
                  <a:txBody>
                    <a:bodyPr/>
                    <a:lstStyle/>
                    <a:p>
                      <a:pPr marL="0" indent="0" algn="r">
                        <a:spcBef>
                          <a:spcPts val="600"/>
                        </a:spcBef>
                        <a:spcAft>
                          <a:spcPts val="600"/>
                        </a:spcAft>
                        <a:buFont typeface="Arial" panose="020B0604020202020204" pitchFamily="34" charset="0"/>
                        <a:buNone/>
                      </a:pPr>
                      <a:r>
                        <a:rPr lang="en-US" sz="2400"/>
                        <a:t>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hMerge="1">
                  <a:txBody>
                    <a:bodyPr/>
                    <a:lstStyle/>
                    <a:p>
                      <a:endParaRPr lang="en-AU"/>
                    </a:p>
                  </a:txBody>
                  <a:tcPr/>
                </a:tc>
                <a:extLst>
                  <a:ext uri="{0D108BD9-81ED-4DB2-BD59-A6C34878D82A}">
                    <a16:rowId xmlns:a16="http://schemas.microsoft.com/office/drawing/2014/main" val="389897827"/>
                  </a:ext>
                </a:extLst>
              </a:tr>
              <a:tr h="624802">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2400"/>
                        <a:t>RP – Reviewing Performance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240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tc rowSpan="2">
                  <a:txBody>
                    <a:bodyPr/>
                    <a:lstStyle/>
                    <a:p>
                      <a:pPr marL="0" marR="0" lvl="0" indent="0" algn="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2400"/>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extLst>
                  <a:ext uri="{0D108BD9-81ED-4DB2-BD59-A6C34878D82A}">
                    <a16:rowId xmlns:a16="http://schemas.microsoft.com/office/drawing/2014/main" val="4229220737"/>
                  </a:ext>
                </a:extLst>
              </a:tr>
              <a:tr h="728481">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2400"/>
                        <a:t>MO – Measuring Outcomes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spcBef>
                          <a:spcPts val="600"/>
                        </a:spcBef>
                        <a:spcAft>
                          <a:spcPts val="600"/>
                        </a:spcAft>
                        <a:buFont typeface="Arial" panose="020B0604020202020204" pitchFamily="34" charset="0"/>
                        <a:buNone/>
                      </a:pPr>
                      <a:r>
                        <a:rPr lang="en-US" sz="240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indent="0">
                        <a:spcBef>
                          <a:spcPts val="600"/>
                        </a:spcBef>
                        <a:spcAft>
                          <a:spcPts val="600"/>
                        </a:spcAft>
                        <a:buFont typeface="Arial" panose="020B0604020202020204" pitchFamily="34" charset="0"/>
                        <a:buNone/>
                      </a:pP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6395471"/>
                  </a:ext>
                </a:extLst>
              </a:tr>
              <a:tr h="590550">
                <a:tc>
                  <a:txBody>
                    <a:bodyPr/>
                    <a:lstStyle/>
                    <a:p>
                      <a:pPr lvl="0">
                        <a:lnSpc>
                          <a:spcPct val="100000"/>
                        </a:lnSpc>
                        <a:spcBef>
                          <a:spcPts val="600"/>
                        </a:spcBef>
                        <a:spcAft>
                          <a:spcPts val="600"/>
                        </a:spcAft>
                      </a:pPr>
                      <a:r>
                        <a:rPr lang="en-US" sz="2400"/>
                        <a:t>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tc gridSpan="2">
                  <a:txBody>
                    <a:bodyPr/>
                    <a:lstStyle/>
                    <a:p>
                      <a:pPr marL="0" indent="0" algn="r">
                        <a:spcBef>
                          <a:spcPts val="600"/>
                        </a:spcBef>
                        <a:spcAft>
                          <a:spcPts val="600"/>
                        </a:spcAft>
                        <a:buFont typeface="Arial" panose="020B0604020202020204" pitchFamily="34" charset="0"/>
                        <a:buNone/>
                      </a:pPr>
                      <a:r>
                        <a:rPr lang="en-US" sz="2400"/>
                        <a:t>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tc hMerge="1">
                  <a:txBody>
                    <a:bodyPr/>
                    <a:lstStyle/>
                    <a:p>
                      <a:endParaRPr lang="en-AU"/>
                    </a:p>
                  </a:txBody>
                  <a:tcPr/>
                </a:tc>
                <a:extLst>
                  <a:ext uri="{0D108BD9-81ED-4DB2-BD59-A6C34878D82A}">
                    <a16:rowId xmlns:a16="http://schemas.microsoft.com/office/drawing/2014/main" val="2652027724"/>
                  </a:ext>
                </a:extLst>
              </a:tr>
              <a:tr h="647700">
                <a:tc>
                  <a:txBody>
                    <a:bodyPr/>
                    <a:lstStyle/>
                    <a:p>
                      <a:pPr lvl="0">
                        <a:lnSpc>
                          <a:spcPct val="100000"/>
                        </a:lnSpc>
                        <a:spcBef>
                          <a:spcPts val="600"/>
                        </a:spcBef>
                        <a:spcAft>
                          <a:spcPts val="600"/>
                        </a:spcAft>
                      </a:pPr>
                      <a:r>
                        <a:rPr lang="en-US" sz="2400" b="1"/>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tc gridSpan="2">
                  <a:txBody>
                    <a:bodyPr/>
                    <a:lstStyle/>
                    <a:p>
                      <a:pPr marL="0" indent="0" algn="r">
                        <a:spcBef>
                          <a:spcPts val="600"/>
                        </a:spcBef>
                        <a:spcAft>
                          <a:spcPts val="600"/>
                        </a:spcAft>
                        <a:buFont typeface="Arial" panose="020B0604020202020204" pitchFamily="34" charset="0"/>
                        <a:buNone/>
                      </a:pPr>
                      <a:r>
                        <a:rPr lang="en-US" sz="2400" b="1"/>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40000"/>
                      </a:schemeClr>
                    </a:solidFill>
                  </a:tcPr>
                </a:tc>
                <a:tc hMerge="1">
                  <a:txBody>
                    <a:bodyPr/>
                    <a:lstStyle/>
                    <a:p>
                      <a:endParaRPr lang="en-AU"/>
                    </a:p>
                  </a:txBody>
                  <a:tcPr/>
                </a:tc>
                <a:extLst>
                  <a:ext uri="{0D108BD9-81ED-4DB2-BD59-A6C34878D82A}">
                    <a16:rowId xmlns:a16="http://schemas.microsoft.com/office/drawing/2014/main" val="3746993554"/>
                  </a:ext>
                </a:extLst>
              </a:tr>
            </a:tbl>
          </a:graphicData>
        </a:graphic>
      </p:graphicFrame>
      <p:sp>
        <p:nvSpPr>
          <p:cNvPr id="5" name="Oval 4">
            <a:extLst>
              <a:ext uri="{FF2B5EF4-FFF2-40B4-BE49-F238E27FC236}">
                <a16:creationId xmlns:a16="http://schemas.microsoft.com/office/drawing/2014/main" id="{6BD6D8A3-416E-07D1-8981-978F75AD6737}"/>
              </a:ext>
            </a:extLst>
          </p:cNvPr>
          <p:cNvSpPr/>
          <p:nvPr/>
        </p:nvSpPr>
        <p:spPr>
          <a:xfrm>
            <a:off x="8923726" y="4719381"/>
            <a:ext cx="1567200" cy="788849"/>
          </a:xfrm>
          <a:prstGeom prst="ellipse">
            <a:avLst/>
          </a:prstGeom>
          <a:noFill/>
          <a:ln w="47625"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44036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DC7D9-F75D-08B5-8464-E68FF8A106FA}"/>
              </a:ext>
            </a:extLst>
          </p:cNvPr>
          <p:cNvSpPr>
            <a:spLocks noGrp="1"/>
          </p:cNvSpPr>
          <p:nvPr>
            <p:ph type="title"/>
          </p:nvPr>
        </p:nvSpPr>
        <p:spPr/>
        <p:txBody>
          <a:bodyPr/>
          <a:lstStyle/>
          <a:p>
            <a:r>
              <a:rPr lang="en-US"/>
              <a:t>Examples</a:t>
            </a:r>
            <a:endParaRPr lang="en-AU"/>
          </a:p>
        </p:txBody>
      </p:sp>
      <p:graphicFrame>
        <p:nvGraphicFramePr>
          <p:cNvPr id="4" name="Table 8">
            <a:extLst>
              <a:ext uri="{FF2B5EF4-FFF2-40B4-BE49-F238E27FC236}">
                <a16:creationId xmlns:a16="http://schemas.microsoft.com/office/drawing/2014/main" id="{91F6E959-C7D8-846C-8F34-6A5D99862E41}"/>
              </a:ext>
            </a:extLst>
          </p:cNvPr>
          <p:cNvGraphicFramePr>
            <a:graphicFrameLocks noGrp="1"/>
          </p:cNvGraphicFramePr>
          <p:nvPr>
            <p:ph idx="1"/>
          </p:nvPr>
        </p:nvGraphicFramePr>
        <p:xfrm>
          <a:off x="720000" y="981742"/>
          <a:ext cx="10753200" cy="4924078"/>
        </p:xfrm>
        <a:graphic>
          <a:graphicData uri="http://schemas.openxmlformats.org/drawingml/2006/table">
            <a:tbl>
              <a:tblPr firstRow="1" bandRow="1">
                <a:tableStyleId>{5C22544A-7EE6-4342-B048-85BDC9FD1C3A}</a:tableStyleId>
              </a:tblPr>
              <a:tblGrid>
                <a:gridCol w="2966775">
                  <a:extLst>
                    <a:ext uri="{9D8B030D-6E8A-4147-A177-3AD203B41FA5}">
                      <a16:colId xmlns:a16="http://schemas.microsoft.com/office/drawing/2014/main" val="3567187334"/>
                    </a:ext>
                  </a:extLst>
                </a:gridCol>
                <a:gridCol w="3409648">
                  <a:extLst>
                    <a:ext uri="{9D8B030D-6E8A-4147-A177-3AD203B41FA5}">
                      <a16:colId xmlns:a16="http://schemas.microsoft.com/office/drawing/2014/main" val="4242573326"/>
                    </a:ext>
                  </a:extLst>
                </a:gridCol>
                <a:gridCol w="4376777">
                  <a:extLst>
                    <a:ext uri="{9D8B030D-6E8A-4147-A177-3AD203B41FA5}">
                      <a16:colId xmlns:a16="http://schemas.microsoft.com/office/drawing/2014/main" val="1759335370"/>
                    </a:ext>
                  </a:extLst>
                </a:gridCol>
              </a:tblGrid>
              <a:tr h="504478">
                <a:tc>
                  <a:txBody>
                    <a:bodyPr/>
                    <a:lstStyle/>
                    <a:p>
                      <a:r>
                        <a:rPr lang="en-US" sz="1800">
                          <a:latin typeface="Raleway"/>
                        </a:rPr>
                        <a:t>Activity</a:t>
                      </a:r>
                      <a:endParaRPr lang="en-AU" sz="1800">
                        <a:latin typeface="Ralew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D69"/>
                    </a:solidFill>
                  </a:tcPr>
                </a:tc>
                <a:tc>
                  <a:txBody>
                    <a:bodyPr/>
                    <a:lstStyle/>
                    <a:p>
                      <a:pPr algn="l">
                        <a:lnSpc>
                          <a:spcPct val="150000"/>
                        </a:lnSpc>
                      </a:pPr>
                      <a:r>
                        <a:rPr lang="en-US" sz="1800">
                          <a:latin typeface="Raleway"/>
                        </a:rPr>
                        <a:t>Description</a:t>
                      </a:r>
                      <a:endParaRPr lang="en-AU" sz="1800">
                        <a:latin typeface="Ralew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D69"/>
                    </a:solidFill>
                  </a:tcPr>
                </a:tc>
                <a:tc>
                  <a:txBody>
                    <a:bodyPr/>
                    <a:lstStyle/>
                    <a:p>
                      <a:pPr algn="l">
                        <a:lnSpc>
                          <a:spcPct val="150000"/>
                        </a:lnSpc>
                      </a:pPr>
                      <a:r>
                        <a:rPr lang="en-US" sz="1800">
                          <a:latin typeface="Raleway"/>
                        </a:rPr>
                        <a:t>Examples</a:t>
                      </a:r>
                      <a:endParaRPr lang="en-AU" sz="1800">
                        <a:latin typeface="Ralew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D69"/>
                    </a:solidFill>
                  </a:tcPr>
                </a:tc>
                <a:extLst>
                  <a:ext uri="{0D108BD9-81ED-4DB2-BD59-A6C34878D82A}">
                    <a16:rowId xmlns:a16="http://schemas.microsoft.com/office/drawing/2014/main" val="1001489725"/>
                  </a:ext>
                </a:extLst>
              </a:tr>
              <a:tr h="770030">
                <a:tc>
                  <a:txBody>
                    <a:bodyPr/>
                    <a:lstStyle/>
                    <a:p>
                      <a:pPr lvl="0">
                        <a:lnSpc>
                          <a:spcPct val="100000"/>
                        </a:lnSpc>
                        <a:spcBef>
                          <a:spcPts val="600"/>
                        </a:spcBef>
                        <a:spcAft>
                          <a:spcPts val="600"/>
                        </a:spcAft>
                      </a:pPr>
                      <a:r>
                        <a:rPr lang="en-AU" sz="1600" b="1">
                          <a:latin typeface="Raleway"/>
                        </a:rPr>
                        <a:t>Educational Activities </a:t>
                      </a:r>
                      <a:r>
                        <a:rPr lang="en-AU" sz="1600">
                          <a:latin typeface="Raleway"/>
                        </a:rPr>
                        <a:t>(Knowledge and Skills)</a:t>
                      </a:r>
                      <a:endParaRPr lang="en-US" sz="1600">
                        <a:latin typeface="Ralew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AU" sz="1600" b="0" i="0" u="none" strike="noStrike" kern="1200" baseline="0">
                          <a:solidFill>
                            <a:schemeClr val="dk1"/>
                          </a:solidFill>
                          <a:latin typeface="Raleway"/>
                          <a:ea typeface="+mn-ea"/>
                          <a:cs typeface="+mn-cs"/>
                        </a:rPr>
                        <a:t>Activities that expand knowledge skills and attitudes	</a:t>
                      </a:r>
                    </a:p>
                    <a:p>
                      <a:pPr marL="0" indent="0">
                        <a:spcBef>
                          <a:spcPts val="600"/>
                        </a:spcBef>
                        <a:spcAft>
                          <a:spcPts val="600"/>
                        </a:spcAft>
                        <a:buFont typeface="Arial" panose="020B0604020202020204" pitchFamily="34" charset="0"/>
                        <a:buNone/>
                      </a:pPr>
                      <a:endParaRPr lang="en-US" sz="1600" b="0">
                        <a:latin typeface="Ralew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r>
                        <a:rPr lang="en-AU" sz="1600" b="0" i="0" u="none" strike="noStrike" kern="1200" baseline="0">
                          <a:solidFill>
                            <a:schemeClr val="dk1"/>
                          </a:solidFill>
                          <a:highlight>
                            <a:srgbClr val="FFFF00"/>
                          </a:highlight>
                          <a:latin typeface="Raleway"/>
                          <a:ea typeface="+mn-ea"/>
                          <a:cs typeface="+mn-cs"/>
                        </a:rPr>
                        <a:t>Workshops</a:t>
                      </a:r>
                    </a:p>
                    <a:p>
                      <a:r>
                        <a:rPr lang="en-AU" sz="1600" b="0" i="0" u="none" strike="noStrike" kern="1200" baseline="0">
                          <a:solidFill>
                            <a:schemeClr val="dk1"/>
                          </a:solidFill>
                          <a:highlight>
                            <a:srgbClr val="FFFF00"/>
                          </a:highlight>
                          <a:latin typeface="Raleway"/>
                          <a:ea typeface="+mn-ea"/>
                          <a:cs typeface="+mn-cs"/>
                        </a:rPr>
                        <a:t>Conferences</a:t>
                      </a:r>
                    </a:p>
                    <a:p>
                      <a:r>
                        <a:rPr lang="en-AU" sz="1600" b="0" i="0" u="none" strike="noStrike" kern="1200" baseline="0">
                          <a:solidFill>
                            <a:schemeClr val="dk1"/>
                          </a:solidFill>
                          <a:highlight>
                            <a:srgbClr val="FFFF00"/>
                          </a:highlight>
                          <a:latin typeface="Raleway"/>
                          <a:ea typeface="+mn-ea"/>
                          <a:cs typeface="+mn-cs"/>
                        </a:rPr>
                        <a:t>Lectures, Webinars</a:t>
                      </a:r>
                    </a:p>
                    <a:p>
                      <a:r>
                        <a:rPr lang="en-AU" sz="1600" b="0" i="0" u="none" strike="noStrike" kern="1200" baseline="0">
                          <a:solidFill>
                            <a:schemeClr val="dk1"/>
                          </a:solidFill>
                          <a:highlight>
                            <a:srgbClr val="FFFF00"/>
                          </a:highlight>
                          <a:latin typeface="Raleway"/>
                          <a:ea typeface="+mn-ea"/>
                          <a:cs typeface="+mn-cs"/>
                        </a:rPr>
                        <a:t>Podcasts</a:t>
                      </a:r>
                    </a:p>
                    <a:p>
                      <a:r>
                        <a:rPr lang="en-AU" sz="1600" b="0" i="0" u="none" strike="noStrike" kern="1200" baseline="0">
                          <a:solidFill>
                            <a:schemeClr val="dk1"/>
                          </a:solidFill>
                          <a:latin typeface="Raleway"/>
                          <a:ea typeface="+mn-ea"/>
                          <a:cs typeface="+mn-cs"/>
                        </a:rPr>
                        <a:t>Short Courses</a:t>
                      </a:r>
                    </a:p>
                    <a:p>
                      <a:r>
                        <a:rPr lang="en-AU" sz="1600" b="0" i="0" u="none" strike="noStrike" kern="1200" baseline="0">
                          <a:solidFill>
                            <a:schemeClr val="dk1"/>
                          </a:solidFill>
                          <a:latin typeface="Raleway"/>
                          <a:ea typeface="+mn-ea"/>
                          <a:cs typeface="+mn-cs"/>
                        </a:rPr>
                        <a:t>Case Based discussions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389897827"/>
                  </a:ext>
                </a:extLst>
              </a:tr>
              <a:tr h="624802">
                <a:tc>
                  <a:txBody>
                    <a:bodyPr/>
                    <a:lstStyle/>
                    <a:p>
                      <a:r>
                        <a:rPr lang="en-AU" sz="1600" b="1" i="0" u="none" strike="noStrike" kern="1200" baseline="0">
                          <a:solidFill>
                            <a:schemeClr val="dk1"/>
                          </a:solidFill>
                          <a:latin typeface="Raleway"/>
                          <a:ea typeface="+mn-ea"/>
                          <a:cs typeface="+mn-cs"/>
                        </a:rPr>
                        <a:t>Measuring Outcomes</a:t>
                      </a:r>
                      <a:endParaRPr lang="en-AU" sz="1600" b="0" i="0" u="none" strike="noStrike" kern="1200" baseline="0">
                        <a:solidFill>
                          <a:schemeClr val="dk1"/>
                        </a:solidFill>
                        <a:latin typeface="Raleway"/>
                        <a:ea typeface="+mn-ea"/>
                        <a:cs typeface="+mn-cs"/>
                      </a:endParaRPr>
                    </a:p>
                    <a:p>
                      <a:r>
                        <a:rPr lang="en-AU" sz="1600" b="0" i="0" u="none" strike="noStrike" kern="1200" baseline="0">
                          <a:solidFill>
                            <a:schemeClr val="dk1"/>
                          </a:solidFill>
                          <a:latin typeface="Raleway"/>
                          <a:ea typeface="+mn-ea"/>
                          <a:cs typeface="+mn-cs"/>
                        </a:rPr>
                        <a:t>(with evidence of outcomes)	</a:t>
                      </a:r>
                    </a:p>
                    <a:p>
                      <a:pPr lvl="0">
                        <a:lnSpc>
                          <a:spcPct val="100000"/>
                        </a:lnSpc>
                        <a:spcBef>
                          <a:spcPts val="600"/>
                        </a:spcBef>
                        <a:spcAft>
                          <a:spcPts val="600"/>
                        </a:spcAft>
                      </a:pPr>
                      <a:endParaRPr lang="en-US" sz="1600">
                        <a:latin typeface="Ralew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3BCC2">
                        <a:alpha val="40000"/>
                      </a:srgbClr>
                    </a:solidFill>
                  </a:tcPr>
                </a:tc>
                <a:tc>
                  <a:txBody>
                    <a:bodyPr/>
                    <a:lstStyle/>
                    <a:p>
                      <a:r>
                        <a:rPr lang="en-AU" sz="1600" b="0" i="0" u="none" strike="noStrike" kern="1200" baseline="0">
                          <a:solidFill>
                            <a:schemeClr val="dk1"/>
                          </a:solidFill>
                          <a:latin typeface="Raleway"/>
                          <a:ea typeface="+mn-ea"/>
                          <a:cs typeface="+mn-cs"/>
                        </a:rPr>
                        <a:t>Activities that use</a:t>
                      </a:r>
                    </a:p>
                    <a:p>
                      <a:r>
                        <a:rPr lang="en-AU" sz="1600" b="0" i="0" u="none" strike="noStrike" kern="1200" baseline="0">
                          <a:solidFill>
                            <a:schemeClr val="dk1"/>
                          </a:solidFill>
                          <a:latin typeface="Raleway"/>
                          <a:ea typeface="+mn-ea"/>
                          <a:cs typeface="+mn-cs"/>
                        </a:rPr>
                        <a:t>work data to ensure quality results	</a:t>
                      </a: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lang="en-US" sz="1600" b="0">
                        <a:latin typeface="Ralew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3BCC2">
                        <a:alpha val="40000"/>
                      </a:srgbClr>
                    </a:solidFill>
                  </a:tcPr>
                </a:tc>
                <a:tc>
                  <a:txBody>
                    <a:bodyPr/>
                    <a:lstStyle/>
                    <a:p>
                      <a:r>
                        <a:rPr lang="en-AU" sz="1600" b="0" i="0" u="none" strike="noStrike" kern="1200" baseline="0">
                          <a:solidFill>
                            <a:schemeClr val="dk1"/>
                          </a:solidFill>
                          <a:highlight>
                            <a:srgbClr val="FFFF00"/>
                          </a:highlight>
                          <a:latin typeface="Raleway"/>
                          <a:ea typeface="+mn-ea"/>
                          <a:cs typeface="+mn-cs"/>
                        </a:rPr>
                        <a:t>Mini Audit /Audit</a:t>
                      </a:r>
                    </a:p>
                    <a:p>
                      <a:r>
                        <a:rPr lang="en-AU" sz="1600" b="0" i="0" u="none" strike="noStrike" kern="1200" baseline="0">
                          <a:solidFill>
                            <a:schemeClr val="dk1"/>
                          </a:solidFill>
                          <a:highlight>
                            <a:srgbClr val="FFFF00"/>
                          </a:highlight>
                          <a:latin typeface="Raleway"/>
                          <a:ea typeface="+mn-ea"/>
                          <a:cs typeface="+mn-cs"/>
                        </a:rPr>
                        <a:t>Plan, Do, Study, Act (PDSA)</a:t>
                      </a:r>
                    </a:p>
                    <a:p>
                      <a:r>
                        <a:rPr lang="en-AU" sz="1600" b="0" i="0" u="none" strike="noStrike" kern="1200" baseline="0">
                          <a:solidFill>
                            <a:schemeClr val="dk1"/>
                          </a:solidFill>
                          <a:latin typeface="Raleway"/>
                          <a:ea typeface="+mn-ea"/>
                          <a:cs typeface="+mn-cs"/>
                        </a:rPr>
                        <a:t>Research</a:t>
                      </a:r>
                    </a:p>
                    <a:p>
                      <a:r>
                        <a:rPr lang="en-AU" sz="1600" b="0" i="0" u="none" strike="noStrike" kern="1200" baseline="0">
                          <a:solidFill>
                            <a:schemeClr val="dk1"/>
                          </a:solidFill>
                          <a:highlight>
                            <a:srgbClr val="FFFF00"/>
                          </a:highlight>
                          <a:latin typeface="Raleway"/>
                          <a:ea typeface="+mn-ea"/>
                          <a:cs typeface="+mn-cs"/>
                        </a:rPr>
                        <a:t>Practice Accreditation </a:t>
                      </a:r>
                    </a:p>
                    <a:p>
                      <a:r>
                        <a:rPr lang="en-AU" sz="1600" b="0" i="0" u="none" strike="noStrike" kern="1200" baseline="0">
                          <a:solidFill>
                            <a:schemeClr val="dk1"/>
                          </a:solidFill>
                          <a:latin typeface="Raleway"/>
                          <a:ea typeface="+mn-ea"/>
                          <a:cs typeface="+mn-cs"/>
                        </a:rPr>
                        <a:t>Development of clinical guidelines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3BCC2">
                        <a:alpha val="40000"/>
                      </a:srgbClr>
                    </a:solidFill>
                  </a:tcPr>
                </a:tc>
                <a:extLst>
                  <a:ext uri="{0D108BD9-81ED-4DB2-BD59-A6C34878D82A}">
                    <a16:rowId xmlns:a16="http://schemas.microsoft.com/office/drawing/2014/main" val="4229220737"/>
                  </a:ext>
                </a:extLst>
              </a:tr>
              <a:tr h="924874">
                <a:tc>
                  <a:txBody>
                    <a:bodyPr/>
                    <a:lstStyle/>
                    <a:p>
                      <a:r>
                        <a:rPr lang="en-AU" sz="1600" b="1" i="0" u="none" strike="noStrike" kern="1200" baseline="0">
                          <a:solidFill>
                            <a:schemeClr val="dk1"/>
                          </a:solidFill>
                          <a:latin typeface="Raleway"/>
                          <a:ea typeface="+mn-ea"/>
                          <a:cs typeface="+mn-cs"/>
                        </a:rPr>
                        <a:t>Reviewing Performance</a:t>
                      </a:r>
                      <a:endParaRPr lang="en-AU" sz="1600" b="0" i="0" u="none" strike="noStrike" kern="1200" baseline="0">
                        <a:solidFill>
                          <a:schemeClr val="dk1"/>
                        </a:solidFill>
                        <a:latin typeface="Raleway"/>
                        <a:ea typeface="+mn-ea"/>
                        <a:cs typeface="+mn-cs"/>
                      </a:endParaRPr>
                    </a:p>
                    <a:p>
                      <a:r>
                        <a:rPr lang="en-AU" sz="1600" b="0" i="0" u="none" strike="noStrike" kern="1200" baseline="0">
                          <a:solidFill>
                            <a:schemeClr val="dk1"/>
                          </a:solidFill>
                          <a:latin typeface="Raleway"/>
                          <a:ea typeface="+mn-ea"/>
                          <a:cs typeface="+mn-cs"/>
                        </a:rPr>
                        <a:t>(with evidence of feedback)	</a:t>
                      </a:r>
                    </a:p>
                    <a:p>
                      <a:pPr lvl="0">
                        <a:lnSpc>
                          <a:spcPct val="100000"/>
                        </a:lnSpc>
                        <a:spcBef>
                          <a:spcPts val="600"/>
                        </a:spcBef>
                        <a:spcAft>
                          <a:spcPts val="600"/>
                        </a:spcAft>
                      </a:pPr>
                      <a:endParaRPr lang="en-US" sz="1600">
                        <a:latin typeface="Ralew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AU" sz="1600" b="0" i="0" u="none" strike="noStrike" kern="1200" baseline="0">
                          <a:solidFill>
                            <a:schemeClr val="dk1"/>
                          </a:solidFill>
                          <a:latin typeface="Raleway"/>
                          <a:ea typeface="+mn-ea"/>
                          <a:cs typeface="+mn-cs"/>
                        </a:rPr>
                        <a:t>Activities that require reflection on feedback about the practitioner's work	</a:t>
                      </a:r>
                    </a:p>
                    <a:p>
                      <a:pPr marL="0" indent="0">
                        <a:spcBef>
                          <a:spcPts val="600"/>
                        </a:spcBef>
                        <a:spcAft>
                          <a:spcPts val="600"/>
                        </a:spcAft>
                        <a:buFont typeface="Arial" panose="020B0604020202020204" pitchFamily="34" charset="0"/>
                        <a:buNone/>
                      </a:pPr>
                      <a:endParaRPr lang="en-US" sz="1600" b="0">
                        <a:latin typeface="Ralew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1600" b="0" i="0" u="none" strike="noStrike" kern="1200" baseline="0">
                          <a:solidFill>
                            <a:schemeClr val="dk1"/>
                          </a:solidFill>
                          <a:highlight>
                            <a:srgbClr val="FFFF00"/>
                          </a:highlight>
                          <a:latin typeface="Raleway"/>
                          <a:ea typeface="+mn-ea"/>
                          <a:cs typeface="+mn-cs"/>
                        </a:rPr>
                        <a:t>Case Based Discussion</a:t>
                      </a:r>
                    </a:p>
                    <a:p>
                      <a:r>
                        <a:rPr lang="en-AU" sz="1600" b="0" i="0" u="none" strike="noStrike" kern="1200" baseline="0">
                          <a:solidFill>
                            <a:schemeClr val="dk1"/>
                          </a:solidFill>
                          <a:highlight>
                            <a:srgbClr val="FFFF00"/>
                          </a:highlight>
                          <a:latin typeface="Raleway"/>
                          <a:ea typeface="+mn-ea"/>
                          <a:cs typeface="+mn-cs"/>
                        </a:rPr>
                        <a:t>Peer Group Learning</a:t>
                      </a:r>
                    </a:p>
                    <a:p>
                      <a:r>
                        <a:rPr lang="en-AU" sz="1600" b="0" i="0" u="none" strike="noStrike" kern="1200" baseline="0">
                          <a:solidFill>
                            <a:schemeClr val="dk1"/>
                          </a:solidFill>
                          <a:latin typeface="Raleway"/>
                          <a:ea typeface="+mn-ea"/>
                          <a:cs typeface="+mn-cs"/>
                        </a:rPr>
                        <a:t>Professional Development Plan (PDP)</a:t>
                      </a:r>
                    </a:p>
                    <a:p>
                      <a:r>
                        <a:rPr lang="en-AU" sz="1600" b="0" i="0" u="none" strike="noStrike" kern="1200" baseline="0">
                          <a:solidFill>
                            <a:schemeClr val="dk1"/>
                          </a:solidFill>
                          <a:latin typeface="Raleway"/>
                          <a:ea typeface="+mn-ea"/>
                          <a:cs typeface="+mn-cs"/>
                        </a:rPr>
                        <a:t>Patient feedback</a:t>
                      </a:r>
                    </a:p>
                    <a:p>
                      <a:r>
                        <a:rPr lang="en-AU" sz="1600" b="0" i="0" u="none" strike="noStrike" kern="1200" baseline="0">
                          <a:solidFill>
                            <a:schemeClr val="dk1"/>
                          </a:solidFill>
                          <a:latin typeface="Raleway"/>
                          <a:ea typeface="+mn-ea"/>
                          <a:cs typeface="+mn-cs"/>
                        </a:rPr>
                        <a:t>Self-Care review</a:t>
                      </a:r>
                    </a:p>
                    <a:p>
                      <a:r>
                        <a:rPr lang="en-AU" sz="1600" b="0" i="0" u="none" strike="noStrike" kern="1200" baseline="0">
                          <a:solidFill>
                            <a:schemeClr val="dk1"/>
                          </a:solidFill>
                          <a:latin typeface="Raleway"/>
                          <a:ea typeface="+mn-ea"/>
                          <a:cs typeface="+mn-cs"/>
                        </a:rPr>
                        <a:t>Supervisor activities</a:t>
                      </a:r>
                      <a:endParaRPr lang="en-US" sz="1600">
                        <a:latin typeface="Ralewa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6395471"/>
                  </a:ext>
                </a:extLst>
              </a:tr>
            </a:tbl>
          </a:graphicData>
        </a:graphic>
      </p:graphicFrame>
      <p:sp>
        <p:nvSpPr>
          <p:cNvPr id="3" name="TextBox 2">
            <a:extLst>
              <a:ext uri="{FF2B5EF4-FFF2-40B4-BE49-F238E27FC236}">
                <a16:creationId xmlns:a16="http://schemas.microsoft.com/office/drawing/2014/main" id="{AC3A8D0B-5EB0-3F48-511F-16C8E9DAC683}"/>
              </a:ext>
            </a:extLst>
          </p:cNvPr>
          <p:cNvSpPr txBox="1"/>
          <p:nvPr/>
        </p:nvSpPr>
        <p:spPr>
          <a:xfrm>
            <a:off x="9545215" y="4488589"/>
            <a:ext cx="25752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00000"/>
                </a:solidFill>
                <a:effectLst/>
                <a:uLnTx/>
                <a:uFillTx/>
                <a:latin typeface="Arial" panose="020B0604020202020204"/>
                <a:ea typeface="+mn-ea"/>
                <a:cs typeface="+mn-cs"/>
              </a:rPr>
              <a:t>ECHO, SIGs, peer groups</a:t>
            </a:r>
            <a:endParaRPr kumimoji="0" lang="en-AU" sz="1600" b="0" i="0" u="none" strike="noStrike" kern="1200" cap="none" spc="0" normalizeH="0" baseline="0" noProof="0">
              <a:ln>
                <a:noFill/>
              </a:ln>
              <a:solidFill>
                <a:srgbClr val="C00000"/>
              </a:solidFill>
              <a:effectLst/>
              <a:uLnTx/>
              <a:uFillTx/>
              <a:latin typeface="Arial" panose="020B0604020202020204"/>
              <a:ea typeface="+mn-ea"/>
              <a:cs typeface="+mn-cs"/>
            </a:endParaRPr>
          </a:p>
        </p:txBody>
      </p:sp>
      <p:sp>
        <p:nvSpPr>
          <p:cNvPr id="5" name="Right Brace 4">
            <a:extLst>
              <a:ext uri="{FF2B5EF4-FFF2-40B4-BE49-F238E27FC236}">
                <a16:creationId xmlns:a16="http://schemas.microsoft.com/office/drawing/2014/main" id="{6A5C1D8D-7083-97C5-E3B1-35B129B5388B}"/>
              </a:ext>
            </a:extLst>
          </p:cNvPr>
          <p:cNvSpPr/>
          <p:nvPr/>
        </p:nvSpPr>
        <p:spPr>
          <a:xfrm>
            <a:off x="9395927" y="4422708"/>
            <a:ext cx="139960" cy="470317"/>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4D39CD41-38F7-13B2-0CDA-186C77045BC9}"/>
              </a:ext>
            </a:extLst>
          </p:cNvPr>
          <p:cNvSpPr txBox="1"/>
          <p:nvPr/>
        </p:nvSpPr>
        <p:spPr>
          <a:xfrm>
            <a:off x="7119256" y="574500"/>
            <a:ext cx="3946849"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highlight>
                  <a:srgbClr val="FFFF00"/>
                </a:highlight>
                <a:uLnTx/>
                <a:uFillTx/>
                <a:latin typeface="Raleway"/>
                <a:ea typeface="+mn-ea"/>
                <a:cs typeface="+mn-cs"/>
              </a:rPr>
              <a:t>Activities WVPHN provides or supports</a:t>
            </a:r>
            <a:endParaRPr kumimoji="0" lang="en-AU" sz="1600" b="0" i="0" u="none" strike="noStrike" kern="1200" cap="none" spc="0" normalizeH="0" baseline="0" noProof="0">
              <a:ln>
                <a:noFill/>
              </a:ln>
              <a:solidFill>
                <a:prstClr val="black"/>
              </a:solidFill>
              <a:effectLst/>
              <a:highlight>
                <a:srgbClr val="FFFF00"/>
              </a:highlight>
              <a:uLnTx/>
              <a:uFillTx/>
              <a:latin typeface="Raleway"/>
              <a:ea typeface="+mn-ea"/>
              <a:cs typeface="+mn-cs"/>
            </a:endParaRPr>
          </a:p>
        </p:txBody>
      </p:sp>
    </p:spTree>
    <p:extLst>
      <p:ext uri="{BB962C8B-B14F-4D97-AF65-F5344CB8AC3E}">
        <p14:creationId xmlns:p14="http://schemas.microsoft.com/office/powerpoint/2010/main" val="3954281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1AA00-347B-A14C-8693-B376088D31C4}"/>
              </a:ext>
            </a:extLst>
          </p:cNvPr>
          <p:cNvSpPr>
            <a:spLocks noGrp="1"/>
          </p:cNvSpPr>
          <p:nvPr>
            <p:ph type="title"/>
          </p:nvPr>
        </p:nvSpPr>
        <p:spPr>
          <a:xfrm>
            <a:off x="82667" y="191126"/>
            <a:ext cx="10753200" cy="682101"/>
          </a:xfrm>
        </p:spPr>
        <p:txBody>
          <a:bodyPr/>
          <a:lstStyle/>
          <a:p>
            <a:r>
              <a:rPr lang="en-US">
                <a:latin typeface="Raleway"/>
              </a:rPr>
              <a:t>Acknowledgements</a:t>
            </a:r>
            <a:br>
              <a:rPr lang="en-US">
                <a:latin typeface="Raleway"/>
              </a:rPr>
            </a:br>
            <a:r>
              <a:rPr lang="en-US" sz="1600">
                <a:latin typeface="Raleway"/>
              </a:rPr>
              <a:t>Thank you to everyone who contributed as our Subject Matter experts</a:t>
            </a:r>
            <a:endParaRPr lang="en-US" sz="1600"/>
          </a:p>
        </p:txBody>
      </p:sp>
      <p:sp>
        <p:nvSpPr>
          <p:cNvPr id="3" name="Content Placeholder 2">
            <a:extLst>
              <a:ext uri="{FF2B5EF4-FFF2-40B4-BE49-F238E27FC236}">
                <a16:creationId xmlns:a16="http://schemas.microsoft.com/office/drawing/2014/main" id="{252D99F3-0714-FD45-8381-E7EEADAA939B}"/>
              </a:ext>
            </a:extLst>
          </p:cNvPr>
          <p:cNvSpPr>
            <a:spLocks noGrp="1"/>
          </p:cNvSpPr>
          <p:nvPr>
            <p:ph idx="1"/>
          </p:nvPr>
        </p:nvSpPr>
        <p:spPr>
          <a:xfrm>
            <a:off x="4396535" y="905584"/>
            <a:ext cx="2518406" cy="5036863"/>
          </a:xfrm>
        </p:spPr>
        <p:txBody>
          <a:bodyPr vert="horz" lIns="0" tIns="36000" rIns="0" bIns="36000" rtlCol="0" anchor="t">
            <a:normAutofit/>
          </a:bodyPr>
          <a:lstStyle/>
          <a:p>
            <a:pPr marL="0" indent="0">
              <a:buNone/>
            </a:pPr>
            <a:endParaRPr lang="en-US" sz="600">
              <a:latin typeface="Raleway"/>
            </a:endParaRPr>
          </a:p>
          <a:p>
            <a:r>
              <a:rPr lang="en-US" sz="1800">
                <a:latin typeface="Raleway"/>
              </a:rPr>
              <a:t>Dr Deb Friedman</a:t>
            </a:r>
          </a:p>
          <a:p>
            <a:r>
              <a:rPr lang="en-US" sz="1800">
                <a:latin typeface="Raleway"/>
              </a:rPr>
              <a:t>Dr Kate Graham</a:t>
            </a:r>
          </a:p>
          <a:p>
            <a:r>
              <a:rPr lang="en-US" sz="1800">
                <a:latin typeface="Raleway"/>
              </a:rPr>
              <a:t>Dr Raquel Cowan</a:t>
            </a:r>
          </a:p>
          <a:p>
            <a:r>
              <a:rPr lang="en-US" sz="1800">
                <a:latin typeface="Raleway"/>
              </a:rPr>
              <a:t>Dr Jeff Urquhart</a:t>
            </a:r>
            <a:endParaRPr lang="en-US" sz="1800"/>
          </a:p>
          <a:p>
            <a:r>
              <a:rPr lang="en-US" sz="1800">
                <a:latin typeface="Raleway"/>
              </a:rPr>
              <a:t>Prof Rosemary Aldrich</a:t>
            </a:r>
          </a:p>
          <a:p>
            <a:r>
              <a:rPr lang="en-US" sz="1800">
                <a:latin typeface="Raleway"/>
              </a:rPr>
              <a:t>Dr Alison Miller</a:t>
            </a:r>
          </a:p>
          <a:p>
            <a:r>
              <a:rPr lang="en-US" sz="1800">
                <a:latin typeface="Raleway"/>
              </a:rPr>
              <a:t>Linda Govan</a:t>
            </a:r>
          </a:p>
          <a:p>
            <a:r>
              <a:rPr lang="en-US" sz="1800">
                <a:latin typeface="Raleway"/>
              </a:rPr>
              <a:t>Janine Rigby</a:t>
            </a:r>
          </a:p>
          <a:p>
            <a:r>
              <a:rPr lang="en-US" sz="1800">
                <a:latin typeface="Raleway"/>
              </a:rPr>
              <a:t>Dr Callum Maggs</a:t>
            </a:r>
          </a:p>
          <a:p>
            <a:r>
              <a:rPr lang="en-US" sz="1800">
                <a:latin typeface="Raleway"/>
              </a:rPr>
              <a:t>Dr Karen Aarons</a:t>
            </a:r>
            <a:endParaRPr lang="en-US" sz="1800"/>
          </a:p>
          <a:p>
            <a:endParaRPr lang="en-US" sz="1600"/>
          </a:p>
          <a:p>
            <a:endParaRPr lang="en-US" sz="1600"/>
          </a:p>
          <a:p>
            <a:endParaRPr lang="en-US" sz="1050"/>
          </a:p>
          <a:p>
            <a:endParaRPr lang="en-US" sz="1050"/>
          </a:p>
          <a:p>
            <a:endParaRPr lang="en-US" sz="1050"/>
          </a:p>
          <a:p>
            <a:endParaRPr lang="en-US" sz="1050"/>
          </a:p>
          <a:p>
            <a:endParaRPr lang="en-US" sz="1050"/>
          </a:p>
          <a:p>
            <a:endParaRPr lang="en-US" sz="1050"/>
          </a:p>
          <a:p>
            <a:endParaRPr lang="en-US" sz="1050"/>
          </a:p>
          <a:p>
            <a:endParaRPr lang="en-US" sz="1050"/>
          </a:p>
          <a:p>
            <a:endParaRPr lang="en-US" sz="1050"/>
          </a:p>
          <a:p>
            <a:endParaRPr lang="en-US"/>
          </a:p>
          <a:p>
            <a:endParaRPr lang="en-US"/>
          </a:p>
          <a:p>
            <a:pPr marL="0" indent="0">
              <a:buNone/>
            </a:pPr>
            <a:endParaRPr lang="en-US"/>
          </a:p>
          <a:p>
            <a:endParaRPr lang="en-US"/>
          </a:p>
          <a:p>
            <a:endParaRPr lang="en-US"/>
          </a:p>
        </p:txBody>
      </p:sp>
      <p:sp>
        <p:nvSpPr>
          <p:cNvPr id="5" name="Content Placeholder 2">
            <a:extLst>
              <a:ext uri="{FF2B5EF4-FFF2-40B4-BE49-F238E27FC236}">
                <a16:creationId xmlns:a16="http://schemas.microsoft.com/office/drawing/2014/main" id="{577FE036-362C-986E-34AA-06DA4A0483FC}"/>
              </a:ext>
            </a:extLst>
          </p:cNvPr>
          <p:cNvSpPr txBox="1">
            <a:spLocks/>
          </p:cNvSpPr>
          <p:nvPr/>
        </p:nvSpPr>
        <p:spPr>
          <a:xfrm>
            <a:off x="9076365" y="1324960"/>
            <a:ext cx="1955565" cy="5080158"/>
          </a:xfrm>
          <a:prstGeom prst="rect">
            <a:avLst/>
          </a:prstGeom>
        </p:spPr>
        <p:txBody>
          <a:bodyPr vert="horz" lIns="0" tIns="36000" rIns="0" bIns="36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p:txBody>
      </p:sp>
      <p:sp>
        <p:nvSpPr>
          <p:cNvPr id="6" name="Content Placeholder 2">
            <a:extLst>
              <a:ext uri="{FF2B5EF4-FFF2-40B4-BE49-F238E27FC236}">
                <a16:creationId xmlns:a16="http://schemas.microsoft.com/office/drawing/2014/main" id="{628921FC-733E-4FE7-69B8-B74E83883925}"/>
              </a:ext>
            </a:extLst>
          </p:cNvPr>
          <p:cNvSpPr txBox="1">
            <a:spLocks/>
          </p:cNvSpPr>
          <p:nvPr/>
        </p:nvSpPr>
        <p:spPr>
          <a:xfrm>
            <a:off x="9427600" y="1098961"/>
            <a:ext cx="2518406" cy="5139722"/>
          </a:xfrm>
          <a:prstGeom prst="rect">
            <a:avLst/>
          </a:prstGeom>
        </p:spPr>
        <p:txBody>
          <a:bodyPr vert="horz" lIns="0" tIns="36000" rIns="0" bIns="36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aleway"/>
                <a:ea typeface="+mn-ea"/>
                <a:cs typeface="+mn-cs"/>
              </a:rPr>
              <a:t>Dr Tim Denton</a:t>
            </a:r>
            <a:endParaRPr kumimoji="0" lang="en-US" sz="12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aleway"/>
                <a:ea typeface="+mn-ea"/>
                <a:cs typeface="+mn-cs"/>
              </a:rPr>
              <a:t>Dr Tom </a:t>
            </a:r>
            <a:r>
              <a:rPr kumimoji="0" lang="en-US" sz="1200" b="0" i="0" u="none" strike="noStrike" kern="1200" cap="none" spc="0" normalizeH="0" baseline="0" noProof="0" err="1">
                <a:ln>
                  <a:noFill/>
                </a:ln>
                <a:solidFill>
                  <a:prstClr val="black"/>
                </a:solidFill>
                <a:effectLst/>
                <a:uLnTx/>
                <a:uFillTx/>
                <a:latin typeface="Raleway"/>
                <a:ea typeface="+mn-ea"/>
                <a:cs typeface="+mn-cs"/>
              </a:rPr>
              <a:t>Souchen</a:t>
            </a:r>
            <a:endParaRPr kumimoji="0" lang="en-US" sz="1200" b="0" i="0" u="none" strike="noStrike" kern="1200" cap="none" spc="0" normalizeH="0" baseline="0" noProof="0">
              <a:ln>
                <a:noFill/>
              </a:ln>
              <a:solidFill>
                <a:prstClr val="black"/>
              </a:solidFill>
              <a:effectLst/>
              <a:uLnTx/>
              <a:uFillTx/>
              <a:latin typeface="Raleway"/>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aleway"/>
                <a:ea typeface="+mn-ea"/>
                <a:cs typeface="+mn-cs"/>
              </a:rPr>
              <a:t>Dr Bethan Knapp</a:t>
            </a:r>
            <a:endParaRPr kumimoji="0" lang="en-US" sz="12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Raleway"/>
                <a:ea typeface="+mn-ea"/>
                <a:cs typeface="+mn-cs"/>
              </a:rPr>
              <a:t>Adam Muir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Raleway"/>
                <a:ea typeface="+mn-ea"/>
                <a:cs typeface="+mn-cs"/>
              </a:rPr>
              <a:t>Prof Mark Yates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Raleway"/>
                <a:ea typeface="+mn-ea"/>
                <a:cs typeface="+mn-cs"/>
              </a:rPr>
              <a:t>Dr Sarah Huffam</a:t>
            </a:r>
            <a:endParaRPr kumimoji="0" lang="en-US" sz="10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Raleway"/>
                <a:ea typeface="+mn-ea"/>
                <a:cs typeface="+mn-cs"/>
              </a:rPr>
              <a:t>Dr John Henderson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Raleway"/>
                <a:ea typeface="+mn-ea"/>
                <a:cs typeface="+mn-cs"/>
              </a:rPr>
              <a:t>Dr Lisa Mitchell</a:t>
            </a:r>
            <a:endParaRPr kumimoji="0" lang="en-US" sz="10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black"/>
                </a:solidFill>
                <a:effectLst/>
                <a:uLnTx/>
                <a:uFillTx/>
                <a:latin typeface="Raleway"/>
                <a:ea typeface="+mn-ea"/>
                <a:cs typeface="+mn-cs"/>
              </a:rPr>
              <a:t>Dr Kate McCloskey</a:t>
            </a:r>
            <a:endParaRPr kumimoji="0" lang="en-US" sz="10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Raleway"/>
                <a:ea typeface="+mn-ea"/>
                <a:cs typeface="+mn-cs"/>
              </a:rPr>
              <a:t>Dr Lisa </a:t>
            </a:r>
            <a:r>
              <a:rPr kumimoji="0" lang="en-US" sz="800" b="0" i="0" u="none" strike="noStrike" kern="1200" cap="none" spc="0" normalizeH="0" baseline="0" noProof="0" err="1">
                <a:ln>
                  <a:noFill/>
                </a:ln>
                <a:solidFill>
                  <a:prstClr val="black"/>
                </a:solidFill>
                <a:effectLst/>
                <a:uLnTx/>
                <a:uFillTx/>
                <a:latin typeface="Raleway"/>
                <a:ea typeface="+mn-ea"/>
                <a:cs typeface="+mn-cs"/>
              </a:rPr>
              <a:t>Clinnick</a:t>
            </a:r>
            <a:r>
              <a:rPr kumimoji="0" lang="en-US" sz="800" b="0" i="0" u="none" strike="noStrike" kern="1200" cap="none" spc="0" normalizeH="0" baseline="0" noProof="0">
                <a:ln>
                  <a:noFill/>
                </a:ln>
                <a:solidFill>
                  <a:prstClr val="black"/>
                </a:solidFill>
                <a:effectLst/>
                <a:uLnTx/>
                <a:uFillTx/>
                <a:latin typeface="Raleway"/>
                <a:ea typeface="+mn-ea"/>
                <a:cs typeface="+mn-cs"/>
              </a:rPr>
              <a:t>, Dr Sarah Huffam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Raleway"/>
                <a:ea typeface="+mn-ea"/>
                <a:cs typeface="+mn-cs"/>
              </a:rPr>
              <a:t>Dr Chris Cooper, Dr Gemma </a:t>
            </a:r>
            <a:r>
              <a:rPr kumimoji="0" lang="en-US" sz="800" b="0" i="0" u="none" strike="noStrike" kern="1200" cap="none" spc="0" normalizeH="0" baseline="0" noProof="0" err="1">
                <a:ln>
                  <a:noFill/>
                </a:ln>
                <a:solidFill>
                  <a:prstClr val="black"/>
                </a:solidFill>
                <a:effectLst/>
                <a:uLnTx/>
                <a:uFillTx/>
                <a:latin typeface="Raleway"/>
                <a:ea typeface="+mn-ea"/>
                <a:cs typeface="+mn-cs"/>
              </a:rPr>
              <a:t>Stickland</a:t>
            </a:r>
            <a:endParaRPr kumimoji="0" lang="en-US" sz="800" b="0" i="0" u="none" strike="noStrike" kern="1200" cap="none" spc="0" normalizeH="0" baseline="0" noProof="0">
              <a:ln>
                <a:noFill/>
              </a:ln>
              <a:solidFill>
                <a:prstClr val="black"/>
              </a:solidFill>
              <a:effectLst/>
              <a:uLnTx/>
              <a:uFillTx/>
              <a:latin typeface="Raleway"/>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Raleway"/>
                <a:ea typeface="+mn-ea"/>
                <a:cs typeface="+mn-cs"/>
              </a:rPr>
              <a:t>Dr </a:t>
            </a:r>
            <a:r>
              <a:rPr kumimoji="0" lang="en-US" sz="800" b="0" i="0" u="none" strike="noStrike" kern="1200" cap="none" spc="0" normalizeH="0" baseline="0" noProof="0" err="1">
                <a:ln>
                  <a:noFill/>
                </a:ln>
                <a:solidFill>
                  <a:prstClr val="black"/>
                </a:solidFill>
                <a:effectLst/>
                <a:uLnTx/>
                <a:uFillTx/>
                <a:latin typeface="Raleway"/>
                <a:ea typeface="+mn-ea"/>
                <a:cs typeface="+mn-cs"/>
              </a:rPr>
              <a:t>Piraveen</a:t>
            </a:r>
            <a:r>
              <a:rPr kumimoji="0" lang="en-US" sz="800" b="0" i="0" u="none" strike="noStrike" kern="1200" cap="none" spc="0" normalizeH="0" baseline="0" noProof="0">
                <a:ln>
                  <a:noFill/>
                </a:ln>
                <a:solidFill>
                  <a:prstClr val="black"/>
                </a:solidFill>
                <a:effectLst/>
                <a:uLnTx/>
                <a:uFillTx/>
                <a:latin typeface="Raleway"/>
                <a:ea typeface="+mn-ea"/>
                <a:cs typeface="+mn-cs"/>
              </a:rPr>
              <a:t> </a:t>
            </a:r>
            <a:r>
              <a:rPr kumimoji="0" lang="en-US" sz="800" b="0" i="0" u="none" strike="noStrike" kern="1200" cap="none" spc="0" normalizeH="0" baseline="0" noProof="0" err="1">
                <a:ln>
                  <a:noFill/>
                </a:ln>
                <a:solidFill>
                  <a:prstClr val="black"/>
                </a:solidFill>
                <a:effectLst/>
                <a:uLnTx/>
                <a:uFillTx/>
                <a:latin typeface="Raleway"/>
                <a:ea typeface="+mn-ea"/>
                <a:cs typeface="+mn-cs"/>
              </a:rPr>
              <a:t>Pirakalathanan</a:t>
            </a:r>
            <a:r>
              <a:rPr kumimoji="0" lang="en-US" sz="800" b="0" i="0" u="none" strike="noStrike" kern="1200" cap="none" spc="0" normalizeH="0" baseline="0" noProof="0">
                <a:ln>
                  <a:noFill/>
                </a:ln>
                <a:solidFill>
                  <a:prstClr val="black"/>
                </a:solidFill>
                <a:effectLst/>
                <a:uLnTx/>
                <a:uFillTx/>
                <a:latin typeface="Raleway"/>
                <a:ea typeface="+mn-ea"/>
                <a:cs typeface="+mn-cs"/>
              </a:rPr>
              <a:t>, Tania Dalton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Raleway"/>
                <a:ea typeface="+mn-ea"/>
                <a:cs typeface="+mn-cs"/>
              </a:rPr>
              <a:t>Dr </a:t>
            </a:r>
            <a:r>
              <a:rPr kumimoji="0" lang="en-US" sz="800" b="0" i="0" u="none" strike="noStrike" kern="1200" cap="none" spc="0" normalizeH="0" baseline="0" noProof="0" err="1">
                <a:ln>
                  <a:noFill/>
                </a:ln>
                <a:solidFill>
                  <a:prstClr val="black"/>
                </a:solidFill>
                <a:effectLst/>
                <a:uLnTx/>
                <a:uFillTx/>
                <a:latin typeface="Raleway"/>
                <a:ea typeface="+mn-ea"/>
                <a:cs typeface="+mn-cs"/>
              </a:rPr>
              <a:t>Gerladine</a:t>
            </a:r>
            <a:r>
              <a:rPr kumimoji="0" lang="en-US" sz="800" b="0" i="0" u="none" strike="noStrike" kern="1200" cap="none" spc="0" normalizeH="0" baseline="0" noProof="0">
                <a:ln>
                  <a:noFill/>
                </a:ln>
                <a:solidFill>
                  <a:prstClr val="black"/>
                </a:solidFill>
                <a:effectLst/>
                <a:uLnTx/>
                <a:uFillTx/>
                <a:latin typeface="Raleway"/>
                <a:ea typeface="+mn-ea"/>
                <a:cs typeface="+mn-cs"/>
              </a:rPr>
              <a:t> Masson, Dr Alan </a:t>
            </a:r>
            <a:r>
              <a:rPr kumimoji="0" lang="en-US" sz="800" b="0" i="0" u="none" strike="noStrike" kern="1200" cap="none" spc="0" normalizeH="0" baseline="0" noProof="0" err="1">
                <a:ln>
                  <a:noFill/>
                </a:ln>
                <a:solidFill>
                  <a:prstClr val="black"/>
                </a:solidFill>
                <a:effectLst/>
                <a:uLnTx/>
                <a:uFillTx/>
                <a:latin typeface="Raleway"/>
                <a:ea typeface="+mn-ea"/>
                <a:cs typeface="+mn-cs"/>
              </a:rPr>
              <a:t>Aplebe</a:t>
            </a:r>
            <a:endParaRPr kumimoji="0" lang="en-US" sz="800" b="0" i="0" u="none" strike="noStrike" kern="1200" cap="none" spc="0" normalizeH="0" baseline="0" noProof="0">
              <a:ln>
                <a:noFill/>
              </a:ln>
              <a:solidFill>
                <a:prstClr val="black"/>
              </a:solidFill>
              <a:effectLst/>
              <a:uLnTx/>
              <a:uFillTx/>
              <a:latin typeface="Raleway"/>
              <a:ea typeface="+mn-ea"/>
              <a:cs typeface="+mn-cs"/>
            </a:endParaRP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Raleway"/>
                <a:ea typeface="+mn-ea"/>
                <a:cs typeface="+mn-cs"/>
              </a:rPr>
              <a:t>Dr David Wilson, Amanda Wilson</a:t>
            </a:r>
            <a:endParaRPr kumimoji="0" lang="en-US" sz="8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Raleway"/>
                <a:ea typeface="+mn-ea"/>
                <a:cs typeface="+mn-cs"/>
              </a:rPr>
              <a:t>Jane Campbell</a:t>
            </a:r>
            <a:r>
              <a:rPr kumimoji="0" lang="en-US" sz="800" b="0" i="0" u="none" strike="noStrike" kern="1200" cap="none" spc="0" normalizeH="0" baseline="0" noProof="0">
                <a:ln>
                  <a:noFill/>
                </a:ln>
                <a:solidFill>
                  <a:prstClr val="black"/>
                </a:solidFill>
                <a:effectLst/>
                <a:uLnTx/>
                <a:uFillTx/>
                <a:latin typeface="Raleway" panose="020B0503030101060003" pitchFamily="34" charset="77"/>
                <a:ea typeface="+mn-ea"/>
                <a:cs typeface="+mn-cs"/>
              </a:rPr>
              <a:t>, </a:t>
            </a:r>
            <a:r>
              <a:rPr kumimoji="0" lang="en-US" sz="800" b="0" i="0" u="none" strike="noStrike" kern="1200" cap="none" spc="0" normalizeH="0" baseline="0" noProof="0">
                <a:ln>
                  <a:noFill/>
                </a:ln>
                <a:solidFill>
                  <a:prstClr val="black"/>
                </a:solidFill>
                <a:effectLst/>
                <a:uLnTx/>
                <a:uFillTx/>
                <a:latin typeface="Raleway"/>
                <a:ea typeface="+mn-ea"/>
                <a:cs typeface="+mn-cs"/>
              </a:rPr>
              <a:t>Kristen Douglas</a:t>
            </a:r>
            <a:endParaRPr kumimoji="0" lang="en-US" sz="8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Raleway"/>
                <a:ea typeface="+mn-ea"/>
                <a:cs typeface="+mn-cs"/>
              </a:rPr>
              <a:t>Christine Morgan</a:t>
            </a:r>
            <a:r>
              <a:rPr kumimoji="0" lang="en-US" sz="800" b="0" i="0" u="none" strike="noStrike" kern="1200" cap="none" spc="0" normalizeH="0" baseline="0" noProof="0">
                <a:ln>
                  <a:noFill/>
                </a:ln>
                <a:solidFill>
                  <a:prstClr val="black"/>
                </a:solidFill>
                <a:effectLst/>
                <a:uLnTx/>
                <a:uFillTx/>
                <a:latin typeface="Raleway" panose="020B0503030101060003" pitchFamily="34" charset="77"/>
                <a:ea typeface="+mn-ea"/>
                <a:cs typeface="+mn-cs"/>
              </a:rPr>
              <a:t>, </a:t>
            </a:r>
            <a:r>
              <a:rPr kumimoji="0" lang="en-US" sz="800" b="0" i="0" u="none" strike="noStrike" kern="1200" cap="none" spc="0" normalizeH="0" baseline="0" noProof="0">
                <a:ln>
                  <a:noFill/>
                </a:ln>
                <a:solidFill>
                  <a:prstClr val="black"/>
                </a:solidFill>
                <a:effectLst/>
                <a:uLnTx/>
                <a:uFillTx/>
                <a:latin typeface="Raleway"/>
                <a:ea typeface="+mn-ea"/>
                <a:cs typeface="+mn-cs"/>
              </a:rPr>
              <a:t>Caitlin Yates</a:t>
            </a: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800" b="0" i="0" u="none" strike="noStrike" kern="1200" cap="none" spc="0" normalizeH="0" baseline="0" noProof="0">
                <a:ln>
                  <a:noFill/>
                </a:ln>
                <a:solidFill>
                  <a:prstClr val="black"/>
                </a:solidFill>
                <a:effectLst/>
                <a:uLnTx/>
                <a:uFillTx/>
                <a:latin typeface="Raleway"/>
                <a:ea typeface="+mn-ea"/>
                <a:cs typeface="+mn-cs"/>
              </a:rPr>
              <a:t>Matthew Drake</a:t>
            </a:r>
            <a:r>
              <a:rPr kumimoji="0" lang="en-US" sz="800" b="0" i="0" u="none" strike="noStrike" kern="1200" cap="none" spc="0" normalizeH="0" baseline="0" noProof="0">
                <a:ln>
                  <a:noFill/>
                </a:ln>
                <a:solidFill>
                  <a:prstClr val="black"/>
                </a:solidFill>
                <a:effectLst/>
                <a:uLnTx/>
                <a:uFillTx/>
                <a:latin typeface="Raleway" panose="020B0503030101060003" pitchFamily="34" charset="77"/>
                <a:ea typeface="+mn-ea"/>
                <a:cs typeface="+mn-cs"/>
              </a:rPr>
              <a:t>, </a:t>
            </a:r>
            <a:r>
              <a:rPr kumimoji="0" lang="en-US" sz="800" b="0" i="0" u="none" strike="noStrike" kern="1200" cap="none" spc="0" normalizeH="0" baseline="0" noProof="0">
                <a:ln>
                  <a:noFill/>
                </a:ln>
                <a:solidFill>
                  <a:prstClr val="black"/>
                </a:solidFill>
                <a:effectLst/>
                <a:uLnTx/>
                <a:uFillTx/>
                <a:latin typeface="Raleway"/>
                <a:ea typeface="+mn-ea"/>
                <a:cs typeface="+mn-cs"/>
              </a:rPr>
              <a:t>Dr Billy Garvey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6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6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p:txBody>
      </p:sp>
      <p:sp>
        <p:nvSpPr>
          <p:cNvPr id="7" name="Content Placeholder 2">
            <a:extLst>
              <a:ext uri="{FF2B5EF4-FFF2-40B4-BE49-F238E27FC236}">
                <a16:creationId xmlns:a16="http://schemas.microsoft.com/office/drawing/2014/main" id="{AE0A0FE1-C09B-9559-6CC8-B7369018A0ED}"/>
              </a:ext>
            </a:extLst>
          </p:cNvPr>
          <p:cNvSpPr txBox="1">
            <a:spLocks/>
          </p:cNvSpPr>
          <p:nvPr/>
        </p:nvSpPr>
        <p:spPr>
          <a:xfrm>
            <a:off x="7442529" y="866097"/>
            <a:ext cx="1955565" cy="4941613"/>
          </a:xfrm>
          <a:prstGeom prst="rect">
            <a:avLst/>
          </a:prstGeom>
        </p:spPr>
        <p:txBody>
          <a:bodyPr vert="horz" lIns="0" tIns="36000" rIns="0" bIns="36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Raleway"/>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p:txBody>
      </p:sp>
      <p:sp>
        <p:nvSpPr>
          <p:cNvPr id="8" name="Content Placeholder 2">
            <a:extLst>
              <a:ext uri="{FF2B5EF4-FFF2-40B4-BE49-F238E27FC236}">
                <a16:creationId xmlns:a16="http://schemas.microsoft.com/office/drawing/2014/main" id="{B9725934-014F-5E2E-DCB4-48B0E13191B1}"/>
              </a:ext>
            </a:extLst>
          </p:cNvPr>
          <p:cNvSpPr txBox="1">
            <a:spLocks/>
          </p:cNvSpPr>
          <p:nvPr/>
        </p:nvSpPr>
        <p:spPr>
          <a:xfrm>
            <a:off x="6931504" y="1129229"/>
            <a:ext cx="2518406" cy="5036863"/>
          </a:xfrm>
          <a:prstGeom prst="rect">
            <a:avLst/>
          </a:prstGeom>
        </p:spPr>
        <p:txBody>
          <a:bodyPr vert="horz" lIns="0" tIns="36000" rIns="0" bIns="3600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Raleway"/>
                <a:ea typeface="+mn-ea"/>
                <a:cs typeface="+mn-cs"/>
              </a:rPr>
              <a:t>Danielle </a:t>
            </a:r>
            <a:r>
              <a:rPr kumimoji="0" lang="en-US" sz="1400" b="0" i="0" u="none" strike="noStrike" kern="1200" cap="none" spc="0" normalizeH="0" baseline="0" noProof="0" err="1">
                <a:ln>
                  <a:noFill/>
                </a:ln>
                <a:solidFill>
                  <a:prstClr val="black"/>
                </a:solidFill>
                <a:effectLst/>
                <a:uLnTx/>
                <a:uFillTx/>
                <a:latin typeface="Raleway"/>
                <a:ea typeface="+mn-ea"/>
                <a:cs typeface="+mn-cs"/>
              </a:rPr>
              <a:t>Trezize</a:t>
            </a:r>
            <a:endParaRPr kumimoji="0" lang="en-US" sz="1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Raleway"/>
                <a:ea typeface="+mn-ea"/>
                <a:cs typeface="+mn-cs"/>
              </a:rPr>
              <a:t>Dr Caroline </a:t>
            </a:r>
            <a:r>
              <a:rPr kumimoji="0" lang="en-US" sz="1500" b="0" i="0" u="none" strike="noStrike" kern="1200" cap="none" spc="0" normalizeH="0" baseline="0" noProof="0" err="1">
                <a:ln>
                  <a:noFill/>
                </a:ln>
                <a:solidFill>
                  <a:prstClr val="black"/>
                </a:solidFill>
                <a:effectLst/>
                <a:uLnTx/>
                <a:uFillTx/>
                <a:latin typeface="Raleway"/>
                <a:ea typeface="+mn-ea"/>
                <a:cs typeface="+mn-cs"/>
              </a:rPr>
              <a:t>Bartolo</a:t>
            </a:r>
            <a:endParaRPr kumimoji="0" lang="en-US" sz="1500" b="0" i="0" u="none" strike="noStrike" kern="1200" cap="none" spc="0" normalizeH="0" baseline="0" noProof="0">
              <a:ln>
                <a:noFill/>
              </a:ln>
              <a:solidFill>
                <a:prstClr val="black"/>
              </a:solidFill>
              <a:effectLst/>
              <a:uLnTx/>
              <a:uFillTx/>
              <a:latin typeface="Raleway"/>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Raleway"/>
                <a:ea typeface="+mn-ea"/>
                <a:cs typeface="+mn-cs"/>
              </a:rPr>
              <a:t>Dr Nom </a:t>
            </a:r>
            <a:r>
              <a:rPr kumimoji="0" lang="en-US" sz="1500" b="0" i="0" u="none" strike="noStrike" kern="1200" cap="none" spc="0" normalizeH="0" baseline="0" noProof="0" err="1">
                <a:ln>
                  <a:noFill/>
                </a:ln>
                <a:solidFill>
                  <a:prstClr val="black"/>
                </a:solidFill>
                <a:effectLst/>
                <a:uLnTx/>
                <a:uFillTx/>
                <a:latin typeface="Raleway"/>
                <a:ea typeface="+mn-ea"/>
                <a:cs typeface="+mn-cs"/>
              </a:rPr>
              <a:t>Mothobi</a:t>
            </a:r>
            <a:endParaRPr kumimoji="0" lang="en-US" sz="1500" b="0" i="0" u="none" strike="noStrike" kern="1200" cap="none" spc="0" normalizeH="0" baseline="0" noProof="0">
              <a:ln>
                <a:noFill/>
              </a:ln>
              <a:solidFill>
                <a:prstClr val="black"/>
              </a:solidFill>
              <a:effectLst/>
              <a:uLnTx/>
              <a:uFillTx/>
              <a:latin typeface="Raleway"/>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Raleway"/>
                <a:ea typeface="+mn-ea"/>
                <a:cs typeface="+mn-cs"/>
              </a:rPr>
              <a:t>Dr Arvind </a:t>
            </a:r>
            <a:r>
              <a:rPr kumimoji="0" lang="en-US" sz="1500" b="0" i="0" u="none" strike="noStrike" kern="1200" cap="none" spc="0" normalizeH="0" baseline="0" noProof="0" err="1">
                <a:ln>
                  <a:noFill/>
                </a:ln>
                <a:solidFill>
                  <a:prstClr val="black"/>
                </a:solidFill>
                <a:effectLst/>
                <a:uLnTx/>
                <a:uFillTx/>
                <a:latin typeface="Raleway"/>
                <a:ea typeface="+mn-ea"/>
                <a:cs typeface="+mn-cs"/>
              </a:rPr>
              <a:t>Yerramilli</a:t>
            </a:r>
            <a:endParaRPr kumimoji="0" lang="en-US" sz="1500" b="0" i="0" u="none" strike="noStrike" kern="1200" cap="none" spc="0" normalizeH="0" baseline="0" noProof="0">
              <a:ln>
                <a:noFill/>
              </a:ln>
              <a:solidFill>
                <a:prstClr val="black"/>
              </a:solidFill>
              <a:effectLst/>
              <a:uLnTx/>
              <a:uFillTx/>
              <a:latin typeface="Raleway"/>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Raleway"/>
                <a:ea typeface="+mn-ea"/>
                <a:cs typeface="+mn-cs"/>
              </a:rPr>
              <a:t>Dr Aaron Bloch</a:t>
            </a:r>
            <a:endParaRPr kumimoji="0" lang="en-US" sz="15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Raleway"/>
                <a:ea typeface="+mn-ea"/>
                <a:cs typeface="+mn-cs"/>
              </a:rPr>
              <a:t>Robyn Wilson</a:t>
            </a:r>
            <a:endParaRPr kumimoji="0" lang="en-US" sz="15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Raleway"/>
                <a:ea typeface="+mn-ea"/>
                <a:cs typeface="+mn-cs"/>
              </a:rPr>
              <a:t>Naomi White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Raleway"/>
                <a:ea typeface="+mn-ea"/>
                <a:cs typeface="+mn-cs"/>
              </a:rPr>
              <a:t>Dr Belinda Carne</a:t>
            </a:r>
            <a:endParaRPr kumimoji="0" lang="en-US" sz="15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Raleway"/>
                <a:ea typeface="+mn-ea"/>
                <a:cs typeface="+mn-cs"/>
              </a:rPr>
              <a:t>Dr Gerard Ingham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Raleway"/>
                <a:ea typeface="+mn-ea"/>
                <a:cs typeface="+mn-cs"/>
              </a:rPr>
              <a:t>Emma Johns</a:t>
            </a:r>
            <a:endParaRPr kumimoji="0" lang="en-US" sz="15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Raleway"/>
                <a:ea typeface="+mn-ea"/>
                <a:cs typeface="+mn-cs"/>
              </a:rPr>
              <a:t>Dr Bernard </a:t>
            </a:r>
            <a:r>
              <a:rPr kumimoji="0" lang="en-US" sz="1500" b="0" i="0" u="none" strike="noStrike" kern="1200" cap="none" spc="0" normalizeH="0" baseline="0" noProof="0" err="1">
                <a:ln>
                  <a:noFill/>
                </a:ln>
                <a:solidFill>
                  <a:prstClr val="black"/>
                </a:solidFill>
                <a:effectLst/>
                <a:uLnTx/>
                <a:uFillTx/>
                <a:latin typeface="Raleway"/>
                <a:ea typeface="+mn-ea"/>
                <a:cs typeface="+mn-cs"/>
              </a:rPr>
              <a:t>Shiu</a:t>
            </a:r>
            <a:endParaRPr kumimoji="0" lang="en-US" sz="15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Raleway"/>
                <a:ea typeface="+mn-ea"/>
                <a:cs typeface="+mn-cs"/>
              </a:rPr>
              <a:t>Dr Misha Coleman</a:t>
            </a:r>
            <a:endParaRPr kumimoji="0" lang="en-US" sz="15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Raleway"/>
                <a:ea typeface="+mn-ea"/>
                <a:cs typeface="+mn-cs"/>
              </a:rPr>
              <a:t>Dr Jane Standish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Raleway"/>
                <a:ea typeface="+mn-ea"/>
                <a:cs typeface="+mn-cs"/>
              </a:rPr>
              <a:t>Dr Anita Phillips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Raleway"/>
                <a:ea typeface="+mn-ea"/>
                <a:cs typeface="+mn-cs"/>
              </a:rPr>
              <a:t>Prof Lena </a:t>
            </a:r>
            <a:r>
              <a:rPr kumimoji="0" lang="en-US" sz="1500" b="0" i="0" u="none" strike="noStrike" kern="1200" cap="none" spc="0" normalizeH="0" baseline="0" noProof="0" err="1">
                <a:ln>
                  <a:noFill/>
                </a:ln>
                <a:solidFill>
                  <a:prstClr val="black"/>
                </a:solidFill>
                <a:effectLst/>
                <a:uLnTx/>
                <a:uFillTx/>
                <a:latin typeface="Raleway"/>
                <a:ea typeface="+mn-ea"/>
                <a:cs typeface="+mn-cs"/>
              </a:rPr>
              <a:t>Sanci</a:t>
            </a:r>
            <a:endParaRPr kumimoji="0" lang="en-US" sz="1500" b="0" i="0" u="none" strike="noStrike" kern="1200" cap="none" spc="0" normalizeH="0" baseline="0" noProof="0">
              <a:ln>
                <a:noFill/>
              </a:ln>
              <a:solidFill>
                <a:prstClr val="black"/>
              </a:solidFill>
              <a:effectLst/>
              <a:uLnTx/>
              <a:uFillTx/>
              <a:latin typeface="Raleway"/>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Raleway"/>
                <a:ea typeface="+mn-ea"/>
                <a:cs typeface="+mn-cs"/>
              </a:rPr>
              <a:t>Prof Eugene </a:t>
            </a:r>
            <a:r>
              <a:rPr kumimoji="0" lang="en-US" sz="1500" b="0" i="0" u="none" strike="noStrike" kern="1200" cap="none" spc="0" normalizeH="0" baseline="0" noProof="0" err="1">
                <a:ln>
                  <a:noFill/>
                </a:ln>
                <a:solidFill>
                  <a:prstClr val="black"/>
                </a:solidFill>
                <a:effectLst/>
                <a:uLnTx/>
                <a:uFillTx/>
                <a:latin typeface="Raleway"/>
                <a:ea typeface="+mn-ea"/>
                <a:cs typeface="+mn-cs"/>
              </a:rPr>
              <a:t>Athan</a:t>
            </a:r>
            <a:endParaRPr kumimoji="0" lang="en-US" sz="1500" b="0" i="0" u="none" strike="noStrike" kern="1200" cap="none" spc="0" normalizeH="0" baseline="0" noProof="0">
              <a:ln>
                <a:noFill/>
              </a:ln>
              <a:solidFill>
                <a:prstClr val="black"/>
              </a:solidFill>
              <a:effectLst/>
              <a:uLnTx/>
              <a:uFillTx/>
              <a:latin typeface="Raleway"/>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Raleway"/>
                <a:ea typeface="+mn-ea"/>
                <a:cs typeface="+mn-cs"/>
              </a:rPr>
              <a:t>Dr Akhtar Hussain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Raleway" panose="020B0503030101060003" pitchFamily="34" charset="77"/>
              <a:ea typeface="+mn-ea"/>
              <a:cs typeface="+mn-cs"/>
            </a:endParaRPr>
          </a:p>
        </p:txBody>
      </p:sp>
      <p:pic>
        <p:nvPicPr>
          <p:cNvPr id="13" name="Picture 12" descr="Logo, company name&#10;&#10;Description automatically generated">
            <a:extLst>
              <a:ext uri="{FF2B5EF4-FFF2-40B4-BE49-F238E27FC236}">
                <a16:creationId xmlns:a16="http://schemas.microsoft.com/office/drawing/2014/main" id="{C70BCFC2-4FDA-BF50-F8E5-E958A4AA4A8E}"/>
              </a:ext>
            </a:extLst>
          </p:cNvPr>
          <p:cNvPicPr>
            <a:picLocks noChangeAspect="1"/>
          </p:cNvPicPr>
          <p:nvPr/>
        </p:nvPicPr>
        <p:blipFill>
          <a:blip r:embed="rId3"/>
          <a:stretch>
            <a:fillRect/>
          </a:stretch>
        </p:blipFill>
        <p:spPr>
          <a:xfrm>
            <a:off x="2684118" y="1988754"/>
            <a:ext cx="977900" cy="927100"/>
          </a:xfrm>
          <a:prstGeom prst="rect">
            <a:avLst/>
          </a:prstGeom>
          <a:ln>
            <a:noFill/>
          </a:ln>
          <a:effectLst>
            <a:outerShdw blurRad="292100" dist="139700" dir="2700000" algn="tl" rotWithShape="0">
              <a:srgbClr val="333333">
                <a:alpha val="65000"/>
              </a:srgbClr>
            </a:outerShdw>
          </a:effectLst>
        </p:spPr>
      </p:pic>
      <p:pic>
        <p:nvPicPr>
          <p:cNvPr id="15" name="Picture 14" descr="Logo&#10;&#10;Description automatically generated">
            <a:extLst>
              <a:ext uri="{FF2B5EF4-FFF2-40B4-BE49-F238E27FC236}">
                <a16:creationId xmlns:a16="http://schemas.microsoft.com/office/drawing/2014/main" id="{3808DAE3-1DD8-F732-CAA1-32C96AA636D1}"/>
              </a:ext>
            </a:extLst>
          </p:cNvPr>
          <p:cNvPicPr>
            <a:picLocks noChangeAspect="1"/>
          </p:cNvPicPr>
          <p:nvPr/>
        </p:nvPicPr>
        <p:blipFill>
          <a:blip r:embed="rId4"/>
          <a:stretch>
            <a:fillRect/>
          </a:stretch>
        </p:blipFill>
        <p:spPr>
          <a:xfrm>
            <a:off x="140124" y="2064954"/>
            <a:ext cx="2438400" cy="850900"/>
          </a:xfrm>
          <a:prstGeom prst="rect">
            <a:avLst/>
          </a:prstGeom>
          <a:ln>
            <a:noFill/>
          </a:ln>
          <a:effectLst>
            <a:outerShdw blurRad="292100" dist="139700" dir="2700000" algn="tl" rotWithShape="0">
              <a:srgbClr val="333333">
                <a:alpha val="65000"/>
              </a:srgbClr>
            </a:outerShdw>
          </a:effectLst>
        </p:spPr>
      </p:pic>
      <p:pic>
        <p:nvPicPr>
          <p:cNvPr id="17" name="Picture 16" descr="A picture containing text, rock, outdoor, mountain&#10;&#10;Description automatically generated">
            <a:extLst>
              <a:ext uri="{FF2B5EF4-FFF2-40B4-BE49-F238E27FC236}">
                <a16:creationId xmlns:a16="http://schemas.microsoft.com/office/drawing/2014/main" id="{5C7CFC38-9D4C-38DE-2D7A-E7A860E79B26}"/>
              </a:ext>
            </a:extLst>
          </p:cNvPr>
          <p:cNvPicPr>
            <a:picLocks noChangeAspect="1"/>
          </p:cNvPicPr>
          <p:nvPr/>
        </p:nvPicPr>
        <p:blipFill>
          <a:blip r:embed="rId5"/>
          <a:stretch>
            <a:fillRect/>
          </a:stretch>
        </p:blipFill>
        <p:spPr>
          <a:xfrm>
            <a:off x="91940" y="3115573"/>
            <a:ext cx="3844756" cy="902774"/>
          </a:xfrm>
          <a:prstGeom prst="rect">
            <a:avLst/>
          </a:prstGeom>
          <a:ln>
            <a:noFill/>
          </a:ln>
          <a:effectLst>
            <a:outerShdw blurRad="292100" dist="139700" dir="2700000" algn="tl" rotWithShape="0">
              <a:srgbClr val="333333">
                <a:alpha val="65000"/>
              </a:srgbClr>
            </a:outerShdw>
          </a:effectLst>
        </p:spPr>
      </p:pic>
      <p:pic>
        <p:nvPicPr>
          <p:cNvPr id="19" name="Picture 18" descr="Graphical user interface, website&#10;&#10;Description automatically generated">
            <a:extLst>
              <a:ext uri="{FF2B5EF4-FFF2-40B4-BE49-F238E27FC236}">
                <a16:creationId xmlns:a16="http://schemas.microsoft.com/office/drawing/2014/main" id="{40AF2AD0-FEFB-E727-037E-7539EFADD274}"/>
              </a:ext>
            </a:extLst>
          </p:cNvPr>
          <p:cNvPicPr>
            <a:picLocks noChangeAspect="1"/>
          </p:cNvPicPr>
          <p:nvPr/>
        </p:nvPicPr>
        <p:blipFill>
          <a:blip r:embed="rId6"/>
          <a:stretch>
            <a:fillRect/>
          </a:stretch>
        </p:blipFill>
        <p:spPr>
          <a:xfrm>
            <a:off x="91940" y="4129660"/>
            <a:ext cx="4093407" cy="762686"/>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EFB57EDC-33D7-9DAA-453D-BBA01FC3B2D9}"/>
              </a:ext>
            </a:extLst>
          </p:cNvPr>
          <p:cNvSpPr txBox="1"/>
          <p:nvPr/>
        </p:nvSpPr>
        <p:spPr>
          <a:xfrm>
            <a:off x="120749" y="1204654"/>
            <a:ext cx="3549048" cy="646331"/>
          </a:xfrm>
          <a:prstGeom prst="rect">
            <a:avLst/>
          </a:prstGeom>
          <a:solidFill>
            <a:srgbClr val="73BCC2"/>
          </a:solidFill>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Western Victoria PHN Executive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and management teams</a:t>
            </a:r>
          </a:p>
        </p:txBody>
      </p:sp>
      <p:pic>
        <p:nvPicPr>
          <p:cNvPr id="22" name="Picture 21" descr="Logo&#10;&#10;Description automatically generated">
            <a:extLst>
              <a:ext uri="{FF2B5EF4-FFF2-40B4-BE49-F238E27FC236}">
                <a16:creationId xmlns:a16="http://schemas.microsoft.com/office/drawing/2014/main" id="{3F1C50C9-0504-DA60-87CA-21623D4F7562}"/>
              </a:ext>
            </a:extLst>
          </p:cNvPr>
          <p:cNvPicPr>
            <a:picLocks noChangeAspect="1"/>
          </p:cNvPicPr>
          <p:nvPr/>
        </p:nvPicPr>
        <p:blipFill>
          <a:blip r:embed="rId7"/>
          <a:stretch>
            <a:fillRect/>
          </a:stretch>
        </p:blipFill>
        <p:spPr>
          <a:xfrm>
            <a:off x="101283" y="4996735"/>
            <a:ext cx="947133" cy="947133"/>
          </a:xfrm>
          <a:prstGeom prst="rect">
            <a:avLst/>
          </a:prstGeom>
          <a:ln>
            <a:noFill/>
          </a:ln>
          <a:effectLst>
            <a:outerShdw blurRad="292100" dist="139700" dir="2700000" algn="tl" rotWithShape="0">
              <a:srgbClr val="333333">
                <a:alpha val="65000"/>
              </a:srgbClr>
            </a:outerShdw>
          </a:effectLst>
        </p:spPr>
      </p:pic>
      <p:pic>
        <p:nvPicPr>
          <p:cNvPr id="24" name="Picture 23" descr="Logo, company name&#10;&#10;Description automatically generated">
            <a:extLst>
              <a:ext uri="{FF2B5EF4-FFF2-40B4-BE49-F238E27FC236}">
                <a16:creationId xmlns:a16="http://schemas.microsoft.com/office/drawing/2014/main" id="{9498E590-FBD7-E5D1-9620-CC638A0E68F5}"/>
              </a:ext>
            </a:extLst>
          </p:cNvPr>
          <p:cNvPicPr>
            <a:picLocks noChangeAspect="1"/>
          </p:cNvPicPr>
          <p:nvPr/>
        </p:nvPicPr>
        <p:blipFill>
          <a:blip r:embed="rId8"/>
          <a:stretch>
            <a:fillRect/>
          </a:stretch>
        </p:blipFill>
        <p:spPr>
          <a:xfrm>
            <a:off x="1146404" y="5345571"/>
            <a:ext cx="947133" cy="578804"/>
          </a:xfrm>
          <a:prstGeom prst="rect">
            <a:avLst/>
          </a:prstGeom>
        </p:spPr>
      </p:pic>
      <p:sp>
        <p:nvSpPr>
          <p:cNvPr id="25" name="TextBox 24">
            <a:extLst>
              <a:ext uri="{FF2B5EF4-FFF2-40B4-BE49-F238E27FC236}">
                <a16:creationId xmlns:a16="http://schemas.microsoft.com/office/drawing/2014/main" id="{748A5DD1-4062-1223-3DB5-4BDBBC3AAFDD}"/>
              </a:ext>
            </a:extLst>
          </p:cNvPr>
          <p:cNvSpPr txBox="1"/>
          <p:nvPr/>
        </p:nvSpPr>
        <p:spPr>
          <a:xfrm>
            <a:off x="2014319" y="5106545"/>
            <a:ext cx="4716420" cy="646331"/>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Especially a big thank you to all our ECHO participants…</a:t>
            </a:r>
          </a:p>
        </p:txBody>
      </p:sp>
      <p:pic>
        <p:nvPicPr>
          <p:cNvPr id="4" name="Picture 3">
            <a:extLst>
              <a:ext uri="{FF2B5EF4-FFF2-40B4-BE49-F238E27FC236}">
                <a16:creationId xmlns:a16="http://schemas.microsoft.com/office/drawing/2014/main" id="{CF182CF3-8383-F336-3D3A-D00C4E89A041}"/>
              </a:ext>
            </a:extLst>
          </p:cNvPr>
          <p:cNvPicPr>
            <a:picLocks noChangeAspect="1"/>
          </p:cNvPicPr>
          <p:nvPr/>
        </p:nvPicPr>
        <p:blipFill>
          <a:blip r:embed="rId9"/>
          <a:stretch>
            <a:fillRect/>
          </a:stretch>
        </p:blipFill>
        <p:spPr>
          <a:xfrm>
            <a:off x="9048424" y="6112736"/>
            <a:ext cx="1505442" cy="739890"/>
          </a:xfrm>
          <a:prstGeom prst="rect">
            <a:avLst/>
          </a:prstGeom>
        </p:spPr>
      </p:pic>
    </p:spTree>
    <p:extLst>
      <p:ext uri="{BB962C8B-B14F-4D97-AF65-F5344CB8AC3E}">
        <p14:creationId xmlns:p14="http://schemas.microsoft.com/office/powerpoint/2010/main" val="309711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85DEE-61D7-3AE7-CC24-B4511A45E1BA}"/>
              </a:ext>
            </a:extLst>
          </p:cNvPr>
          <p:cNvSpPr>
            <a:spLocks noGrp="1"/>
          </p:cNvSpPr>
          <p:nvPr>
            <p:ph type="title"/>
          </p:nvPr>
        </p:nvSpPr>
        <p:spPr/>
        <p:txBody>
          <a:bodyPr/>
          <a:lstStyle/>
          <a:p>
            <a:r>
              <a:rPr lang="en-US"/>
              <a:t>RACGP CPD Approved Activity Logos</a:t>
            </a:r>
            <a:endParaRPr lang="en-AU"/>
          </a:p>
        </p:txBody>
      </p:sp>
      <p:pic>
        <p:nvPicPr>
          <p:cNvPr id="5" name="Content Placeholder 4">
            <a:extLst>
              <a:ext uri="{FF2B5EF4-FFF2-40B4-BE49-F238E27FC236}">
                <a16:creationId xmlns:a16="http://schemas.microsoft.com/office/drawing/2014/main" id="{22D635E3-89C1-1C59-89B4-C1F6697CCD18}"/>
              </a:ext>
            </a:extLst>
          </p:cNvPr>
          <p:cNvPicPr>
            <a:picLocks noGrp="1" noChangeAspect="1"/>
          </p:cNvPicPr>
          <p:nvPr>
            <p:ph idx="1"/>
          </p:nvPr>
        </p:nvPicPr>
        <p:blipFill>
          <a:blip r:embed="rId2"/>
          <a:stretch>
            <a:fillRect/>
          </a:stretch>
        </p:blipFill>
        <p:spPr>
          <a:xfrm>
            <a:off x="787374" y="1684363"/>
            <a:ext cx="10618839" cy="4011561"/>
          </a:xfrm>
        </p:spPr>
      </p:pic>
    </p:spTree>
    <p:extLst>
      <p:ext uri="{BB962C8B-B14F-4D97-AF65-F5344CB8AC3E}">
        <p14:creationId xmlns:p14="http://schemas.microsoft.com/office/powerpoint/2010/main" val="21180477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FEB74-C638-3BDD-4534-9A871CD53A12}"/>
              </a:ext>
            </a:extLst>
          </p:cNvPr>
          <p:cNvSpPr>
            <a:spLocks noGrp="1"/>
          </p:cNvSpPr>
          <p:nvPr>
            <p:ph type="title"/>
          </p:nvPr>
        </p:nvSpPr>
        <p:spPr>
          <a:xfrm>
            <a:off x="720000" y="540000"/>
            <a:ext cx="10753200" cy="470317"/>
          </a:xfrm>
        </p:spPr>
        <p:txBody>
          <a:bodyPr anchor="t">
            <a:normAutofit/>
          </a:bodyPr>
          <a:lstStyle/>
          <a:p>
            <a:r>
              <a:rPr lang="en-US"/>
              <a:t>Hybrid activities</a:t>
            </a:r>
            <a:endParaRPr lang="en-AU"/>
          </a:p>
        </p:txBody>
      </p:sp>
      <p:sp>
        <p:nvSpPr>
          <p:cNvPr id="3" name="Content Placeholder 2">
            <a:extLst>
              <a:ext uri="{FF2B5EF4-FFF2-40B4-BE49-F238E27FC236}">
                <a16:creationId xmlns:a16="http://schemas.microsoft.com/office/drawing/2014/main" id="{17C91A86-5A43-87BE-3219-824AD97E71C2}"/>
              </a:ext>
            </a:extLst>
          </p:cNvPr>
          <p:cNvSpPr>
            <a:spLocks noGrp="1"/>
          </p:cNvSpPr>
          <p:nvPr>
            <p:ph idx="1"/>
          </p:nvPr>
        </p:nvSpPr>
        <p:spPr>
          <a:xfrm>
            <a:off x="719999" y="1440000"/>
            <a:ext cx="5918926" cy="4878000"/>
          </a:xfrm>
        </p:spPr>
        <p:txBody>
          <a:bodyPr>
            <a:normAutofit/>
          </a:bodyPr>
          <a:lstStyle/>
          <a:p>
            <a:pPr marL="0" indent="0">
              <a:lnSpc>
                <a:spcPct val="100000"/>
              </a:lnSpc>
              <a:spcBef>
                <a:spcPts val="600"/>
              </a:spcBef>
              <a:spcAft>
                <a:spcPts val="600"/>
              </a:spcAft>
              <a:buNone/>
            </a:pPr>
            <a:r>
              <a:rPr lang="en-US"/>
              <a:t>Hybrid activities are activities that are made up of 2 or more CPD activity types</a:t>
            </a:r>
          </a:p>
          <a:p>
            <a:pPr lvl="1">
              <a:lnSpc>
                <a:spcPct val="100000"/>
              </a:lnSpc>
              <a:spcBef>
                <a:spcPts val="600"/>
              </a:spcBef>
              <a:spcAft>
                <a:spcPts val="600"/>
              </a:spcAft>
            </a:pPr>
            <a:r>
              <a:rPr lang="en-US"/>
              <a:t>Educational activities</a:t>
            </a:r>
          </a:p>
          <a:p>
            <a:pPr lvl="1">
              <a:lnSpc>
                <a:spcPct val="100000"/>
              </a:lnSpc>
              <a:spcBef>
                <a:spcPts val="600"/>
              </a:spcBef>
              <a:spcAft>
                <a:spcPts val="600"/>
              </a:spcAft>
            </a:pPr>
            <a:r>
              <a:rPr lang="en-US"/>
              <a:t>Measuring outcomes</a:t>
            </a:r>
          </a:p>
          <a:p>
            <a:pPr lvl="1">
              <a:lnSpc>
                <a:spcPct val="100000"/>
              </a:lnSpc>
              <a:spcBef>
                <a:spcPts val="600"/>
              </a:spcBef>
              <a:spcAft>
                <a:spcPts val="600"/>
              </a:spcAft>
            </a:pPr>
            <a:r>
              <a:rPr lang="en-US"/>
              <a:t>Reviewing performance</a:t>
            </a:r>
          </a:p>
          <a:p>
            <a:pPr marL="0" indent="0">
              <a:lnSpc>
                <a:spcPct val="100000"/>
              </a:lnSpc>
              <a:spcBef>
                <a:spcPts val="600"/>
              </a:spcBef>
              <a:spcAft>
                <a:spcPts val="600"/>
              </a:spcAft>
              <a:buNone/>
            </a:pPr>
            <a:endParaRPr lang="en-AU"/>
          </a:p>
        </p:txBody>
      </p:sp>
      <p:pic>
        <p:nvPicPr>
          <p:cNvPr id="9" name="Picture 8">
            <a:extLst>
              <a:ext uri="{FF2B5EF4-FFF2-40B4-BE49-F238E27FC236}">
                <a16:creationId xmlns:a16="http://schemas.microsoft.com/office/drawing/2014/main" id="{0986F4BB-FA4F-6713-4B1D-0B40E1688BFA}"/>
              </a:ext>
            </a:extLst>
          </p:cNvPr>
          <p:cNvPicPr>
            <a:picLocks noChangeAspect="1"/>
          </p:cNvPicPr>
          <p:nvPr/>
        </p:nvPicPr>
        <p:blipFill>
          <a:blip r:embed="rId2"/>
          <a:stretch>
            <a:fillRect/>
          </a:stretch>
        </p:blipFill>
        <p:spPr>
          <a:xfrm>
            <a:off x="6812083" y="1440000"/>
            <a:ext cx="4901824" cy="3332025"/>
          </a:xfrm>
          <a:prstGeom prst="rect">
            <a:avLst/>
          </a:prstGeom>
        </p:spPr>
      </p:pic>
    </p:spTree>
    <p:extLst>
      <p:ext uri="{BB962C8B-B14F-4D97-AF65-F5344CB8AC3E}">
        <p14:creationId xmlns:p14="http://schemas.microsoft.com/office/powerpoint/2010/main" val="587526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D8083-8CD2-DA10-1AF3-32FBDFE3756F}"/>
              </a:ext>
            </a:extLst>
          </p:cNvPr>
          <p:cNvSpPr>
            <a:spLocks noGrp="1"/>
          </p:cNvSpPr>
          <p:nvPr>
            <p:ph type="title"/>
          </p:nvPr>
        </p:nvSpPr>
        <p:spPr>
          <a:xfrm>
            <a:off x="720000" y="540000"/>
            <a:ext cx="10753200" cy="460502"/>
          </a:xfrm>
        </p:spPr>
        <p:txBody>
          <a:bodyPr/>
          <a:lstStyle/>
          <a:p>
            <a:r>
              <a:rPr lang="en-US"/>
              <a:t>Project ECHO’s time to shine!</a:t>
            </a:r>
            <a:endParaRPr lang="en-AU"/>
          </a:p>
        </p:txBody>
      </p:sp>
      <p:sp>
        <p:nvSpPr>
          <p:cNvPr id="3" name="Content Placeholder 2">
            <a:extLst>
              <a:ext uri="{FF2B5EF4-FFF2-40B4-BE49-F238E27FC236}">
                <a16:creationId xmlns:a16="http://schemas.microsoft.com/office/drawing/2014/main" id="{55EBCD63-00B7-E16A-46D6-D1D3C5F51625}"/>
              </a:ext>
            </a:extLst>
          </p:cNvPr>
          <p:cNvSpPr>
            <a:spLocks noGrp="1"/>
          </p:cNvSpPr>
          <p:nvPr>
            <p:ph idx="1"/>
          </p:nvPr>
        </p:nvSpPr>
        <p:spPr>
          <a:xfrm>
            <a:off x="719999" y="1440000"/>
            <a:ext cx="6299926" cy="4500000"/>
          </a:xfrm>
        </p:spPr>
        <p:txBody>
          <a:bodyPr vert="horz" lIns="0" tIns="36000" rIns="0" bIns="36000" rtlCol="0" anchor="t">
            <a:normAutofit/>
          </a:bodyPr>
          <a:lstStyle/>
          <a:p>
            <a:r>
              <a:rPr lang="en-AU">
                <a:latin typeface="Raleway"/>
              </a:rPr>
              <a:t>RACGP has indicated that </a:t>
            </a:r>
            <a:r>
              <a:rPr lang="en-AU" b="1">
                <a:latin typeface="Raleway"/>
              </a:rPr>
              <a:t>Reviewing Performance (RP) hours </a:t>
            </a:r>
            <a:r>
              <a:rPr lang="en-AU">
                <a:latin typeface="Raleway"/>
              </a:rPr>
              <a:t>will be the most challenging for GPs to obtain</a:t>
            </a:r>
          </a:p>
          <a:p>
            <a:r>
              <a:rPr lang="en-AU"/>
              <a:t>Project ECHOs will be accredited by WVPHN as Peer Group Learning (PGL) activities</a:t>
            </a:r>
          </a:p>
          <a:p>
            <a:r>
              <a:rPr lang="en-AU"/>
              <a:t>Will qualify for </a:t>
            </a:r>
            <a:r>
              <a:rPr lang="en-AU" b="1"/>
              <a:t>Reviewing Performance </a:t>
            </a:r>
            <a:r>
              <a:rPr lang="en-AU"/>
              <a:t>(RP) hours</a:t>
            </a:r>
          </a:p>
          <a:p>
            <a:r>
              <a:rPr lang="en-AU"/>
              <a:t>Case studies – presenting and discussing cases remain the heart of ECHO</a:t>
            </a:r>
          </a:p>
          <a:p>
            <a:endParaRPr lang="en-AU"/>
          </a:p>
        </p:txBody>
      </p:sp>
      <p:pic>
        <p:nvPicPr>
          <p:cNvPr id="1032" name="Picture 8">
            <a:extLst>
              <a:ext uri="{FF2B5EF4-FFF2-40B4-BE49-F238E27FC236}">
                <a16:creationId xmlns:a16="http://schemas.microsoft.com/office/drawing/2014/main" id="{D1F08207-1D8A-89F9-25E7-0F287A7589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101" y="4024500"/>
            <a:ext cx="4152900" cy="1684582"/>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FB644E61-3AFB-2F4E-A774-F4A1B4220988}"/>
              </a:ext>
            </a:extLst>
          </p:cNvPr>
          <p:cNvSpPr/>
          <p:nvPr/>
        </p:nvSpPr>
        <p:spPr>
          <a:xfrm>
            <a:off x="9765323" y="4159222"/>
            <a:ext cx="1567200" cy="788849"/>
          </a:xfrm>
          <a:prstGeom prst="ellipse">
            <a:avLst/>
          </a:prstGeom>
          <a:noFill/>
          <a:ln w="47625"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64B2C037-87CA-9F5C-7816-698F9B1CE075}"/>
              </a:ext>
            </a:extLst>
          </p:cNvPr>
          <p:cNvPicPr>
            <a:picLocks noChangeAspect="1"/>
          </p:cNvPicPr>
          <p:nvPr/>
        </p:nvPicPr>
        <p:blipFill>
          <a:blip r:embed="rId4"/>
          <a:stretch>
            <a:fillRect/>
          </a:stretch>
        </p:blipFill>
        <p:spPr>
          <a:xfrm>
            <a:off x="7320300" y="1016663"/>
            <a:ext cx="4151701" cy="2822128"/>
          </a:xfrm>
          <a:prstGeom prst="rect">
            <a:avLst/>
          </a:prstGeom>
        </p:spPr>
      </p:pic>
    </p:spTree>
    <p:extLst>
      <p:ext uri="{BB962C8B-B14F-4D97-AF65-F5344CB8AC3E}">
        <p14:creationId xmlns:p14="http://schemas.microsoft.com/office/powerpoint/2010/main" val="418898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C4130-6B36-02FE-CC08-A00CCB50B3F8}"/>
              </a:ext>
            </a:extLst>
          </p:cNvPr>
          <p:cNvSpPr>
            <a:spLocks noGrp="1"/>
          </p:cNvSpPr>
          <p:nvPr>
            <p:ph type="title"/>
          </p:nvPr>
        </p:nvSpPr>
        <p:spPr/>
        <p:txBody>
          <a:bodyPr/>
          <a:lstStyle/>
          <a:p>
            <a:r>
              <a:rPr lang="en-US">
                <a:latin typeface="Raleway"/>
              </a:rPr>
              <a:t>Why Provider (WVPHN) led?</a:t>
            </a:r>
            <a:endParaRPr lang="en-AU">
              <a:latin typeface="Raleway"/>
            </a:endParaRPr>
          </a:p>
        </p:txBody>
      </p:sp>
      <p:sp>
        <p:nvSpPr>
          <p:cNvPr id="3" name="Content Placeholder 2">
            <a:extLst>
              <a:ext uri="{FF2B5EF4-FFF2-40B4-BE49-F238E27FC236}">
                <a16:creationId xmlns:a16="http://schemas.microsoft.com/office/drawing/2014/main" id="{E7F449CD-BEDF-BA99-E147-B5A99E431AA9}"/>
              </a:ext>
            </a:extLst>
          </p:cNvPr>
          <p:cNvSpPr>
            <a:spLocks noGrp="1"/>
          </p:cNvSpPr>
          <p:nvPr>
            <p:ph idx="1"/>
          </p:nvPr>
        </p:nvSpPr>
        <p:spPr>
          <a:xfrm>
            <a:off x="719999" y="1439999"/>
            <a:ext cx="11137384" cy="4702383"/>
          </a:xfrm>
        </p:spPr>
        <p:txBody>
          <a:bodyPr vert="horz" lIns="0" tIns="36000" rIns="0" bIns="36000" rtlCol="0" anchor="t">
            <a:normAutofit fontScale="92500" lnSpcReduction="20000"/>
          </a:bodyPr>
          <a:lstStyle/>
          <a:p>
            <a:pPr marL="0" indent="0">
              <a:lnSpc>
                <a:spcPct val="120000"/>
              </a:lnSpc>
              <a:spcBef>
                <a:spcPts val="600"/>
              </a:spcBef>
              <a:spcAft>
                <a:spcPts val="600"/>
              </a:spcAft>
              <a:buNone/>
            </a:pPr>
            <a:r>
              <a:rPr lang="en-US">
                <a:latin typeface="Raleway"/>
              </a:rPr>
              <a:t>GPs can self-report CPD via RACGP CPD Dashboard/</a:t>
            </a:r>
            <a:r>
              <a:rPr lang="en-US" err="1">
                <a:latin typeface="Raleway"/>
              </a:rPr>
              <a:t>QuickLog</a:t>
            </a:r>
            <a:endParaRPr lang="en-US">
              <a:latin typeface="Raleway"/>
            </a:endParaRPr>
          </a:p>
          <a:p>
            <a:pPr marL="0" indent="0">
              <a:lnSpc>
                <a:spcPct val="120000"/>
              </a:lnSpc>
              <a:spcBef>
                <a:spcPts val="600"/>
              </a:spcBef>
              <a:spcAft>
                <a:spcPts val="600"/>
              </a:spcAft>
              <a:buNone/>
            </a:pPr>
            <a:r>
              <a:rPr lang="en-US">
                <a:latin typeface="Raleway"/>
              </a:rPr>
              <a:t>What does WVPHN do for you as an accredited CPD Provider? </a:t>
            </a:r>
          </a:p>
          <a:p>
            <a:pPr lvl="1">
              <a:lnSpc>
                <a:spcPct val="120000"/>
              </a:lnSpc>
              <a:spcBef>
                <a:spcPts val="600"/>
              </a:spcBef>
              <a:spcAft>
                <a:spcPts val="600"/>
              </a:spcAft>
            </a:pPr>
            <a:r>
              <a:rPr lang="en-US">
                <a:latin typeface="Raleway"/>
              </a:rPr>
              <a:t>As a CPD Provider, WVPHN delivers high quality, accredited activities</a:t>
            </a:r>
          </a:p>
          <a:p>
            <a:pPr lvl="2">
              <a:lnSpc>
                <a:spcPct val="120000"/>
              </a:lnSpc>
              <a:spcBef>
                <a:spcPts val="600"/>
              </a:spcBef>
              <a:spcAft>
                <a:spcPts val="600"/>
              </a:spcAft>
            </a:pPr>
            <a:r>
              <a:rPr lang="en-US">
                <a:latin typeface="Raleway"/>
              </a:rPr>
              <a:t>Relevant to GPs and the patient population in our region</a:t>
            </a:r>
          </a:p>
          <a:p>
            <a:pPr lvl="2">
              <a:lnSpc>
                <a:spcPct val="120000"/>
              </a:lnSpc>
              <a:spcBef>
                <a:spcPts val="600"/>
              </a:spcBef>
              <a:spcAft>
                <a:spcPts val="600"/>
              </a:spcAft>
            </a:pPr>
            <a:r>
              <a:rPr lang="en-US">
                <a:latin typeface="Raleway"/>
              </a:rPr>
              <a:t>No guesswork whether an activity qualifies or not</a:t>
            </a:r>
            <a:endParaRPr lang="en-US"/>
          </a:p>
          <a:p>
            <a:pPr lvl="1">
              <a:lnSpc>
                <a:spcPct val="120000"/>
              </a:lnSpc>
              <a:spcBef>
                <a:spcPts val="600"/>
              </a:spcBef>
              <a:spcAft>
                <a:spcPts val="600"/>
              </a:spcAft>
            </a:pPr>
            <a:r>
              <a:rPr lang="en-US">
                <a:latin typeface="Raleway"/>
              </a:rPr>
              <a:t>Save you time navigating/interpreting the CPD changes</a:t>
            </a:r>
          </a:p>
          <a:p>
            <a:pPr lvl="2">
              <a:lnSpc>
                <a:spcPct val="120000"/>
              </a:lnSpc>
              <a:spcBef>
                <a:spcPts val="600"/>
              </a:spcBef>
              <a:spcAft>
                <a:spcPts val="600"/>
              </a:spcAft>
            </a:pPr>
            <a:r>
              <a:rPr lang="en-US">
                <a:latin typeface="Raleway"/>
              </a:rPr>
              <a:t>may be confusing deciding what type of activity: EA / RP / MO</a:t>
            </a:r>
          </a:p>
          <a:p>
            <a:pPr lvl="1">
              <a:lnSpc>
                <a:spcPct val="120000"/>
              </a:lnSpc>
              <a:spcBef>
                <a:spcPts val="600"/>
              </a:spcBef>
              <a:spcAft>
                <a:spcPts val="600"/>
              </a:spcAft>
            </a:pPr>
            <a:r>
              <a:rPr lang="en-US">
                <a:latin typeface="Raleway"/>
              </a:rPr>
              <a:t>Save you time taken to gather relevant information + remember to self-report!</a:t>
            </a:r>
          </a:p>
          <a:p>
            <a:pPr lvl="1">
              <a:lnSpc>
                <a:spcPct val="120000"/>
              </a:lnSpc>
              <a:spcBef>
                <a:spcPts val="600"/>
              </a:spcBef>
              <a:spcAft>
                <a:spcPts val="600"/>
              </a:spcAft>
            </a:pPr>
            <a:r>
              <a:rPr lang="en-US">
                <a:latin typeface="Raleway"/>
              </a:rPr>
              <a:t>WVPHN does all admin for GPs, points will automatically be loaded to your dashboard</a:t>
            </a:r>
            <a:endParaRPr lang="en-US"/>
          </a:p>
          <a:p>
            <a:pPr lvl="1">
              <a:lnSpc>
                <a:spcPct val="120000"/>
              </a:lnSpc>
              <a:spcBef>
                <a:spcPts val="600"/>
              </a:spcBef>
              <a:spcAft>
                <a:spcPts val="600"/>
              </a:spcAft>
            </a:pPr>
            <a:r>
              <a:rPr lang="en-US">
                <a:latin typeface="Raleway"/>
              </a:rPr>
              <a:t>If GP gets audited, we have all the required documentation on file</a:t>
            </a:r>
          </a:p>
        </p:txBody>
      </p:sp>
    </p:spTree>
    <p:extLst>
      <p:ext uri="{BB962C8B-B14F-4D97-AF65-F5344CB8AC3E}">
        <p14:creationId xmlns:p14="http://schemas.microsoft.com/office/powerpoint/2010/main" val="428281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EB988-171A-C1CA-9817-CA1466A070AC}"/>
              </a:ext>
            </a:extLst>
          </p:cNvPr>
          <p:cNvSpPr>
            <a:spLocks noGrp="1"/>
          </p:cNvSpPr>
          <p:nvPr>
            <p:ph type="title"/>
          </p:nvPr>
        </p:nvSpPr>
        <p:spPr/>
        <p:txBody>
          <a:bodyPr/>
          <a:lstStyle/>
          <a:p>
            <a:r>
              <a:rPr lang="en-US"/>
              <a:t>Opportunities</a:t>
            </a:r>
            <a:endParaRPr lang="en-AU"/>
          </a:p>
        </p:txBody>
      </p:sp>
      <p:sp>
        <p:nvSpPr>
          <p:cNvPr id="3" name="Content Placeholder 2">
            <a:extLst>
              <a:ext uri="{FF2B5EF4-FFF2-40B4-BE49-F238E27FC236}">
                <a16:creationId xmlns:a16="http://schemas.microsoft.com/office/drawing/2014/main" id="{39A627CF-1B9E-4BCF-1860-F30FF0FEF167}"/>
              </a:ext>
            </a:extLst>
          </p:cNvPr>
          <p:cNvSpPr>
            <a:spLocks noGrp="1"/>
          </p:cNvSpPr>
          <p:nvPr>
            <p:ph idx="1"/>
          </p:nvPr>
        </p:nvSpPr>
        <p:spPr/>
        <p:txBody>
          <a:bodyPr>
            <a:normAutofit/>
          </a:bodyPr>
          <a:lstStyle/>
          <a:p>
            <a:pPr marR="0" algn="l">
              <a:lnSpc>
                <a:spcPct val="100000"/>
              </a:lnSpc>
            </a:pPr>
            <a:r>
              <a:rPr lang="en-AU" b="0" i="0" u="none" strike="noStrike" baseline="0">
                <a:solidFill>
                  <a:srgbClr val="000000"/>
                </a:solidFill>
                <a:latin typeface="Raleway" panose="020B0503030101060003" pitchFamily="34" charset="0"/>
              </a:rPr>
              <a:t>Create high value activities that are five hours or longer </a:t>
            </a:r>
          </a:p>
          <a:p>
            <a:pPr lvl="1">
              <a:lnSpc>
                <a:spcPct val="100000"/>
              </a:lnSpc>
            </a:pPr>
            <a:r>
              <a:rPr lang="en-AU" b="0" i="0" u="none" strike="noStrike" baseline="0">
                <a:solidFill>
                  <a:srgbClr val="000000"/>
                </a:solidFill>
                <a:latin typeface="Raleway" panose="020B0503030101060003" pitchFamily="34" charset="0"/>
              </a:rPr>
              <a:t>meeting one activity </a:t>
            </a:r>
            <a:r>
              <a:rPr lang="en-AU">
                <a:solidFill>
                  <a:srgbClr val="000000"/>
                </a:solidFill>
                <a:latin typeface="Raleway" panose="020B0503030101060003" pitchFamily="34" charset="0"/>
              </a:rPr>
              <a:t>t</a:t>
            </a:r>
            <a:r>
              <a:rPr lang="en-AU" b="0" i="0" u="none" strike="noStrike" baseline="0">
                <a:solidFill>
                  <a:srgbClr val="000000"/>
                </a:solidFill>
                <a:latin typeface="Raleway" panose="020B0503030101060003" pitchFamily="34" charset="0"/>
              </a:rPr>
              <a:t>ype’s minimum annual requirement </a:t>
            </a:r>
          </a:p>
          <a:p>
            <a:pPr marR="0" algn="l">
              <a:lnSpc>
                <a:spcPct val="100000"/>
              </a:lnSpc>
            </a:pPr>
            <a:r>
              <a:rPr lang="en-AU" b="0" i="0" u="none" strike="noStrike" baseline="0">
                <a:solidFill>
                  <a:srgbClr val="000000"/>
                </a:solidFill>
                <a:latin typeface="Raleway" panose="020B0503030101060003" pitchFamily="34" charset="0"/>
              </a:rPr>
              <a:t>Create blended or hybrid activities that have two or more activity </a:t>
            </a:r>
            <a:r>
              <a:rPr lang="en-AU">
                <a:solidFill>
                  <a:srgbClr val="000000"/>
                </a:solidFill>
                <a:latin typeface="Raleway" panose="020B0503030101060003" pitchFamily="34" charset="0"/>
              </a:rPr>
              <a:t>t</a:t>
            </a:r>
            <a:r>
              <a:rPr lang="en-AU" b="0" i="0" u="none" strike="noStrike" baseline="0">
                <a:solidFill>
                  <a:srgbClr val="000000"/>
                </a:solidFill>
                <a:latin typeface="Raleway" panose="020B0503030101060003" pitchFamily="34" charset="0"/>
              </a:rPr>
              <a:t>ypes contained within</a:t>
            </a:r>
          </a:p>
          <a:p>
            <a:pPr marR="0" algn="l">
              <a:lnSpc>
                <a:spcPct val="100000"/>
              </a:lnSpc>
            </a:pPr>
            <a:r>
              <a:rPr lang="en-AU" b="0" i="0" u="none" strike="noStrike" baseline="0">
                <a:solidFill>
                  <a:srgbClr val="000000"/>
                </a:solidFill>
                <a:latin typeface="Raleway" panose="020B0503030101060003" pitchFamily="34" charset="0"/>
              </a:rPr>
              <a:t>Create a series of activities that over time will assist GPs to fulfill their annual requirements with WVPHN as an RACGP CPD Provider </a:t>
            </a:r>
          </a:p>
          <a:p>
            <a:pPr marR="0" algn="l">
              <a:lnSpc>
                <a:spcPct val="100000"/>
              </a:lnSpc>
            </a:pPr>
            <a:endParaRPr lang="en-AU">
              <a:solidFill>
                <a:srgbClr val="000000"/>
              </a:solidFill>
              <a:latin typeface="Raleway" panose="020B0503030101060003" pitchFamily="34" charset="0"/>
            </a:endParaRPr>
          </a:p>
          <a:p>
            <a:pPr lvl="3">
              <a:lnSpc>
                <a:spcPct val="100000"/>
              </a:lnSpc>
            </a:pPr>
            <a:r>
              <a:rPr lang="en-AU" sz="2000">
                <a:solidFill>
                  <a:srgbClr val="000000"/>
                </a:solidFill>
                <a:latin typeface="Raleway" panose="020B0503030101060003" pitchFamily="34" charset="0"/>
              </a:rPr>
              <a:t>b</a:t>
            </a:r>
            <a:r>
              <a:rPr lang="en-AU" sz="2000" b="0" i="0" u="none" strike="noStrike" baseline="0">
                <a:solidFill>
                  <a:srgbClr val="000000"/>
                </a:solidFill>
                <a:latin typeface="Raleway" panose="020B0503030101060003" pitchFamily="34" charset="0"/>
              </a:rPr>
              <a:t>e innovative and creative when we design education</a:t>
            </a:r>
          </a:p>
          <a:p>
            <a:pPr lvl="3">
              <a:lnSpc>
                <a:spcPct val="100000"/>
              </a:lnSpc>
            </a:pPr>
            <a:r>
              <a:rPr lang="en-AU" sz="2000">
                <a:solidFill>
                  <a:srgbClr val="000000"/>
                </a:solidFill>
                <a:latin typeface="Raleway" panose="020B0503030101060003" pitchFamily="34" charset="0"/>
              </a:rPr>
              <a:t>to be meaningful and relevant to the GPs in our region</a:t>
            </a:r>
            <a:endParaRPr lang="en-AU" sz="2000" b="0" i="0" u="none" strike="noStrike" baseline="0">
              <a:solidFill>
                <a:srgbClr val="000000"/>
              </a:solidFill>
              <a:latin typeface="Raleway" panose="020B0503030101060003" pitchFamily="34" charset="0"/>
            </a:endParaRPr>
          </a:p>
          <a:p>
            <a:pPr>
              <a:lnSpc>
                <a:spcPct val="100000"/>
              </a:lnSpc>
            </a:pPr>
            <a:endParaRPr lang="en-AU">
              <a:latin typeface="Raleway" panose="020B0503030101060003" pitchFamily="34" charset="0"/>
            </a:endParaRPr>
          </a:p>
        </p:txBody>
      </p:sp>
      <p:pic>
        <p:nvPicPr>
          <p:cNvPr id="5" name="Graphic 4" descr="Person with idea with solid fill">
            <a:extLst>
              <a:ext uri="{FF2B5EF4-FFF2-40B4-BE49-F238E27FC236}">
                <a16:creationId xmlns:a16="http://schemas.microsoft.com/office/drawing/2014/main" id="{F08D11E6-B255-4DC9-29B4-DDC5A127C3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4875" y="4381500"/>
            <a:ext cx="914400" cy="914400"/>
          </a:xfrm>
          <a:prstGeom prst="rect">
            <a:avLst/>
          </a:prstGeom>
        </p:spPr>
      </p:pic>
    </p:spTree>
    <p:extLst>
      <p:ext uri="{BB962C8B-B14F-4D97-AF65-F5344CB8AC3E}">
        <p14:creationId xmlns:p14="http://schemas.microsoft.com/office/powerpoint/2010/main" val="2325875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190E-E567-5C29-F842-BCA5E238EFA3}"/>
              </a:ext>
            </a:extLst>
          </p:cNvPr>
          <p:cNvSpPr>
            <a:spLocks noGrp="1"/>
          </p:cNvSpPr>
          <p:nvPr>
            <p:ph type="title"/>
          </p:nvPr>
        </p:nvSpPr>
        <p:spPr>
          <a:xfrm>
            <a:off x="720000" y="540000"/>
            <a:ext cx="10672200" cy="515901"/>
          </a:xfrm>
        </p:spPr>
        <p:txBody>
          <a:bodyPr wrap="square" anchor="t">
            <a:normAutofit/>
          </a:bodyPr>
          <a:lstStyle/>
          <a:p>
            <a:r>
              <a:rPr lang="en-US"/>
              <a:t>WVPHN as your CPD ‘one stop shop’</a:t>
            </a:r>
            <a:endParaRPr lang="en-AU"/>
          </a:p>
        </p:txBody>
      </p:sp>
      <p:sp>
        <p:nvSpPr>
          <p:cNvPr id="3" name="Content Placeholder 2">
            <a:extLst>
              <a:ext uri="{FF2B5EF4-FFF2-40B4-BE49-F238E27FC236}">
                <a16:creationId xmlns:a16="http://schemas.microsoft.com/office/drawing/2014/main" id="{6AFF81FA-2C6E-5979-EF45-7EF39F7D41E6}"/>
              </a:ext>
            </a:extLst>
          </p:cNvPr>
          <p:cNvSpPr>
            <a:spLocks noGrp="1"/>
          </p:cNvSpPr>
          <p:nvPr>
            <p:ph idx="13"/>
          </p:nvPr>
        </p:nvSpPr>
        <p:spPr>
          <a:xfrm>
            <a:off x="720000" y="1440000"/>
            <a:ext cx="5220000" cy="4500000"/>
          </a:xfrm>
        </p:spPr>
        <p:txBody>
          <a:bodyPr vert="horz" lIns="0" tIns="36000" rIns="0" bIns="36000" rtlCol="0">
            <a:normAutofit/>
          </a:bodyPr>
          <a:lstStyle/>
          <a:p>
            <a:pPr>
              <a:spcAft>
                <a:spcPts val="1200"/>
              </a:spcAft>
            </a:pPr>
            <a:r>
              <a:rPr lang="en-US"/>
              <a:t>The following slides show how GPs can tick off some, or all, of their annual CPD requirements by attending various WVPHN activities</a:t>
            </a:r>
          </a:p>
          <a:p>
            <a:pPr>
              <a:spcAft>
                <a:spcPts val="1200"/>
              </a:spcAft>
            </a:pPr>
            <a:r>
              <a:rPr lang="en-US"/>
              <a:t>We will let you know what is coming up in the year ahead so you can plan early</a:t>
            </a:r>
          </a:p>
          <a:p>
            <a:pPr>
              <a:spcAft>
                <a:spcPts val="1200"/>
              </a:spcAft>
            </a:pPr>
            <a:r>
              <a:rPr lang="en-US"/>
              <a:t>Let’s look at some examples…</a:t>
            </a:r>
            <a:endParaRPr lang="en-AU"/>
          </a:p>
        </p:txBody>
      </p:sp>
      <p:pic>
        <p:nvPicPr>
          <p:cNvPr id="4" name="Content Placeholder 4" descr="People in classroom">
            <a:extLst>
              <a:ext uri="{FF2B5EF4-FFF2-40B4-BE49-F238E27FC236}">
                <a16:creationId xmlns:a16="http://schemas.microsoft.com/office/drawing/2014/main" id="{4FC5D045-5E53-3D1B-C382-CB0C2B54826C}"/>
              </a:ext>
            </a:extLst>
          </p:cNvPr>
          <p:cNvPicPr>
            <a:picLocks noChangeAspect="1"/>
          </p:cNvPicPr>
          <p:nvPr/>
        </p:nvPicPr>
        <p:blipFill rotWithShape="1">
          <a:blip r:embed="rId2"/>
          <a:srcRect l="13825" r="9324" b="-1"/>
          <a:stretch/>
        </p:blipFill>
        <p:spPr>
          <a:xfrm>
            <a:off x="6172200" y="1440000"/>
            <a:ext cx="5220000" cy="4500000"/>
          </a:xfrm>
          <a:prstGeom prst="rect">
            <a:avLst/>
          </a:prstGeom>
          <a:noFill/>
        </p:spPr>
      </p:pic>
    </p:spTree>
    <p:extLst>
      <p:ext uri="{BB962C8B-B14F-4D97-AF65-F5344CB8AC3E}">
        <p14:creationId xmlns:p14="http://schemas.microsoft.com/office/powerpoint/2010/main" val="2517664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71274-7C4E-495C-736F-8FE1CD4B5FA0}"/>
              </a:ext>
            </a:extLst>
          </p:cNvPr>
          <p:cNvSpPr>
            <a:spLocks noGrp="1"/>
          </p:cNvSpPr>
          <p:nvPr>
            <p:ph type="title"/>
          </p:nvPr>
        </p:nvSpPr>
        <p:spPr>
          <a:xfrm>
            <a:off x="720000" y="540000"/>
            <a:ext cx="10672200" cy="515901"/>
          </a:xfrm>
        </p:spPr>
        <p:txBody>
          <a:bodyPr wrap="square" anchor="t">
            <a:normAutofit/>
          </a:bodyPr>
          <a:lstStyle/>
          <a:p>
            <a:r>
              <a:rPr lang="en-US"/>
              <a:t>Annual CPD requirements – </a:t>
            </a:r>
            <a:r>
              <a:rPr lang="en-US" u="sng">
                <a:solidFill>
                  <a:srgbClr val="C00000"/>
                </a:solidFill>
              </a:rPr>
              <a:t>Project ECHO x 1 sprint</a:t>
            </a:r>
            <a:endParaRPr lang="en-AU" u="sng">
              <a:solidFill>
                <a:srgbClr val="C00000"/>
              </a:solidFill>
            </a:endParaRPr>
          </a:p>
        </p:txBody>
      </p:sp>
      <p:sp>
        <p:nvSpPr>
          <p:cNvPr id="10" name="Content Placeholder 2">
            <a:extLst>
              <a:ext uri="{FF2B5EF4-FFF2-40B4-BE49-F238E27FC236}">
                <a16:creationId xmlns:a16="http://schemas.microsoft.com/office/drawing/2014/main" id="{BE069FD4-7916-C5DA-6318-BDA162140369}"/>
              </a:ext>
            </a:extLst>
          </p:cNvPr>
          <p:cNvSpPr>
            <a:spLocks noGrp="1"/>
          </p:cNvSpPr>
          <p:nvPr>
            <p:ph idx="13"/>
          </p:nvPr>
        </p:nvSpPr>
        <p:spPr>
          <a:xfrm>
            <a:off x="719999" y="1440000"/>
            <a:ext cx="5730331" cy="3465375"/>
          </a:xfrm>
        </p:spPr>
        <p:txBody>
          <a:bodyPr>
            <a:normAutofit/>
          </a:bodyPr>
          <a:lstStyle/>
          <a:p>
            <a:pPr marL="0" indent="0">
              <a:buNone/>
            </a:pPr>
            <a:r>
              <a:rPr lang="en-US"/>
              <a:t>If a GP attends:</a:t>
            </a:r>
          </a:p>
          <a:p>
            <a:r>
              <a:rPr lang="en-US"/>
              <a:t>ECHO</a:t>
            </a:r>
          </a:p>
          <a:p>
            <a:pPr lvl="1"/>
            <a:r>
              <a:rPr lang="en-US"/>
              <a:t>1 x ECHO PGL cycle (sprint) per year</a:t>
            </a:r>
          </a:p>
          <a:p>
            <a:pPr lvl="1"/>
            <a:r>
              <a:rPr lang="en-US"/>
              <a:t>@ 5 sessions per sprint</a:t>
            </a:r>
          </a:p>
          <a:p>
            <a:pPr lvl="1"/>
            <a:r>
              <a:rPr lang="en-US"/>
              <a:t>5 </a:t>
            </a:r>
            <a:r>
              <a:rPr lang="en-US" b="1"/>
              <a:t>Reviewing Performance </a:t>
            </a:r>
            <a:r>
              <a:rPr lang="en-US"/>
              <a:t>hours </a:t>
            </a:r>
          </a:p>
          <a:p>
            <a:pPr lvl="1"/>
            <a:endParaRPr lang="en-US">
              <a:sym typeface="Wingdings" panose="05000000000000000000" pitchFamily="2" charset="2"/>
            </a:endParaRPr>
          </a:p>
          <a:p>
            <a:pPr marL="0" indent="0">
              <a:buNone/>
            </a:pPr>
            <a:endParaRPr lang="en-US">
              <a:sym typeface="Wingdings" panose="05000000000000000000" pitchFamily="2" charset="2"/>
            </a:endParaRPr>
          </a:p>
          <a:p>
            <a:pPr marL="0" indent="0">
              <a:buNone/>
            </a:pPr>
            <a:endParaRPr lang="en-US" sz="1600">
              <a:sym typeface="Wingdings" panose="05000000000000000000" pitchFamily="2" charset="2"/>
            </a:endParaRPr>
          </a:p>
          <a:p>
            <a:pPr marL="0" indent="0">
              <a:buNone/>
            </a:pPr>
            <a:endParaRPr lang="en-US" sz="1600">
              <a:sym typeface="Wingdings" panose="05000000000000000000" pitchFamily="2" charset="2"/>
            </a:endParaRPr>
          </a:p>
          <a:p>
            <a:endParaRPr lang="en-US"/>
          </a:p>
        </p:txBody>
      </p:sp>
      <p:pic>
        <p:nvPicPr>
          <p:cNvPr id="5" name="Content Placeholder 4" descr="Chart, sunburst chart&#10;&#10;Description automatically generated">
            <a:extLst>
              <a:ext uri="{FF2B5EF4-FFF2-40B4-BE49-F238E27FC236}">
                <a16:creationId xmlns:a16="http://schemas.microsoft.com/office/drawing/2014/main" id="{903F0E26-32A3-4C03-C526-F4A163BE268E}"/>
              </a:ext>
            </a:extLst>
          </p:cNvPr>
          <p:cNvPicPr>
            <a:picLocks noGrp="1" noChangeAspect="1"/>
          </p:cNvPicPr>
          <p:nvPr>
            <p:ph idx="14"/>
          </p:nvPr>
        </p:nvPicPr>
        <p:blipFill>
          <a:blip r:embed="rId3"/>
          <a:stretch>
            <a:fillRect/>
          </a:stretch>
        </p:blipFill>
        <p:spPr>
          <a:xfrm>
            <a:off x="6785325" y="1440000"/>
            <a:ext cx="3993749" cy="4500000"/>
          </a:xfrm>
          <a:noFill/>
        </p:spPr>
      </p:pic>
      <p:cxnSp>
        <p:nvCxnSpPr>
          <p:cNvPr id="9" name="Straight Connector 8">
            <a:extLst>
              <a:ext uri="{FF2B5EF4-FFF2-40B4-BE49-F238E27FC236}">
                <a16:creationId xmlns:a16="http://schemas.microsoft.com/office/drawing/2014/main" id="{C356F599-145B-C199-7F56-F96D87A000A2}"/>
              </a:ext>
            </a:extLst>
          </p:cNvPr>
          <p:cNvCxnSpPr>
            <a:cxnSpLocks/>
          </p:cNvCxnSpPr>
          <p:nvPr/>
        </p:nvCxnSpPr>
        <p:spPr>
          <a:xfrm>
            <a:off x="8801249" y="1924050"/>
            <a:ext cx="0" cy="3619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30857567-8B97-E55D-AFC6-A1C98450DF99}"/>
              </a:ext>
            </a:extLst>
          </p:cNvPr>
          <p:cNvSpPr/>
          <p:nvPr/>
        </p:nvSpPr>
        <p:spPr>
          <a:xfrm rot="17817398">
            <a:off x="6873206" y="1938081"/>
            <a:ext cx="3856085" cy="3839014"/>
          </a:xfrm>
          <a:prstGeom prst="arc">
            <a:avLst>
              <a:gd name="adj1" fmla="val 19957056"/>
              <a:gd name="adj2" fmla="val 380406"/>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30" name="Straight Connector 29">
            <a:extLst>
              <a:ext uri="{FF2B5EF4-FFF2-40B4-BE49-F238E27FC236}">
                <a16:creationId xmlns:a16="http://schemas.microsoft.com/office/drawing/2014/main" id="{D01DE0BF-5A94-C79D-C505-87C304C684B1}"/>
              </a:ext>
            </a:extLst>
          </p:cNvPr>
          <p:cNvCxnSpPr>
            <a:cxnSpLocks/>
          </p:cNvCxnSpPr>
          <p:nvPr/>
        </p:nvCxnSpPr>
        <p:spPr>
          <a:xfrm flipH="1">
            <a:off x="9655175" y="2232025"/>
            <a:ext cx="193675" cy="29527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Graphic 2" descr="Badge Tick with solid fill">
            <a:extLst>
              <a:ext uri="{FF2B5EF4-FFF2-40B4-BE49-F238E27FC236}">
                <a16:creationId xmlns:a16="http://schemas.microsoft.com/office/drawing/2014/main" id="{D18965C5-AB4C-C7E7-5894-7A8BE90BE4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61" y="5529262"/>
            <a:ext cx="561975" cy="561975"/>
          </a:xfrm>
          <a:prstGeom prst="rect">
            <a:avLst/>
          </a:prstGeom>
        </p:spPr>
      </p:pic>
      <p:sp>
        <p:nvSpPr>
          <p:cNvPr id="4" name="TextBox 3">
            <a:extLst>
              <a:ext uri="{FF2B5EF4-FFF2-40B4-BE49-F238E27FC236}">
                <a16:creationId xmlns:a16="http://schemas.microsoft.com/office/drawing/2014/main" id="{D16103BF-DC43-59D0-4EDB-5E2D086DBB0F}"/>
              </a:ext>
            </a:extLst>
          </p:cNvPr>
          <p:cNvSpPr txBox="1"/>
          <p:nvPr/>
        </p:nvSpPr>
        <p:spPr>
          <a:xfrm>
            <a:off x="656466" y="5619750"/>
            <a:ext cx="73635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You have completed your minimum </a:t>
            </a:r>
            <a:r>
              <a:rPr kumimoji="0" lang="en-AU" sz="2000" b="1" i="0" u="none" strike="noStrike" kern="1200" cap="none" spc="0" normalizeH="0" baseline="0" noProof="0">
                <a:ln>
                  <a:noFill/>
                </a:ln>
                <a:solidFill>
                  <a:prstClr val="black"/>
                </a:solidFill>
                <a:effectLst/>
                <a:uLnTx/>
                <a:uFillTx/>
                <a:latin typeface="Raleway" panose="020B0503030101060003" pitchFamily="34" charset="0"/>
                <a:ea typeface="+mn-ea"/>
                <a:cs typeface="+mn-cs"/>
              </a:rPr>
              <a:t>RP</a:t>
            </a:r>
            <a:r>
              <a:rPr kumimoji="0" lang="en-AU" sz="20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 hours for the year </a:t>
            </a:r>
          </a:p>
        </p:txBody>
      </p:sp>
    </p:spTree>
    <p:extLst>
      <p:ext uri="{BB962C8B-B14F-4D97-AF65-F5344CB8AC3E}">
        <p14:creationId xmlns:p14="http://schemas.microsoft.com/office/powerpoint/2010/main" val="1037884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71274-7C4E-495C-736F-8FE1CD4B5FA0}"/>
              </a:ext>
            </a:extLst>
          </p:cNvPr>
          <p:cNvSpPr>
            <a:spLocks noGrp="1"/>
          </p:cNvSpPr>
          <p:nvPr>
            <p:ph type="title"/>
          </p:nvPr>
        </p:nvSpPr>
        <p:spPr>
          <a:xfrm>
            <a:off x="720000" y="540000"/>
            <a:ext cx="11224350" cy="515901"/>
          </a:xfrm>
        </p:spPr>
        <p:txBody>
          <a:bodyPr wrap="square" anchor="t">
            <a:normAutofit/>
          </a:bodyPr>
          <a:lstStyle/>
          <a:p>
            <a:r>
              <a:rPr lang="en-US"/>
              <a:t>Annual CPD requirements – </a:t>
            </a:r>
            <a:r>
              <a:rPr lang="en-US" u="sng">
                <a:solidFill>
                  <a:srgbClr val="C00000"/>
                </a:solidFill>
              </a:rPr>
              <a:t>Project ECHO x 1 sprint + QI</a:t>
            </a:r>
            <a:endParaRPr lang="en-AU" u="sng">
              <a:solidFill>
                <a:srgbClr val="C00000"/>
              </a:solidFill>
            </a:endParaRPr>
          </a:p>
        </p:txBody>
      </p:sp>
      <p:sp>
        <p:nvSpPr>
          <p:cNvPr id="10" name="Content Placeholder 2">
            <a:extLst>
              <a:ext uri="{FF2B5EF4-FFF2-40B4-BE49-F238E27FC236}">
                <a16:creationId xmlns:a16="http://schemas.microsoft.com/office/drawing/2014/main" id="{BE069FD4-7916-C5DA-6318-BDA162140369}"/>
              </a:ext>
            </a:extLst>
          </p:cNvPr>
          <p:cNvSpPr>
            <a:spLocks noGrp="1"/>
          </p:cNvSpPr>
          <p:nvPr>
            <p:ph idx="13"/>
          </p:nvPr>
        </p:nvSpPr>
        <p:spPr>
          <a:xfrm>
            <a:off x="719999" y="1440000"/>
            <a:ext cx="5730331" cy="3874950"/>
          </a:xfrm>
        </p:spPr>
        <p:txBody>
          <a:bodyPr>
            <a:normAutofit/>
          </a:bodyPr>
          <a:lstStyle/>
          <a:p>
            <a:pPr marL="0" indent="0">
              <a:buNone/>
            </a:pPr>
            <a:r>
              <a:rPr lang="en-US"/>
              <a:t>If a GP attends:</a:t>
            </a:r>
          </a:p>
          <a:p>
            <a:r>
              <a:rPr lang="en-US"/>
              <a:t>ECHO</a:t>
            </a:r>
          </a:p>
          <a:p>
            <a:pPr lvl="1"/>
            <a:r>
              <a:rPr lang="en-US"/>
              <a:t>1 x ECHO PGL cycle (sprint) per year</a:t>
            </a:r>
          </a:p>
          <a:p>
            <a:pPr lvl="1"/>
            <a:r>
              <a:rPr lang="en-US"/>
              <a:t>@ 5 sessions per sprint</a:t>
            </a:r>
          </a:p>
          <a:p>
            <a:pPr lvl="1"/>
            <a:r>
              <a:rPr lang="en-US"/>
              <a:t>5 </a:t>
            </a:r>
            <a:r>
              <a:rPr lang="en-US" b="1"/>
              <a:t>Reviewing Performance </a:t>
            </a:r>
            <a:r>
              <a:rPr lang="en-US"/>
              <a:t>hours </a:t>
            </a:r>
          </a:p>
          <a:p>
            <a:r>
              <a:rPr lang="en-US"/>
              <a:t>Add in a QI activity </a:t>
            </a:r>
          </a:p>
          <a:p>
            <a:pPr lvl="1"/>
            <a:r>
              <a:rPr lang="en-US"/>
              <a:t>Related to the ECHO sprint</a:t>
            </a:r>
          </a:p>
          <a:p>
            <a:pPr lvl="1"/>
            <a:r>
              <a:rPr lang="en-US"/>
              <a:t>Developed and supported by PFs</a:t>
            </a:r>
          </a:p>
          <a:p>
            <a:pPr lvl="1"/>
            <a:r>
              <a:rPr lang="en-US"/>
              <a:t>5 </a:t>
            </a:r>
            <a:r>
              <a:rPr lang="en-US" b="1"/>
              <a:t>Measuring Outcomes</a:t>
            </a:r>
            <a:r>
              <a:rPr lang="en-US"/>
              <a:t> hours </a:t>
            </a:r>
            <a:endParaRPr lang="en-US">
              <a:sym typeface="Wingdings" panose="05000000000000000000" pitchFamily="2" charset="2"/>
            </a:endParaRPr>
          </a:p>
          <a:p>
            <a:endParaRPr lang="en-US"/>
          </a:p>
        </p:txBody>
      </p:sp>
      <p:pic>
        <p:nvPicPr>
          <p:cNvPr id="5" name="Content Placeholder 4" descr="Chart, sunburst chart&#10;&#10;Description automatically generated">
            <a:extLst>
              <a:ext uri="{FF2B5EF4-FFF2-40B4-BE49-F238E27FC236}">
                <a16:creationId xmlns:a16="http://schemas.microsoft.com/office/drawing/2014/main" id="{903F0E26-32A3-4C03-C526-F4A163BE268E}"/>
              </a:ext>
            </a:extLst>
          </p:cNvPr>
          <p:cNvPicPr>
            <a:picLocks noGrp="1" noChangeAspect="1"/>
          </p:cNvPicPr>
          <p:nvPr>
            <p:ph idx="14"/>
          </p:nvPr>
        </p:nvPicPr>
        <p:blipFill>
          <a:blip r:embed="rId3"/>
          <a:stretch>
            <a:fillRect/>
          </a:stretch>
        </p:blipFill>
        <p:spPr>
          <a:xfrm>
            <a:off x="6785325" y="1440000"/>
            <a:ext cx="3993749" cy="4500000"/>
          </a:xfrm>
          <a:noFill/>
        </p:spPr>
      </p:pic>
      <p:cxnSp>
        <p:nvCxnSpPr>
          <p:cNvPr id="9" name="Straight Connector 8">
            <a:extLst>
              <a:ext uri="{FF2B5EF4-FFF2-40B4-BE49-F238E27FC236}">
                <a16:creationId xmlns:a16="http://schemas.microsoft.com/office/drawing/2014/main" id="{C356F599-145B-C199-7F56-F96D87A000A2}"/>
              </a:ext>
            </a:extLst>
          </p:cNvPr>
          <p:cNvCxnSpPr>
            <a:cxnSpLocks/>
          </p:cNvCxnSpPr>
          <p:nvPr/>
        </p:nvCxnSpPr>
        <p:spPr>
          <a:xfrm>
            <a:off x="8801249" y="1924050"/>
            <a:ext cx="0" cy="3619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30857567-8B97-E55D-AFC6-A1C98450DF99}"/>
              </a:ext>
            </a:extLst>
          </p:cNvPr>
          <p:cNvSpPr/>
          <p:nvPr/>
        </p:nvSpPr>
        <p:spPr>
          <a:xfrm rot="17817398">
            <a:off x="6873206" y="1938081"/>
            <a:ext cx="3856085" cy="3839014"/>
          </a:xfrm>
          <a:prstGeom prst="arc">
            <a:avLst>
              <a:gd name="adj1" fmla="val 19957056"/>
              <a:gd name="adj2" fmla="val 380406"/>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30" name="Straight Connector 29">
            <a:extLst>
              <a:ext uri="{FF2B5EF4-FFF2-40B4-BE49-F238E27FC236}">
                <a16:creationId xmlns:a16="http://schemas.microsoft.com/office/drawing/2014/main" id="{D01DE0BF-5A94-C79D-C505-87C304C684B1}"/>
              </a:ext>
            </a:extLst>
          </p:cNvPr>
          <p:cNvCxnSpPr>
            <a:cxnSpLocks/>
          </p:cNvCxnSpPr>
          <p:nvPr/>
        </p:nvCxnSpPr>
        <p:spPr>
          <a:xfrm flipH="1">
            <a:off x="9655175" y="2232025"/>
            <a:ext cx="193675" cy="29527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Arc 2">
            <a:extLst>
              <a:ext uri="{FF2B5EF4-FFF2-40B4-BE49-F238E27FC236}">
                <a16:creationId xmlns:a16="http://schemas.microsoft.com/office/drawing/2014/main" id="{51BF3FDA-C3AB-517D-B485-11BCFB09EDA2}"/>
              </a:ext>
            </a:extLst>
          </p:cNvPr>
          <p:cNvSpPr/>
          <p:nvPr/>
        </p:nvSpPr>
        <p:spPr>
          <a:xfrm rot="19794883">
            <a:off x="6947884" y="2009374"/>
            <a:ext cx="3808233" cy="3652304"/>
          </a:xfrm>
          <a:prstGeom prst="arc">
            <a:avLst>
              <a:gd name="adj1" fmla="val 19957056"/>
              <a:gd name="adj2" fmla="val 2867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4" name="Straight Connector 3">
            <a:extLst>
              <a:ext uri="{FF2B5EF4-FFF2-40B4-BE49-F238E27FC236}">
                <a16:creationId xmlns:a16="http://schemas.microsoft.com/office/drawing/2014/main" id="{27E9207E-68E0-D60B-E0A2-2EAE6155C07B}"/>
              </a:ext>
            </a:extLst>
          </p:cNvPr>
          <p:cNvCxnSpPr>
            <a:cxnSpLocks/>
          </p:cNvCxnSpPr>
          <p:nvPr/>
        </p:nvCxnSpPr>
        <p:spPr>
          <a:xfrm flipH="1">
            <a:off x="10306050" y="3000375"/>
            <a:ext cx="266849" cy="1619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Graphic 11" descr="Badge Tick with solid fill">
            <a:extLst>
              <a:ext uri="{FF2B5EF4-FFF2-40B4-BE49-F238E27FC236}">
                <a16:creationId xmlns:a16="http://schemas.microsoft.com/office/drawing/2014/main" id="{CB3BB6DA-FBC9-265D-72E4-F2C1E44A17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61" y="5529262"/>
            <a:ext cx="561975" cy="561975"/>
          </a:xfrm>
          <a:prstGeom prst="rect">
            <a:avLst/>
          </a:prstGeom>
        </p:spPr>
      </p:pic>
      <p:sp>
        <p:nvSpPr>
          <p:cNvPr id="13" name="TextBox 12">
            <a:extLst>
              <a:ext uri="{FF2B5EF4-FFF2-40B4-BE49-F238E27FC236}">
                <a16:creationId xmlns:a16="http://schemas.microsoft.com/office/drawing/2014/main" id="{CACD15C8-B65D-EC8C-A452-EBE705CB86C2}"/>
              </a:ext>
            </a:extLst>
          </p:cNvPr>
          <p:cNvSpPr txBox="1"/>
          <p:nvPr/>
        </p:nvSpPr>
        <p:spPr>
          <a:xfrm>
            <a:off x="656465" y="5619750"/>
            <a:ext cx="83065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You have completed your minimum </a:t>
            </a:r>
            <a:r>
              <a:rPr kumimoji="0" lang="en-AU" sz="2000" b="1" i="0" u="none" strike="noStrike" kern="1200" cap="none" spc="0" normalizeH="0" baseline="0" noProof="0">
                <a:ln>
                  <a:noFill/>
                </a:ln>
                <a:solidFill>
                  <a:prstClr val="black"/>
                </a:solidFill>
                <a:effectLst/>
                <a:uLnTx/>
                <a:uFillTx/>
                <a:latin typeface="Raleway" panose="020B0503030101060003" pitchFamily="34" charset="0"/>
                <a:ea typeface="+mn-ea"/>
                <a:cs typeface="+mn-cs"/>
              </a:rPr>
              <a:t>RP &amp; MO</a:t>
            </a:r>
            <a:r>
              <a:rPr kumimoji="0" lang="en-AU" sz="20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 hours for the year </a:t>
            </a:r>
          </a:p>
        </p:txBody>
      </p:sp>
      <p:cxnSp>
        <p:nvCxnSpPr>
          <p:cNvPr id="14" name="Straight Arrow Connector 13">
            <a:extLst>
              <a:ext uri="{FF2B5EF4-FFF2-40B4-BE49-F238E27FC236}">
                <a16:creationId xmlns:a16="http://schemas.microsoft.com/office/drawing/2014/main" id="{68A7B820-9341-746A-64C4-25F990CA9BF6}"/>
              </a:ext>
            </a:extLst>
          </p:cNvPr>
          <p:cNvCxnSpPr>
            <a:cxnSpLocks/>
          </p:cNvCxnSpPr>
          <p:nvPr/>
        </p:nvCxnSpPr>
        <p:spPr>
          <a:xfrm flipH="1">
            <a:off x="10332779" y="2130951"/>
            <a:ext cx="480705" cy="40399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4872234-B172-5017-5D0C-A5EEA2C8AF02}"/>
              </a:ext>
            </a:extLst>
          </p:cNvPr>
          <p:cNvSpPr txBox="1"/>
          <p:nvPr/>
        </p:nvSpPr>
        <p:spPr>
          <a:xfrm>
            <a:off x="10382072" y="1484620"/>
            <a:ext cx="16479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Add in a 5hr QI activity</a:t>
            </a:r>
            <a:endParaRPr kumimoji="0" lang="en-AU" sz="18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p:txBody>
      </p:sp>
    </p:spTree>
    <p:extLst>
      <p:ext uri="{BB962C8B-B14F-4D97-AF65-F5344CB8AC3E}">
        <p14:creationId xmlns:p14="http://schemas.microsoft.com/office/powerpoint/2010/main" val="3447627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71274-7C4E-495C-736F-8FE1CD4B5FA0}"/>
              </a:ext>
            </a:extLst>
          </p:cNvPr>
          <p:cNvSpPr>
            <a:spLocks noGrp="1"/>
          </p:cNvSpPr>
          <p:nvPr>
            <p:ph type="title"/>
          </p:nvPr>
        </p:nvSpPr>
        <p:spPr>
          <a:xfrm>
            <a:off x="720000" y="540000"/>
            <a:ext cx="10672200" cy="515901"/>
          </a:xfrm>
        </p:spPr>
        <p:txBody>
          <a:bodyPr wrap="square" anchor="t">
            <a:normAutofit/>
          </a:bodyPr>
          <a:lstStyle/>
          <a:p>
            <a:r>
              <a:rPr lang="en-US"/>
              <a:t>Annual CPD requirements – </a:t>
            </a:r>
            <a:r>
              <a:rPr lang="en-US" u="sng">
                <a:solidFill>
                  <a:srgbClr val="C00000"/>
                </a:solidFill>
              </a:rPr>
              <a:t>Project ECHO x 4 sprints</a:t>
            </a:r>
            <a:endParaRPr lang="en-AU" u="sng">
              <a:solidFill>
                <a:srgbClr val="C00000"/>
              </a:solidFill>
            </a:endParaRPr>
          </a:p>
        </p:txBody>
      </p:sp>
      <p:sp>
        <p:nvSpPr>
          <p:cNvPr id="10" name="Content Placeholder 2">
            <a:extLst>
              <a:ext uri="{FF2B5EF4-FFF2-40B4-BE49-F238E27FC236}">
                <a16:creationId xmlns:a16="http://schemas.microsoft.com/office/drawing/2014/main" id="{BE069FD4-7916-C5DA-6318-BDA162140369}"/>
              </a:ext>
            </a:extLst>
          </p:cNvPr>
          <p:cNvSpPr>
            <a:spLocks noGrp="1"/>
          </p:cNvSpPr>
          <p:nvPr>
            <p:ph idx="13"/>
          </p:nvPr>
        </p:nvSpPr>
        <p:spPr>
          <a:xfrm>
            <a:off x="719999" y="1440000"/>
            <a:ext cx="5730331" cy="4500000"/>
          </a:xfrm>
        </p:spPr>
        <p:txBody>
          <a:bodyPr>
            <a:normAutofit/>
          </a:bodyPr>
          <a:lstStyle/>
          <a:p>
            <a:pPr marL="0" indent="0">
              <a:buNone/>
            </a:pPr>
            <a:r>
              <a:rPr lang="en-US"/>
              <a:t>If a GP attends:</a:t>
            </a:r>
          </a:p>
          <a:p>
            <a:r>
              <a:rPr lang="en-US"/>
              <a:t>ECHO</a:t>
            </a:r>
          </a:p>
          <a:p>
            <a:pPr lvl="1"/>
            <a:r>
              <a:rPr lang="en-US"/>
              <a:t>4 x ECHO PGL cycles (sprints) per year</a:t>
            </a:r>
          </a:p>
          <a:p>
            <a:pPr lvl="1"/>
            <a:r>
              <a:rPr lang="en-US"/>
              <a:t>@ 5 sessions per sprint</a:t>
            </a:r>
          </a:p>
          <a:p>
            <a:pPr lvl="1"/>
            <a:r>
              <a:rPr lang="en-US"/>
              <a:t>20 </a:t>
            </a:r>
            <a:r>
              <a:rPr lang="en-US" b="1"/>
              <a:t>Reviewing Performance </a:t>
            </a:r>
            <a:r>
              <a:rPr lang="en-US"/>
              <a:t>hours </a:t>
            </a:r>
          </a:p>
          <a:p>
            <a:endParaRPr lang="en-US"/>
          </a:p>
        </p:txBody>
      </p:sp>
      <p:pic>
        <p:nvPicPr>
          <p:cNvPr id="5" name="Content Placeholder 4" descr="Chart, sunburst chart&#10;&#10;Description automatically generated">
            <a:extLst>
              <a:ext uri="{FF2B5EF4-FFF2-40B4-BE49-F238E27FC236}">
                <a16:creationId xmlns:a16="http://schemas.microsoft.com/office/drawing/2014/main" id="{903F0E26-32A3-4C03-C526-F4A163BE268E}"/>
              </a:ext>
            </a:extLst>
          </p:cNvPr>
          <p:cNvPicPr>
            <a:picLocks noGrp="1" noChangeAspect="1"/>
          </p:cNvPicPr>
          <p:nvPr>
            <p:ph idx="14"/>
          </p:nvPr>
        </p:nvPicPr>
        <p:blipFill>
          <a:blip r:embed="rId3"/>
          <a:stretch>
            <a:fillRect/>
          </a:stretch>
        </p:blipFill>
        <p:spPr>
          <a:xfrm>
            <a:off x="6785325" y="1440000"/>
            <a:ext cx="3993749" cy="4500000"/>
          </a:xfrm>
          <a:noFill/>
        </p:spPr>
      </p:pic>
      <p:sp>
        <p:nvSpPr>
          <p:cNvPr id="7" name="Arc 6">
            <a:extLst>
              <a:ext uri="{FF2B5EF4-FFF2-40B4-BE49-F238E27FC236}">
                <a16:creationId xmlns:a16="http://schemas.microsoft.com/office/drawing/2014/main" id="{5ACD5403-7F8A-04E6-00F9-0F26B2ADDAF1}"/>
              </a:ext>
            </a:extLst>
          </p:cNvPr>
          <p:cNvSpPr/>
          <p:nvPr/>
        </p:nvSpPr>
        <p:spPr>
          <a:xfrm>
            <a:off x="6637158" y="1960274"/>
            <a:ext cx="4195840" cy="4077638"/>
          </a:xfrm>
          <a:prstGeom prst="arc">
            <a:avLst>
              <a:gd name="adj1" fmla="val 19957056"/>
              <a:gd name="adj2" fmla="val 5324568"/>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9" name="Straight Connector 8">
            <a:extLst>
              <a:ext uri="{FF2B5EF4-FFF2-40B4-BE49-F238E27FC236}">
                <a16:creationId xmlns:a16="http://schemas.microsoft.com/office/drawing/2014/main" id="{C356F599-145B-C199-7F56-F96D87A000A2}"/>
              </a:ext>
            </a:extLst>
          </p:cNvPr>
          <p:cNvCxnSpPr>
            <a:cxnSpLocks/>
          </p:cNvCxnSpPr>
          <p:nvPr/>
        </p:nvCxnSpPr>
        <p:spPr>
          <a:xfrm>
            <a:off x="8801249" y="1924050"/>
            <a:ext cx="0" cy="3619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D86BB2-3DF0-91BF-48DD-743CD1065737}"/>
              </a:ext>
            </a:extLst>
          </p:cNvPr>
          <p:cNvCxnSpPr>
            <a:cxnSpLocks/>
          </p:cNvCxnSpPr>
          <p:nvPr/>
        </p:nvCxnSpPr>
        <p:spPr>
          <a:xfrm flipV="1">
            <a:off x="8779811" y="5784850"/>
            <a:ext cx="12211" cy="2652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CBDF57-0DD5-675A-0B0E-6742D3520202}"/>
              </a:ext>
            </a:extLst>
          </p:cNvPr>
          <p:cNvCxnSpPr>
            <a:cxnSpLocks/>
          </p:cNvCxnSpPr>
          <p:nvPr/>
        </p:nvCxnSpPr>
        <p:spPr>
          <a:xfrm flipV="1">
            <a:off x="10312400" y="3016250"/>
            <a:ext cx="279847" cy="139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30857567-8B97-E55D-AFC6-A1C98450DF99}"/>
              </a:ext>
            </a:extLst>
          </p:cNvPr>
          <p:cNvSpPr/>
          <p:nvPr/>
        </p:nvSpPr>
        <p:spPr>
          <a:xfrm rot="17817398">
            <a:off x="6873206" y="1938081"/>
            <a:ext cx="3856085" cy="3839014"/>
          </a:xfrm>
          <a:prstGeom prst="arc">
            <a:avLst>
              <a:gd name="adj1" fmla="val 19957056"/>
              <a:gd name="adj2" fmla="val 380406"/>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30" name="Straight Connector 29">
            <a:extLst>
              <a:ext uri="{FF2B5EF4-FFF2-40B4-BE49-F238E27FC236}">
                <a16:creationId xmlns:a16="http://schemas.microsoft.com/office/drawing/2014/main" id="{D01DE0BF-5A94-C79D-C505-87C304C684B1}"/>
              </a:ext>
            </a:extLst>
          </p:cNvPr>
          <p:cNvCxnSpPr>
            <a:cxnSpLocks/>
          </p:cNvCxnSpPr>
          <p:nvPr/>
        </p:nvCxnSpPr>
        <p:spPr>
          <a:xfrm flipH="1">
            <a:off x="9655175" y="2232025"/>
            <a:ext cx="193675" cy="29527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Graphic 11" descr="Badge Tick with solid fill">
            <a:extLst>
              <a:ext uri="{FF2B5EF4-FFF2-40B4-BE49-F238E27FC236}">
                <a16:creationId xmlns:a16="http://schemas.microsoft.com/office/drawing/2014/main" id="{3B9CD289-06F6-D974-A441-3948F00838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61" y="5529262"/>
            <a:ext cx="561975" cy="561975"/>
          </a:xfrm>
          <a:prstGeom prst="rect">
            <a:avLst/>
          </a:prstGeom>
        </p:spPr>
      </p:pic>
      <p:sp>
        <p:nvSpPr>
          <p:cNvPr id="14" name="TextBox 13">
            <a:extLst>
              <a:ext uri="{FF2B5EF4-FFF2-40B4-BE49-F238E27FC236}">
                <a16:creationId xmlns:a16="http://schemas.microsoft.com/office/drawing/2014/main" id="{8B680207-E572-E899-B48C-C43A6E09EDBA}"/>
              </a:ext>
            </a:extLst>
          </p:cNvPr>
          <p:cNvSpPr txBox="1"/>
          <p:nvPr/>
        </p:nvSpPr>
        <p:spPr>
          <a:xfrm>
            <a:off x="656466" y="5445097"/>
            <a:ext cx="71962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You have completed your minimum </a:t>
            </a:r>
            <a:r>
              <a:rPr kumimoji="0" lang="en-AU" sz="2000" b="1" i="0" u="none" strike="noStrike" kern="1200" cap="none" spc="0" normalizeH="0" baseline="0" noProof="0">
                <a:ln>
                  <a:noFill/>
                </a:ln>
                <a:solidFill>
                  <a:prstClr val="black"/>
                </a:solidFill>
                <a:effectLst/>
                <a:uLnTx/>
                <a:uFillTx/>
                <a:latin typeface="Raleway" panose="020B0503030101060003" pitchFamily="34" charset="0"/>
                <a:ea typeface="+mn-ea"/>
                <a:cs typeface="+mn-cs"/>
              </a:rPr>
              <a:t>RP </a:t>
            </a:r>
            <a:r>
              <a:rPr kumimoji="0" lang="en-AU" sz="20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hours for the year + the remaining </a:t>
            </a:r>
            <a:r>
              <a:rPr kumimoji="0" lang="en-AU" sz="2000" b="1" i="0" u="none" strike="noStrike" kern="1200" cap="none" spc="0" normalizeH="0" baseline="0" noProof="0">
                <a:ln>
                  <a:noFill/>
                </a:ln>
                <a:solidFill>
                  <a:prstClr val="black"/>
                </a:solidFill>
                <a:effectLst/>
                <a:uLnTx/>
                <a:uFillTx/>
                <a:latin typeface="Raleway" panose="020B0503030101060003" pitchFamily="34" charset="0"/>
                <a:ea typeface="+mn-ea"/>
                <a:cs typeface="+mn-cs"/>
              </a:rPr>
              <a:t>RP and/or MO </a:t>
            </a:r>
            <a:r>
              <a:rPr kumimoji="0" lang="en-AU" sz="20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hours</a:t>
            </a:r>
          </a:p>
        </p:txBody>
      </p:sp>
    </p:spTree>
    <p:extLst>
      <p:ext uri="{BB962C8B-B14F-4D97-AF65-F5344CB8AC3E}">
        <p14:creationId xmlns:p14="http://schemas.microsoft.com/office/powerpoint/2010/main" val="384070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71274-7C4E-495C-736F-8FE1CD4B5FA0}"/>
              </a:ext>
            </a:extLst>
          </p:cNvPr>
          <p:cNvSpPr>
            <a:spLocks noGrp="1"/>
          </p:cNvSpPr>
          <p:nvPr>
            <p:ph type="title"/>
          </p:nvPr>
        </p:nvSpPr>
        <p:spPr>
          <a:xfrm>
            <a:off x="720000" y="540000"/>
            <a:ext cx="11472000" cy="515901"/>
          </a:xfrm>
        </p:spPr>
        <p:txBody>
          <a:bodyPr wrap="square" anchor="t">
            <a:normAutofit/>
          </a:bodyPr>
          <a:lstStyle/>
          <a:p>
            <a:r>
              <a:rPr lang="en-US"/>
              <a:t>Annual CPD requirements – </a:t>
            </a:r>
            <a:r>
              <a:rPr lang="en-US" u="sng">
                <a:solidFill>
                  <a:srgbClr val="C00000"/>
                </a:solidFill>
              </a:rPr>
              <a:t>Project ECHO x 4 sprints</a:t>
            </a:r>
            <a:r>
              <a:rPr lang="en-US">
                <a:solidFill>
                  <a:srgbClr val="C00000"/>
                </a:solidFill>
              </a:rPr>
              <a:t> </a:t>
            </a:r>
            <a:r>
              <a:rPr lang="en-US" u="sng">
                <a:solidFill>
                  <a:srgbClr val="C00000"/>
                </a:solidFill>
              </a:rPr>
              <a:t>+ QI </a:t>
            </a:r>
            <a:endParaRPr lang="en-AU" u="sng">
              <a:solidFill>
                <a:srgbClr val="C00000"/>
              </a:solidFill>
            </a:endParaRPr>
          </a:p>
        </p:txBody>
      </p:sp>
      <p:sp>
        <p:nvSpPr>
          <p:cNvPr id="10" name="Content Placeholder 2">
            <a:extLst>
              <a:ext uri="{FF2B5EF4-FFF2-40B4-BE49-F238E27FC236}">
                <a16:creationId xmlns:a16="http://schemas.microsoft.com/office/drawing/2014/main" id="{BE069FD4-7916-C5DA-6318-BDA162140369}"/>
              </a:ext>
            </a:extLst>
          </p:cNvPr>
          <p:cNvSpPr>
            <a:spLocks noGrp="1"/>
          </p:cNvSpPr>
          <p:nvPr>
            <p:ph idx="13"/>
          </p:nvPr>
        </p:nvSpPr>
        <p:spPr>
          <a:xfrm>
            <a:off x="719999" y="1440000"/>
            <a:ext cx="5730331" cy="4500000"/>
          </a:xfrm>
        </p:spPr>
        <p:txBody>
          <a:bodyPr>
            <a:normAutofit/>
          </a:bodyPr>
          <a:lstStyle/>
          <a:p>
            <a:pPr marL="0" indent="0">
              <a:buNone/>
            </a:pPr>
            <a:r>
              <a:rPr lang="en-US"/>
              <a:t>If a GP attends:</a:t>
            </a:r>
          </a:p>
          <a:p>
            <a:r>
              <a:rPr lang="en-US"/>
              <a:t>ECHO</a:t>
            </a:r>
          </a:p>
          <a:p>
            <a:pPr lvl="1"/>
            <a:r>
              <a:rPr lang="en-US"/>
              <a:t>4 x ECHO PGL cycles (sprints) per year</a:t>
            </a:r>
          </a:p>
          <a:p>
            <a:pPr lvl="1"/>
            <a:r>
              <a:rPr lang="en-US"/>
              <a:t>@ 5 sessions per sprint</a:t>
            </a:r>
          </a:p>
          <a:p>
            <a:pPr lvl="1"/>
            <a:r>
              <a:rPr lang="en-US"/>
              <a:t>20 </a:t>
            </a:r>
            <a:r>
              <a:rPr lang="en-US" b="1"/>
              <a:t>Reviewing Performance </a:t>
            </a:r>
            <a:r>
              <a:rPr lang="en-US"/>
              <a:t>hours </a:t>
            </a:r>
            <a:r>
              <a:rPr lang="en-US">
                <a:sym typeface="Wingdings" panose="05000000000000000000" pitchFamily="2" charset="2"/>
              </a:rPr>
              <a:t></a:t>
            </a:r>
            <a:endParaRPr lang="en-US"/>
          </a:p>
          <a:p>
            <a:r>
              <a:rPr lang="en-US"/>
              <a:t>Add in QI activities</a:t>
            </a:r>
          </a:p>
          <a:p>
            <a:pPr lvl="1"/>
            <a:r>
              <a:rPr lang="en-US"/>
              <a:t>Related to one or more of the ECHO sprints</a:t>
            </a:r>
          </a:p>
          <a:p>
            <a:pPr lvl="1"/>
            <a:r>
              <a:rPr lang="en-US"/>
              <a:t>Developed and supported by PFs</a:t>
            </a:r>
          </a:p>
          <a:p>
            <a:pPr lvl="1"/>
            <a:r>
              <a:rPr lang="en-US"/>
              <a:t>5 </a:t>
            </a:r>
            <a:r>
              <a:rPr lang="en-US" b="1"/>
              <a:t>Measuring Outcomes</a:t>
            </a:r>
            <a:r>
              <a:rPr lang="en-US"/>
              <a:t> hours </a:t>
            </a:r>
            <a:r>
              <a:rPr lang="en-US">
                <a:sym typeface="Wingdings" panose="05000000000000000000" pitchFamily="2" charset="2"/>
              </a:rPr>
              <a:t></a:t>
            </a:r>
          </a:p>
        </p:txBody>
      </p:sp>
      <p:pic>
        <p:nvPicPr>
          <p:cNvPr id="5" name="Content Placeholder 4" descr="Chart, sunburst chart&#10;&#10;Description automatically generated">
            <a:extLst>
              <a:ext uri="{FF2B5EF4-FFF2-40B4-BE49-F238E27FC236}">
                <a16:creationId xmlns:a16="http://schemas.microsoft.com/office/drawing/2014/main" id="{903F0E26-32A3-4C03-C526-F4A163BE268E}"/>
              </a:ext>
            </a:extLst>
          </p:cNvPr>
          <p:cNvPicPr>
            <a:picLocks noGrp="1" noChangeAspect="1"/>
          </p:cNvPicPr>
          <p:nvPr>
            <p:ph idx="14"/>
          </p:nvPr>
        </p:nvPicPr>
        <p:blipFill>
          <a:blip r:embed="rId3"/>
          <a:stretch>
            <a:fillRect/>
          </a:stretch>
        </p:blipFill>
        <p:spPr>
          <a:xfrm>
            <a:off x="6785325" y="1440000"/>
            <a:ext cx="3993749" cy="4500000"/>
          </a:xfrm>
          <a:noFill/>
        </p:spPr>
      </p:pic>
      <p:sp>
        <p:nvSpPr>
          <p:cNvPr id="7" name="Arc 6">
            <a:extLst>
              <a:ext uri="{FF2B5EF4-FFF2-40B4-BE49-F238E27FC236}">
                <a16:creationId xmlns:a16="http://schemas.microsoft.com/office/drawing/2014/main" id="{5ACD5403-7F8A-04E6-00F9-0F26B2ADDAF1}"/>
              </a:ext>
            </a:extLst>
          </p:cNvPr>
          <p:cNvSpPr/>
          <p:nvPr/>
        </p:nvSpPr>
        <p:spPr>
          <a:xfrm>
            <a:off x="6637158" y="1960274"/>
            <a:ext cx="4195840" cy="4077638"/>
          </a:xfrm>
          <a:prstGeom prst="arc">
            <a:avLst>
              <a:gd name="adj1" fmla="val 19957056"/>
              <a:gd name="adj2" fmla="val 5324568"/>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9" name="Straight Connector 8">
            <a:extLst>
              <a:ext uri="{FF2B5EF4-FFF2-40B4-BE49-F238E27FC236}">
                <a16:creationId xmlns:a16="http://schemas.microsoft.com/office/drawing/2014/main" id="{C356F599-145B-C199-7F56-F96D87A000A2}"/>
              </a:ext>
            </a:extLst>
          </p:cNvPr>
          <p:cNvCxnSpPr>
            <a:cxnSpLocks/>
          </p:cNvCxnSpPr>
          <p:nvPr/>
        </p:nvCxnSpPr>
        <p:spPr>
          <a:xfrm>
            <a:off x="8801249" y="1924050"/>
            <a:ext cx="0" cy="3619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D86BB2-3DF0-91BF-48DD-743CD1065737}"/>
              </a:ext>
            </a:extLst>
          </p:cNvPr>
          <p:cNvCxnSpPr>
            <a:cxnSpLocks/>
          </p:cNvCxnSpPr>
          <p:nvPr/>
        </p:nvCxnSpPr>
        <p:spPr>
          <a:xfrm flipV="1">
            <a:off x="8779811" y="5784850"/>
            <a:ext cx="12211" cy="2652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CBDF57-0DD5-675A-0B0E-6742D3520202}"/>
              </a:ext>
            </a:extLst>
          </p:cNvPr>
          <p:cNvCxnSpPr>
            <a:cxnSpLocks/>
          </p:cNvCxnSpPr>
          <p:nvPr/>
        </p:nvCxnSpPr>
        <p:spPr>
          <a:xfrm flipV="1">
            <a:off x="10312400" y="3016250"/>
            <a:ext cx="279847" cy="139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30857567-8B97-E55D-AFC6-A1C98450DF99}"/>
              </a:ext>
            </a:extLst>
          </p:cNvPr>
          <p:cNvSpPr/>
          <p:nvPr/>
        </p:nvSpPr>
        <p:spPr>
          <a:xfrm rot="17817398">
            <a:off x="6873206" y="1938081"/>
            <a:ext cx="3856085" cy="3839014"/>
          </a:xfrm>
          <a:prstGeom prst="arc">
            <a:avLst>
              <a:gd name="adj1" fmla="val 19957056"/>
              <a:gd name="adj2" fmla="val 380406"/>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30" name="Straight Connector 29">
            <a:extLst>
              <a:ext uri="{FF2B5EF4-FFF2-40B4-BE49-F238E27FC236}">
                <a16:creationId xmlns:a16="http://schemas.microsoft.com/office/drawing/2014/main" id="{D01DE0BF-5A94-C79D-C505-87C304C684B1}"/>
              </a:ext>
            </a:extLst>
          </p:cNvPr>
          <p:cNvCxnSpPr>
            <a:cxnSpLocks/>
          </p:cNvCxnSpPr>
          <p:nvPr/>
        </p:nvCxnSpPr>
        <p:spPr>
          <a:xfrm flipH="1">
            <a:off x="9655175" y="2232025"/>
            <a:ext cx="193675" cy="29527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0294626-FC74-A98D-F00B-B1C44ACD1DB9}"/>
              </a:ext>
            </a:extLst>
          </p:cNvPr>
          <p:cNvCxnSpPr>
            <a:cxnSpLocks/>
          </p:cNvCxnSpPr>
          <p:nvPr/>
        </p:nvCxnSpPr>
        <p:spPr>
          <a:xfrm flipH="1">
            <a:off x="10332779" y="2130951"/>
            <a:ext cx="480705" cy="40399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5C9F35E-FD8A-F13C-5BF4-0D72418966DF}"/>
              </a:ext>
            </a:extLst>
          </p:cNvPr>
          <p:cNvSpPr txBox="1"/>
          <p:nvPr/>
        </p:nvSpPr>
        <p:spPr>
          <a:xfrm>
            <a:off x="10382072" y="1484620"/>
            <a:ext cx="16479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Add in 5hrs QI activity</a:t>
            </a:r>
            <a:endParaRPr kumimoji="0" lang="en-AU" sz="1800" b="0" i="0" u="none" strike="noStrike" kern="1200" cap="none" spc="0" normalizeH="0" baseline="0" noProof="0">
              <a:ln>
                <a:noFill/>
              </a:ln>
              <a:solidFill>
                <a:prstClr val="black"/>
              </a:solidFill>
              <a:effectLst/>
              <a:uLnTx/>
              <a:uFillTx/>
              <a:latin typeface="Raleway" panose="020B0503030101060003" pitchFamily="34" charset="0"/>
              <a:ea typeface="+mn-ea"/>
              <a:cs typeface="+mn-cs"/>
            </a:endParaRPr>
          </a:p>
        </p:txBody>
      </p:sp>
      <p:sp>
        <p:nvSpPr>
          <p:cNvPr id="3" name="Arc 2">
            <a:extLst>
              <a:ext uri="{FF2B5EF4-FFF2-40B4-BE49-F238E27FC236}">
                <a16:creationId xmlns:a16="http://schemas.microsoft.com/office/drawing/2014/main" id="{35027310-D926-1DED-7748-2FE99403CB2D}"/>
              </a:ext>
            </a:extLst>
          </p:cNvPr>
          <p:cNvSpPr/>
          <p:nvPr/>
        </p:nvSpPr>
        <p:spPr>
          <a:xfrm rot="19794883">
            <a:off x="6947884" y="2009374"/>
            <a:ext cx="3808233" cy="3652304"/>
          </a:xfrm>
          <a:prstGeom prst="arc">
            <a:avLst>
              <a:gd name="adj1" fmla="val 19957056"/>
              <a:gd name="adj2" fmla="val 28670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4" name="Graphic 13" descr="Badge Tick with solid fill">
            <a:extLst>
              <a:ext uri="{FF2B5EF4-FFF2-40B4-BE49-F238E27FC236}">
                <a16:creationId xmlns:a16="http://schemas.microsoft.com/office/drawing/2014/main" id="{D2CDB549-FECE-748E-8693-1327EC10E4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61" y="5529262"/>
            <a:ext cx="561975" cy="561975"/>
          </a:xfrm>
          <a:prstGeom prst="rect">
            <a:avLst/>
          </a:prstGeom>
        </p:spPr>
      </p:pic>
      <p:sp>
        <p:nvSpPr>
          <p:cNvPr id="15" name="TextBox 14">
            <a:extLst>
              <a:ext uri="{FF2B5EF4-FFF2-40B4-BE49-F238E27FC236}">
                <a16:creationId xmlns:a16="http://schemas.microsoft.com/office/drawing/2014/main" id="{032E7266-467F-7322-796D-1368DE7D56C3}"/>
              </a:ext>
            </a:extLst>
          </p:cNvPr>
          <p:cNvSpPr txBox="1"/>
          <p:nvPr/>
        </p:nvSpPr>
        <p:spPr>
          <a:xfrm>
            <a:off x="656466" y="5445097"/>
            <a:ext cx="69540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You have completed </a:t>
            </a:r>
            <a:r>
              <a:rPr kumimoji="0" lang="en-AU" sz="2000" b="0" i="0" u="sng" strike="noStrike" kern="1200" cap="none" spc="0" normalizeH="0" baseline="0" noProof="0">
                <a:ln>
                  <a:noFill/>
                </a:ln>
                <a:solidFill>
                  <a:prstClr val="black"/>
                </a:solidFill>
                <a:effectLst/>
                <a:uLnTx/>
                <a:uFillTx/>
                <a:latin typeface="Raleway" panose="020B0503030101060003" pitchFamily="34" charset="0"/>
                <a:ea typeface="+mn-ea"/>
                <a:cs typeface="+mn-cs"/>
              </a:rPr>
              <a:t>all</a:t>
            </a:r>
            <a:r>
              <a:rPr kumimoji="0" lang="en-AU" sz="20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 of the </a:t>
            </a:r>
            <a:r>
              <a:rPr kumimoji="0" lang="en-AU" sz="2000" b="1" i="0" u="none" strike="noStrike" kern="1200" cap="none" spc="0" normalizeH="0" baseline="0" noProof="0">
                <a:ln>
                  <a:noFill/>
                </a:ln>
                <a:solidFill>
                  <a:prstClr val="black"/>
                </a:solidFill>
                <a:effectLst/>
                <a:uLnTx/>
                <a:uFillTx/>
                <a:latin typeface="Raleway" panose="020B0503030101060003" pitchFamily="34" charset="0"/>
                <a:ea typeface="+mn-ea"/>
                <a:cs typeface="+mn-cs"/>
              </a:rPr>
              <a:t>RP and MO </a:t>
            </a:r>
            <a:r>
              <a:rPr kumimoji="0" lang="en-AU" sz="2000" b="0" i="0" u="none" strike="noStrike" kern="1200" cap="none" spc="0" normalizeH="0" baseline="0" noProof="0">
                <a:ln>
                  <a:noFill/>
                </a:ln>
                <a:solidFill>
                  <a:prstClr val="black"/>
                </a:solidFill>
                <a:effectLst/>
                <a:uLnTx/>
                <a:uFillTx/>
                <a:latin typeface="Raleway" panose="020B0503030101060003" pitchFamily="34" charset="0"/>
                <a:ea typeface="+mn-ea"/>
                <a:cs typeface="+mn-cs"/>
              </a:rPr>
              <a:t>requirements for the year</a:t>
            </a:r>
          </a:p>
        </p:txBody>
      </p:sp>
      <p:sp>
        <p:nvSpPr>
          <p:cNvPr id="16" name="Arc 15">
            <a:extLst>
              <a:ext uri="{FF2B5EF4-FFF2-40B4-BE49-F238E27FC236}">
                <a16:creationId xmlns:a16="http://schemas.microsoft.com/office/drawing/2014/main" id="{38F5CB93-390D-2C82-D8CC-0E0F9C1FA854}"/>
              </a:ext>
            </a:extLst>
          </p:cNvPr>
          <p:cNvSpPr/>
          <p:nvPr/>
        </p:nvSpPr>
        <p:spPr>
          <a:xfrm rot="6469468">
            <a:off x="6701259" y="1911940"/>
            <a:ext cx="4195840" cy="4077638"/>
          </a:xfrm>
          <a:prstGeom prst="arc">
            <a:avLst>
              <a:gd name="adj1" fmla="val 20556385"/>
              <a:gd name="adj2" fmla="val 4198255"/>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17" name="Straight Connector 16">
            <a:extLst>
              <a:ext uri="{FF2B5EF4-FFF2-40B4-BE49-F238E27FC236}">
                <a16:creationId xmlns:a16="http://schemas.microsoft.com/office/drawing/2014/main" id="{56388A32-D056-E662-9FA9-977199595F40}"/>
              </a:ext>
            </a:extLst>
          </p:cNvPr>
          <p:cNvCxnSpPr>
            <a:cxnSpLocks/>
          </p:cNvCxnSpPr>
          <p:nvPr/>
        </p:nvCxnSpPr>
        <p:spPr>
          <a:xfrm>
            <a:off x="6750915" y="4043672"/>
            <a:ext cx="27881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44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C1E46-7269-4E3B-AC76-91F5DE7470F9}"/>
              </a:ext>
            </a:extLst>
          </p:cNvPr>
          <p:cNvSpPr>
            <a:spLocks noGrp="1"/>
          </p:cNvSpPr>
          <p:nvPr>
            <p:ph type="title"/>
          </p:nvPr>
        </p:nvSpPr>
        <p:spPr>
          <a:xfrm>
            <a:off x="1438800" y="559371"/>
            <a:ext cx="10753200" cy="470317"/>
          </a:xfrm>
        </p:spPr>
        <p:txBody>
          <a:bodyPr/>
          <a:lstStyle/>
          <a:p>
            <a:r>
              <a:rPr lang="en-US"/>
              <a:t>Etiquette/Zoom use</a:t>
            </a:r>
            <a:endParaRPr lang="en-AU"/>
          </a:p>
        </p:txBody>
      </p:sp>
      <p:sp>
        <p:nvSpPr>
          <p:cNvPr id="3" name="Content Placeholder 2">
            <a:extLst>
              <a:ext uri="{FF2B5EF4-FFF2-40B4-BE49-F238E27FC236}">
                <a16:creationId xmlns:a16="http://schemas.microsoft.com/office/drawing/2014/main" id="{D6688C6C-91D2-4FC4-8EDE-01DF4E1DBDB0}"/>
              </a:ext>
            </a:extLst>
          </p:cNvPr>
          <p:cNvSpPr>
            <a:spLocks noGrp="1"/>
          </p:cNvSpPr>
          <p:nvPr>
            <p:ph idx="1"/>
          </p:nvPr>
        </p:nvSpPr>
        <p:spPr>
          <a:xfrm>
            <a:off x="609522" y="1332758"/>
            <a:ext cx="6624484" cy="5106600"/>
          </a:xfrm>
        </p:spPr>
        <p:txBody>
          <a:bodyPr vert="horz" lIns="0" tIns="36000" rIns="0" bIns="36000" rtlCol="0" anchor="t">
            <a:normAutofit/>
          </a:bodyPr>
          <a:lstStyle/>
          <a:p>
            <a:pPr marL="0" indent="0">
              <a:buNone/>
            </a:pPr>
            <a:r>
              <a:rPr lang="en-US"/>
              <a:t>Chat</a:t>
            </a:r>
            <a:endParaRPr lang="en-US">
              <a:solidFill>
                <a:schemeClr val="accent1">
                  <a:lumMod val="50000"/>
                </a:schemeClr>
              </a:solidFill>
            </a:endParaRPr>
          </a:p>
          <a:p>
            <a:r>
              <a:rPr lang="en-US">
                <a:latin typeface="Raleway"/>
              </a:rPr>
              <a:t>Introduce yourself / Role / Region / </a:t>
            </a:r>
            <a:r>
              <a:rPr lang="en-US" err="1">
                <a:latin typeface="Raleway"/>
              </a:rPr>
              <a:t>Organisation</a:t>
            </a:r>
            <a:r>
              <a:rPr lang="en-US">
                <a:latin typeface="Raleway"/>
              </a:rPr>
              <a:t> in “chat”</a:t>
            </a:r>
          </a:p>
          <a:p>
            <a:r>
              <a:rPr lang="en-US">
                <a:latin typeface="Raleway"/>
              </a:rPr>
              <a:t>Use chat to ask questions</a:t>
            </a:r>
          </a:p>
          <a:p>
            <a:endParaRPr lang="en-US"/>
          </a:p>
          <a:p>
            <a:r>
              <a:rPr lang="en-US"/>
              <a:t>Please remain on ‘mute’ except when speaking</a:t>
            </a:r>
          </a:p>
          <a:p>
            <a:r>
              <a:rPr lang="en-US">
                <a:solidFill>
                  <a:srgbClr val="C00000"/>
                </a:solidFill>
                <a:latin typeface="Raleway" panose="020B0503030101060003" pitchFamily="34" charset="0"/>
                <a:cs typeface="Calibri"/>
              </a:rPr>
              <a:t>Please turn video on</a:t>
            </a:r>
            <a:r>
              <a:rPr lang="en-US">
                <a:solidFill>
                  <a:srgbClr val="C00000"/>
                </a:solidFill>
                <a:latin typeface="Raleway" panose="020B0503030101060003" pitchFamily="34" charset="0"/>
              </a:rPr>
              <a:t> </a:t>
            </a:r>
          </a:p>
          <a:p>
            <a:pPr marL="0" indent="0">
              <a:buNone/>
            </a:pPr>
            <a:endParaRPr lang="en-US"/>
          </a:p>
          <a:p>
            <a:r>
              <a:rPr lang="en-AU">
                <a:latin typeface="Raleway"/>
              </a:rPr>
              <a:t>In-session Evaluation at the end</a:t>
            </a:r>
          </a:p>
          <a:p>
            <a:pPr marL="0" indent="0">
              <a:buNone/>
            </a:pPr>
            <a:endParaRPr lang="en-AU" i="1"/>
          </a:p>
        </p:txBody>
      </p:sp>
      <p:sp>
        <p:nvSpPr>
          <p:cNvPr id="6" name="Title 1">
            <a:extLst>
              <a:ext uri="{FF2B5EF4-FFF2-40B4-BE49-F238E27FC236}">
                <a16:creationId xmlns:a16="http://schemas.microsoft.com/office/drawing/2014/main" id="{D026B160-71F9-A642-9406-4994C7A77A2A}"/>
              </a:ext>
            </a:extLst>
          </p:cNvPr>
          <p:cNvSpPr txBox="1">
            <a:spLocks/>
          </p:cNvSpPr>
          <p:nvPr/>
        </p:nvSpPr>
        <p:spPr>
          <a:xfrm>
            <a:off x="326300" y="6204200"/>
            <a:ext cx="10753200" cy="470317"/>
          </a:xfrm>
          <a:prstGeom prst="rect">
            <a:avLst/>
          </a:prstGeom>
        </p:spPr>
        <p:txBody>
          <a:bodyPr vert="horz"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3D69"/>
                </a:solidFill>
                <a:effectLst/>
                <a:uLnTx/>
                <a:uFillTx/>
                <a:latin typeface="Raleway" panose="020B0503030101060003" pitchFamily="34" charset="77"/>
                <a:ea typeface="+mj-ea"/>
                <a:cs typeface="+mj-cs"/>
              </a:rPr>
              <a:t>RACGP and ACCRM accredited, certificates PD</a:t>
            </a:r>
          </a:p>
        </p:txBody>
      </p:sp>
      <p:pic>
        <p:nvPicPr>
          <p:cNvPr id="7" name="Picture 6" descr="Icon&#10;&#10;Description automatically generated">
            <a:extLst>
              <a:ext uri="{FF2B5EF4-FFF2-40B4-BE49-F238E27FC236}">
                <a16:creationId xmlns:a16="http://schemas.microsoft.com/office/drawing/2014/main" id="{6741F6CA-BFF6-469E-BEB3-A556967322ED}"/>
              </a:ext>
            </a:extLst>
          </p:cNvPr>
          <p:cNvPicPr>
            <a:picLocks noChangeAspect="1"/>
          </p:cNvPicPr>
          <p:nvPr/>
        </p:nvPicPr>
        <p:blipFill>
          <a:blip r:embed="rId3"/>
          <a:stretch>
            <a:fillRect/>
          </a:stretch>
        </p:blipFill>
        <p:spPr>
          <a:xfrm>
            <a:off x="609521" y="491462"/>
            <a:ext cx="606137" cy="606137"/>
          </a:xfrm>
          <a:prstGeom prst="rect">
            <a:avLst/>
          </a:prstGeom>
        </p:spPr>
      </p:pic>
      <p:sp>
        <p:nvSpPr>
          <p:cNvPr id="9" name="Content Placeholder 2">
            <a:extLst>
              <a:ext uri="{FF2B5EF4-FFF2-40B4-BE49-F238E27FC236}">
                <a16:creationId xmlns:a16="http://schemas.microsoft.com/office/drawing/2014/main" id="{732EBF19-404E-4B92-85AD-DD6B70339230}"/>
              </a:ext>
            </a:extLst>
          </p:cNvPr>
          <p:cNvSpPr txBox="1">
            <a:spLocks/>
          </p:cNvSpPr>
          <p:nvPr/>
        </p:nvSpPr>
        <p:spPr>
          <a:xfrm>
            <a:off x="6786120" y="1259097"/>
            <a:ext cx="4859825" cy="2803957"/>
          </a:xfrm>
          <a:prstGeom prst="rect">
            <a:avLst/>
          </a:prstGeom>
          <a:solidFill>
            <a:schemeClr val="accent1">
              <a:lumMod val="20000"/>
              <a:lumOff val="80000"/>
            </a:schemeClr>
          </a:solidFill>
        </p:spPr>
        <p:txBody>
          <a:bodyPr vert="horz" lIns="0" tIns="36000" rIns="0" bIns="36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effectLst/>
                <a:latin typeface="Raleway" pitchFamily="2" charset="0"/>
                <a:ea typeface="Calibri" panose="020F0502020204030204" pitchFamily="34" charset="0"/>
              </a:rPr>
              <a:t>These sessions will be recorded for ongoing training and quality improvement purposes.</a:t>
            </a:r>
          </a:p>
          <a:p>
            <a:r>
              <a:rPr lang="en-AU" sz="1800">
                <a:effectLst/>
                <a:latin typeface="Raleway" pitchFamily="2" charset="0"/>
                <a:ea typeface="Calibri" panose="020F0502020204030204" pitchFamily="34" charset="0"/>
              </a:rPr>
              <a:t>The didactic presentations ONLY will be disseminated on our learning channel.</a:t>
            </a:r>
          </a:p>
          <a:p>
            <a:r>
              <a:rPr lang="en-AU" sz="1800">
                <a:effectLst/>
                <a:latin typeface="Raleway" pitchFamily="2" charset="0"/>
                <a:ea typeface="Calibri" panose="020F0502020204030204" pitchFamily="34" charset="0"/>
              </a:rPr>
              <a:t>Discussions will be de-identified where used for QI or research purposes.</a:t>
            </a:r>
          </a:p>
          <a:p>
            <a:r>
              <a:rPr lang="en-AU" sz="1800">
                <a:effectLst/>
                <a:latin typeface="Raleway" pitchFamily="2" charset="0"/>
                <a:ea typeface="Calibri" panose="020F0502020204030204" pitchFamily="34" charset="0"/>
              </a:rPr>
              <a:t>Please let us know if you would not like your comments recorded.</a:t>
            </a:r>
          </a:p>
        </p:txBody>
      </p:sp>
      <p:pic>
        <p:nvPicPr>
          <p:cNvPr id="10" name="Graphic 9" descr="Video camera with solid fill">
            <a:extLst>
              <a:ext uri="{FF2B5EF4-FFF2-40B4-BE49-F238E27FC236}">
                <a16:creationId xmlns:a16="http://schemas.microsoft.com/office/drawing/2014/main" id="{37FCA89C-4A20-49D4-A553-BA2068490B9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727626" y="491463"/>
            <a:ext cx="606136" cy="606136"/>
          </a:xfrm>
          <a:prstGeom prst="rect">
            <a:avLst/>
          </a:prstGeom>
        </p:spPr>
      </p:pic>
      <p:pic>
        <p:nvPicPr>
          <p:cNvPr id="4" name="Picture 3" descr="A drawing of a face&#10;&#10;Description automatically generated">
            <a:extLst>
              <a:ext uri="{FF2B5EF4-FFF2-40B4-BE49-F238E27FC236}">
                <a16:creationId xmlns:a16="http://schemas.microsoft.com/office/drawing/2014/main" id="{29AF9E77-0896-E78A-C1B7-245503F21E57}"/>
              </a:ext>
            </a:extLst>
          </p:cNvPr>
          <p:cNvPicPr>
            <a:picLocks noChangeAspect="1"/>
          </p:cNvPicPr>
          <p:nvPr/>
        </p:nvPicPr>
        <p:blipFill>
          <a:blip r:embed="rId6"/>
          <a:stretch>
            <a:fillRect/>
          </a:stretch>
        </p:blipFill>
        <p:spPr>
          <a:xfrm>
            <a:off x="10490388" y="5240861"/>
            <a:ext cx="1558873" cy="770352"/>
          </a:xfrm>
          <a:prstGeom prst="rect">
            <a:avLst/>
          </a:prstGeom>
        </p:spPr>
      </p:pic>
    </p:spTree>
    <p:extLst>
      <p:ext uri="{BB962C8B-B14F-4D97-AF65-F5344CB8AC3E}">
        <p14:creationId xmlns:p14="http://schemas.microsoft.com/office/powerpoint/2010/main" val="2592379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71274-7C4E-495C-736F-8FE1CD4B5FA0}"/>
              </a:ext>
            </a:extLst>
          </p:cNvPr>
          <p:cNvSpPr>
            <a:spLocks noGrp="1"/>
          </p:cNvSpPr>
          <p:nvPr>
            <p:ph type="title"/>
          </p:nvPr>
        </p:nvSpPr>
        <p:spPr>
          <a:xfrm>
            <a:off x="720000" y="540000"/>
            <a:ext cx="10672200" cy="515901"/>
          </a:xfrm>
        </p:spPr>
        <p:txBody>
          <a:bodyPr wrap="square" anchor="t">
            <a:normAutofit/>
          </a:bodyPr>
          <a:lstStyle/>
          <a:p>
            <a:r>
              <a:rPr lang="en-US"/>
              <a:t>Annual CPD requirements - </a:t>
            </a:r>
            <a:r>
              <a:rPr lang="en-US" u="sng">
                <a:solidFill>
                  <a:srgbClr val="C00000"/>
                </a:solidFill>
              </a:rPr>
              <a:t>ECHO + QI </a:t>
            </a:r>
            <a:r>
              <a:rPr lang="en-US" u="sng"/>
              <a:t>+ </a:t>
            </a:r>
            <a:r>
              <a:rPr lang="en-US" u="sng">
                <a:solidFill>
                  <a:srgbClr val="7030A0"/>
                </a:solidFill>
              </a:rPr>
              <a:t>other</a:t>
            </a:r>
            <a:r>
              <a:rPr lang="en-US" u="sng"/>
              <a:t>  </a:t>
            </a:r>
            <a:endParaRPr lang="en-AU" u="sng"/>
          </a:p>
        </p:txBody>
      </p:sp>
      <p:sp>
        <p:nvSpPr>
          <p:cNvPr id="10" name="Content Placeholder 2">
            <a:extLst>
              <a:ext uri="{FF2B5EF4-FFF2-40B4-BE49-F238E27FC236}">
                <a16:creationId xmlns:a16="http://schemas.microsoft.com/office/drawing/2014/main" id="{BE069FD4-7916-C5DA-6318-BDA162140369}"/>
              </a:ext>
            </a:extLst>
          </p:cNvPr>
          <p:cNvSpPr>
            <a:spLocks noGrp="1"/>
          </p:cNvSpPr>
          <p:nvPr>
            <p:ph idx="13"/>
          </p:nvPr>
        </p:nvSpPr>
        <p:spPr>
          <a:xfrm>
            <a:off x="8122542" y="2128535"/>
            <a:ext cx="3811059" cy="3291190"/>
          </a:xfrm>
        </p:spPr>
        <p:txBody>
          <a:bodyPr>
            <a:normAutofit lnSpcReduction="10000"/>
          </a:bodyPr>
          <a:lstStyle/>
          <a:p>
            <a:r>
              <a:rPr lang="en-US">
                <a:solidFill>
                  <a:srgbClr val="C00000"/>
                </a:solidFill>
              </a:rPr>
              <a:t>Reviewing Performance activities</a:t>
            </a:r>
          </a:p>
          <a:p>
            <a:pPr lvl="1"/>
            <a:r>
              <a:rPr lang="en-US">
                <a:solidFill>
                  <a:srgbClr val="C00000"/>
                </a:solidFill>
              </a:rPr>
              <a:t>4 ECHO sprints / </a:t>
            </a:r>
            <a:r>
              <a:rPr lang="en-US" err="1">
                <a:solidFill>
                  <a:srgbClr val="C00000"/>
                </a:solidFill>
              </a:rPr>
              <a:t>yr</a:t>
            </a:r>
            <a:endParaRPr lang="en-US">
              <a:solidFill>
                <a:srgbClr val="C00000"/>
              </a:solidFill>
            </a:endParaRPr>
          </a:p>
          <a:p>
            <a:pPr lvl="1"/>
            <a:r>
              <a:rPr lang="en-US">
                <a:solidFill>
                  <a:srgbClr val="C00000"/>
                </a:solidFill>
              </a:rPr>
              <a:t>20 </a:t>
            </a:r>
            <a:r>
              <a:rPr lang="en-US" err="1">
                <a:solidFill>
                  <a:srgbClr val="C00000"/>
                </a:solidFill>
              </a:rPr>
              <a:t>hr</a:t>
            </a:r>
            <a:endParaRPr lang="en-US">
              <a:solidFill>
                <a:srgbClr val="C00000"/>
              </a:solidFill>
            </a:endParaRPr>
          </a:p>
          <a:p>
            <a:r>
              <a:rPr lang="en-US">
                <a:solidFill>
                  <a:srgbClr val="C00000"/>
                </a:solidFill>
              </a:rPr>
              <a:t>Measuring Outcomes activity as part of learning cycle</a:t>
            </a:r>
          </a:p>
          <a:p>
            <a:pPr lvl="1"/>
            <a:r>
              <a:rPr lang="en-US">
                <a:solidFill>
                  <a:srgbClr val="C00000"/>
                </a:solidFill>
              </a:rPr>
              <a:t>QI activity (e.g. PDSA)</a:t>
            </a:r>
          </a:p>
          <a:p>
            <a:pPr lvl="1"/>
            <a:r>
              <a:rPr lang="en-US">
                <a:solidFill>
                  <a:srgbClr val="C00000"/>
                </a:solidFill>
              </a:rPr>
              <a:t>5 </a:t>
            </a:r>
            <a:r>
              <a:rPr lang="en-US" err="1">
                <a:solidFill>
                  <a:srgbClr val="C00000"/>
                </a:solidFill>
              </a:rPr>
              <a:t>hr</a:t>
            </a:r>
            <a:endParaRPr lang="en-US">
              <a:solidFill>
                <a:srgbClr val="C00000"/>
              </a:solidFill>
            </a:endParaRPr>
          </a:p>
          <a:p>
            <a:endParaRPr lang="en-US"/>
          </a:p>
          <a:p>
            <a:endParaRPr lang="en-US"/>
          </a:p>
        </p:txBody>
      </p:sp>
      <p:pic>
        <p:nvPicPr>
          <p:cNvPr id="5" name="Content Placeholder 4" descr="Chart, sunburst chart&#10;&#10;Description automatically generated">
            <a:extLst>
              <a:ext uri="{FF2B5EF4-FFF2-40B4-BE49-F238E27FC236}">
                <a16:creationId xmlns:a16="http://schemas.microsoft.com/office/drawing/2014/main" id="{903F0E26-32A3-4C03-C526-F4A163BE268E}"/>
              </a:ext>
            </a:extLst>
          </p:cNvPr>
          <p:cNvPicPr>
            <a:picLocks noGrp="1" noChangeAspect="1"/>
          </p:cNvPicPr>
          <p:nvPr>
            <p:ph idx="14"/>
          </p:nvPr>
        </p:nvPicPr>
        <p:blipFill>
          <a:blip r:embed="rId2"/>
          <a:stretch>
            <a:fillRect/>
          </a:stretch>
        </p:blipFill>
        <p:spPr>
          <a:xfrm>
            <a:off x="3749015" y="1294312"/>
            <a:ext cx="3993749" cy="4500000"/>
          </a:xfrm>
          <a:noFill/>
        </p:spPr>
      </p:pic>
      <p:sp>
        <p:nvSpPr>
          <p:cNvPr id="7" name="Arc 6">
            <a:extLst>
              <a:ext uri="{FF2B5EF4-FFF2-40B4-BE49-F238E27FC236}">
                <a16:creationId xmlns:a16="http://schemas.microsoft.com/office/drawing/2014/main" id="{5ACD5403-7F8A-04E6-00F9-0F26B2ADDAF1}"/>
              </a:ext>
            </a:extLst>
          </p:cNvPr>
          <p:cNvSpPr>
            <a:spLocks/>
          </p:cNvSpPr>
          <p:nvPr/>
        </p:nvSpPr>
        <p:spPr>
          <a:xfrm>
            <a:off x="3657494" y="1844159"/>
            <a:ext cx="4195840" cy="4077638"/>
          </a:xfrm>
          <a:prstGeom prst="arc">
            <a:avLst>
              <a:gd name="adj1" fmla="val 16266744"/>
              <a:gd name="adj2" fmla="val 5413322"/>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9" name="Straight Connector 8">
            <a:extLst>
              <a:ext uri="{FF2B5EF4-FFF2-40B4-BE49-F238E27FC236}">
                <a16:creationId xmlns:a16="http://schemas.microsoft.com/office/drawing/2014/main" id="{C356F599-145B-C199-7F56-F96D87A000A2}"/>
              </a:ext>
            </a:extLst>
          </p:cNvPr>
          <p:cNvCxnSpPr>
            <a:cxnSpLocks/>
          </p:cNvCxnSpPr>
          <p:nvPr/>
        </p:nvCxnSpPr>
        <p:spPr>
          <a:xfrm>
            <a:off x="5774464" y="1834891"/>
            <a:ext cx="0" cy="28785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D86BB2-3DF0-91BF-48DD-743CD1065737}"/>
              </a:ext>
            </a:extLst>
          </p:cNvPr>
          <p:cNvCxnSpPr>
            <a:cxnSpLocks/>
          </p:cNvCxnSpPr>
          <p:nvPr/>
        </p:nvCxnSpPr>
        <p:spPr>
          <a:xfrm flipV="1">
            <a:off x="5766324" y="5648722"/>
            <a:ext cx="0" cy="27212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Arc 10">
            <a:extLst>
              <a:ext uri="{FF2B5EF4-FFF2-40B4-BE49-F238E27FC236}">
                <a16:creationId xmlns:a16="http://schemas.microsoft.com/office/drawing/2014/main" id="{52BFE820-642E-F639-3B4E-696857400D3E}"/>
              </a:ext>
            </a:extLst>
          </p:cNvPr>
          <p:cNvSpPr>
            <a:spLocks/>
          </p:cNvSpPr>
          <p:nvPr/>
        </p:nvSpPr>
        <p:spPr>
          <a:xfrm rot="10800000">
            <a:off x="3667019" y="1844159"/>
            <a:ext cx="4195840" cy="4077638"/>
          </a:xfrm>
          <a:prstGeom prst="arc">
            <a:avLst>
              <a:gd name="adj1" fmla="val 16266744"/>
              <a:gd name="adj2" fmla="val 5413322"/>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Content Placeholder 2">
            <a:extLst>
              <a:ext uri="{FF2B5EF4-FFF2-40B4-BE49-F238E27FC236}">
                <a16:creationId xmlns:a16="http://schemas.microsoft.com/office/drawing/2014/main" id="{D39E9533-9DBF-48F6-CE1D-4BE03773D426}"/>
              </a:ext>
            </a:extLst>
          </p:cNvPr>
          <p:cNvSpPr txBox="1">
            <a:spLocks/>
          </p:cNvSpPr>
          <p:nvPr/>
        </p:nvSpPr>
        <p:spPr>
          <a:xfrm>
            <a:off x="407688" y="2171492"/>
            <a:ext cx="3474732" cy="3291190"/>
          </a:xfrm>
          <a:prstGeom prst="rect">
            <a:avLst/>
          </a:prstGeom>
        </p:spPr>
        <p:txBody>
          <a:bodyPr vert="horz" lIns="0" tIns="36000" rIns="0" bIns="3600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srgbClr val="7030A0"/>
                </a:solidFill>
                <a:effectLst/>
                <a:uLnTx/>
                <a:uFillTx/>
                <a:latin typeface="Raleway" panose="020B0503030101060003" pitchFamily="34" charset="77"/>
                <a:ea typeface="+mn-ea"/>
                <a:cs typeface="+mn-cs"/>
              </a:rPr>
              <a:t>Combination of WVPHN education activities: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030A0"/>
                </a:solidFill>
                <a:effectLst/>
                <a:uLnTx/>
                <a:uFillTx/>
                <a:latin typeface="Raleway" panose="020B0503030101060003" pitchFamily="34" charset="77"/>
                <a:ea typeface="+mn-ea"/>
                <a:cs typeface="+mn-cs"/>
              </a:rPr>
              <a:t>Primary Care Conference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030A0"/>
                </a:solidFill>
                <a:effectLst/>
                <a:uLnTx/>
                <a:uFillTx/>
                <a:latin typeface="Raleway" panose="020B0503030101060003" pitchFamily="34" charset="77"/>
                <a:ea typeface="+mn-ea"/>
                <a:cs typeface="+mn-cs"/>
              </a:rPr>
              <a:t>Emergency Skills training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030A0"/>
                </a:solidFill>
                <a:effectLst/>
                <a:uLnTx/>
                <a:uFillTx/>
                <a:latin typeface="Raleway" panose="020B0503030101060003" pitchFamily="34" charset="77"/>
                <a:ea typeface="+mn-ea"/>
                <a:cs typeface="+mn-cs"/>
              </a:rPr>
              <a:t>Town Halls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030A0"/>
                </a:solidFill>
                <a:effectLst/>
                <a:uLnTx/>
                <a:uFillTx/>
                <a:latin typeface="Raleway" panose="020B0503030101060003" pitchFamily="34" charset="77"/>
                <a:ea typeface="+mn-ea"/>
                <a:cs typeface="+mn-cs"/>
              </a:rPr>
              <a:t>Webinars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030A0"/>
                </a:solidFill>
                <a:effectLst/>
                <a:uLnTx/>
                <a:uFillTx/>
                <a:latin typeface="Raleway" panose="020B0503030101060003" pitchFamily="34" charset="77"/>
                <a:ea typeface="+mn-ea"/>
                <a:cs typeface="+mn-cs"/>
              </a:rPr>
              <a:t>Workshops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7030A0"/>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7030A0"/>
              </a:solidFill>
              <a:effectLst/>
              <a:uLnTx/>
              <a:uFillTx/>
              <a:latin typeface="Raleway" panose="020B0503030101060003" pitchFamily="34" charset="77"/>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7030A0"/>
              </a:solidFill>
              <a:effectLst/>
              <a:uLnTx/>
              <a:uFillTx/>
              <a:latin typeface="Raleway" panose="020B0503030101060003" pitchFamily="34" charset="77"/>
              <a:ea typeface="+mn-ea"/>
              <a:cs typeface="+mn-cs"/>
            </a:endParaRPr>
          </a:p>
        </p:txBody>
      </p:sp>
    </p:spTree>
    <p:extLst>
      <p:ext uri="{BB962C8B-B14F-4D97-AF65-F5344CB8AC3E}">
        <p14:creationId xmlns:p14="http://schemas.microsoft.com/office/powerpoint/2010/main" val="3206466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CBCD4-832B-2D4F-34A2-435A69C55794}"/>
              </a:ext>
            </a:extLst>
          </p:cNvPr>
          <p:cNvSpPr>
            <a:spLocks noGrp="1"/>
          </p:cNvSpPr>
          <p:nvPr>
            <p:ph type="title"/>
          </p:nvPr>
        </p:nvSpPr>
        <p:spPr/>
        <p:txBody>
          <a:bodyPr/>
          <a:lstStyle/>
          <a:p>
            <a:r>
              <a:rPr lang="en-US"/>
              <a:t>More information</a:t>
            </a:r>
            <a:endParaRPr lang="en-AU"/>
          </a:p>
        </p:txBody>
      </p:sp>
      <p:sp>
        <p:nvSpPr>
          <p:cNvPr id="3" name="Content Placeholder 2">
            <a:extLst>
              <a:ext uri="{FF2B5EF4-FFF2-40B4-BE49-F238E27FC236}">
                <a16:creationId xmlns:a16="http://schemas.microsoft.com/office/drawing/2014/main" id="{6AC03193-AF17-0543-6878-7ED525F003A7}"/>
              </a:ext>
            </a:extLst>
          </p:cNvPr>
          <p:cNvSpPr>
            <a:spLocks noGrp="1"/>
          </p:cNvSpPr>
          <p:nvPr>
            <p:ph idx="1"/>
          </p:nvPr>
        </p:nvSpPr>
        <p:spPr/>
        <p:txBody>
          <a:bodyPr/>
          <a:lstStyle/>
          <a:p>
            <a:r>
              <a:rPr lang="en-US"/>
              <a:t>WVPHN </a:t>
            </a:r>
          </a:p>
          <a:p>
            <a:pPr lvl="1"/>
            <a:r>
              <a:rPr lang="en-US"/>
              <a:t>communications relating to the changes</a:t>
            </a:r>
          </a:p>
          <a:p>
            <a:pPr lvl="1"/>
            <a:r>
              <a:rPr lang="en-AU"/>
              <a:t>WestVic News, Practice Communique, Practice Connect, Website</a:t>
            </a:r>
          </a:p>
          <a:p>
            <a:pPr lvl="1"/>
            <a:r>
              <a:rPr lang="en-AU">
                <a:hlinkClick r:id="rId2"/>
              </a:rPr>
              <a:t>workforcedevelopment@westvicphn.com.au</a:t>
            </a:r>
            <a:endParaRPr lang="en-AU"/>
          </a:p>
          <a:p>
            <a:r>
              <a:rPr lang="en-AU"/>
              <a:t>RACGP</a:t>
            </a:r>
          </a:p>
          <a:p>
            <a:pPr lvl="1"/>
            <a:r>
              <a:rPr lang="en-AU">
                <a:hlinkClick r:id="rId3"/>
              </a:rPr>
              <a:t>2023-25 Triennium</a:t>
            </a:r>
            <a:endParaRPr lang="en-AU"/>
          </a:p>
          <a:p>
            <a:pPr lvl="1"/>
            <a:r>
              <a:rPr lang="en-AU"/>
              <a:t>Watch on demand webinar: </a:t>
            </a:r>
            <a:r>
              <a:rPr lang="en-AU">
                <a:hlinkClick r:id="rId4"/>
              </a:rPr>
              <a:t>RACGP CPD 2023-25 Information Session</a:t>
            </a:r>
            <a:endParaRPr lang="en-AU"/>
          </a:p>
          <a:p>
            <a:r>
              <a:rPr lang="en-AU"/>
              <a:t>ACRRM</a:t>
            </a:r>
          </a:p>
          <a:p>
            <a:pPr lvl="1"/>
            <a:r>
              <a:rPr lang="en-AU">
                <a:hlinkClick r:id="rId5"/>
              </a:rPr>
              <a:t>2023-25 Triennium</a:t>
            </a:r>
            <a:endParaRPr lang="en-AU"/>
          </a:p>
          <a:p>
            <a:pPr lvl="1"/>
            <a:r>
              <a:rPr lang="en-AU"/>
              <a:t>Webinar 1 Feb 2023 </a:t>
            </a:r>
            <a:r>
              <a:rPr lang="en-AU">
                <a:hlinkClick r:id="rId6"/>
              </a:rPr>
              <a:t>Register</a:t>
            </a:r>
            <a:endParaRPr lang="en-AU"/>
          </a:p>
          <a:p>
            <a:endParaRPr lang="en-AU"/>
          </a:p>
        </p:txBody>
      </p:sp>
    </p:spTree>
    <p:extLst>
      <p:ext uri="{BB962C8B-B14F-4D97-AF65-F5344CB8AC3E}">
        <p14:creationId xmlns:p14="http://schemas.microsoft.com/office/powerpoint/2010/main" val="2778215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E8231-AB5F-DB4C-9B4E-735A542D61AD}"/>
              </a:ext>
            </a:extLst>
          </p:cNvPr>
          <p:cNvSpPr>
            <a:spLocks noGrp="1"/>
          </p:cNvSpPr>
          <p:nvPr>
            <p:ph type="title"/>
          </p:nvPr>
        </p:nvSpPr>
        <p:spPr>
          <a:xfrm>
            <a:off x="1438800" y="459602"/>
            <a:ext cx="10753200" cy="470317"/>
          </a:xfrm>
        </p:spPr>
        <p:txBody>
          <a:bodyPr/>
          <a:lstStyle/>
          <a:p>
            <a:r>
              <a:rPr lang="en-US"/>
              <a:t>Evaluation</a:t>
            </a:r>
          </a:p>
        </p:txBody>
      </p:sp>
      <p:pic>
        <p:nvPicPr>
          <p:cNvPr id="10" name="Picture 9" descr="A picture containing text, vector graphics, sign&#10;&#10;Description automatically generated">
            <a:extLst>
              <a:ext uri="{FF2B5EF4-FFF2-40B4-BE49-F238E27FC236}">
                <a16:creationId xmlns:a16="http://schemas.microsoft.com/office/drawing/2014/main" id="{07817E35-2698-472E-8793-8E807039FE74}"/>
              </a:ext>
            </a:extLst>
          </p:cNvPr>
          <p:cNvPicPr>
            <a:picLocks noChangeAspect="1"/>
          </p:cNvPicPr>
          <p:nvPr/>
        </p:nvPicPr>
        <p:blipFill>
          <a:blip r:embed="rId3"/>
          <a:stretch>
            <a:fillRect/>
          </a:stretch>
        </p:blipFill>
        <p:spPr>
          <a:xfrm>
            <a:off x="719999" y="446438"/>
            <a:ext cx="470317" cy="470317"/>
          </a:xfrm>
          <a:prstGeom prst="rect">
            <a:avLst/>
          </a:prstGeom>
        </p:spPr>
      </p:pic>
      <p:sp>
        <p:nvSpPr>
          <p:cNvPr id="11" name="Content Placeholder 2">
            <a:extLst>
              <a:ext uri="{FF2B5EF4-FFF2-40B4-BE49-F238E27FC236}">
                <a16:creationId xmlns:a16="http://schemas.microsoft.com/office/drawing/2014/main" id="{DE99905E-AB0F-4D92-B4E0-5D43BDFA6C1D}"/>
              </a:ext>
            </a:extLst>
          </p:cNvPr>
          <p:cNvSpPr txBox="1">
            <a:spLocks/>
          </p:cNvSpPr>
          <p:nvPr/>
        </p:nvSpPr>
        <p:spPr>
          <a:xfrm>
            <a:off x="689648" y="1136549"/>
            <a:ext cx="7411947" cy="1278178"/>
          </a:xfrm>
          <a:prstGeom prst="rect">
            <a:avLst/>
          </a:prstGeom>
        </p:spPr>
        <p:txBody>
          <a:bodyPr vert="horz" lIns="0" tIns="36000" rIns="0" bIns="36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Session evaluation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Please take the time to evaluate this </a:t>
            </a:r>
            <a:r>
              <a:rPr kumimoji="0" lang="en-US" sz="2000" b="1" i="0" u="none" strike="noStrike" kern="1200" cap="none" spc="0" normalizeH="0" baseline="0" noProof="0">
                <a:ln>
                  <a:noFill/>
                </a:ln>
                <a:solidFill>
                  <a:prstClr val="black"/>
                </a:solidFill>
                <a:effectLst/>
                <a:uLnTx/>
                <a:uFillTx/>
                <a:latin typeface="Raleway"/>
                <a:ea typeface="+mn-ea"/>
                <a:cs typeface="+mn-cs"/>
              </a:rPr>
              <a:t>session</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FF0000"/>
                </a:solidFill>
                <a:effectLst/>
                <a:uLnTx/>
                <a:uFillTx/>
                <a:latin typeface="Raleway"/>
                <a:ea typeface="+mn-ea"/>
                <a:cs typeface="+mn-cs"/>
                <a:hlinkClick r:id="rId4"/>
              </a:rPr>
              <a:t>Link</a:t>
            </a:r>
            <a:r>
              <a:rPr kumimoji="0" lang="en-US" sz="2000" b="0" i="0" u="none" strike="noStrike" kern="1200" cap="none" spc="0" normalizeH="0" baseline="0" noProof="0">
                <a:ln>
                  <a:noFill/>
                </a:ln>
                <a:solidFill>
                  <a:prstClr val="black"/>
                </a:solidFill>
                <a:effectLst/>
                <a:uLnTx/>
                <a:uFillTx/>
                <a:latin typeface="Raleway"/>
                <a:ea typeface="+mn-ea"/>
                <a:cs typeface="+mn-cs"/>
              </a:rPr>
              <a:t> pasted into the chat</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p:txBody>
      </p:sp>
      <p:sp>
        <p:nvSpPr>
          <p:cNvPr id="9" name="Rectangle 8">
            <a:extLst>
              <a:ext uri="{FF2B5EF4-FFF2-40B4-BE49-F238E27FC236}">
                <a16:creationId xmlns:a16="http://schemas.microsoft.com/office/drawing/2014/main" id="{7372031F-7C73-5A1F-C0BC-9DBA7E2943D5}"/>
              </a:ext>
            </a:extLst>
          </p:cNvPr>
          <p:cNvSpPr/>
          <p:nvPr/>
        </p:nvSpPr>
        <p:spPr>
          <a:xfrm>
            <a:off x="7910382" y="3025833"/>
            <a:ext cx="2200186" cy="626353"/>
          </a:xfrm>
          <a:prstGeom prst="rect">
            <a:avLst/>
          </a:prstGeom>
          <a:solidFill>
            <a:srgbClr val="003D6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Session evaluation</a:t>
            </a:r>
            <a:endParaRPr kumimoji="0" lang="en-AU"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B996F17E-48F2-6F3F-B68A-7496C985568E}"/>
              </a:ext>
            </a:extLst>
          </p:cNvPr>
          <p:cNvSpPr txBox="1">
            <a:spLocks/>
          </p:cNvSpPr>
          <p:nvPr/>
        </p:nvSpPr>
        <p:spPr>
          <a:xfrm>
            <a:off x="1438800" y="3197350"/>
            <a:ext cx="10753200" cy="470317"/>
          </a:xfrm>
          <a:prstGeom prst="rect">
            <a:avLst/>
          </a:prstGeom>
        </p:spPr>
        <p:txBody>
          <a:bodyPr vert="horz" lIns="0" tIns="36000" rIns="0" bIns="36000" rtlCol="0" anchor="t" anchorCtr="0">
            <a:spAutoFit/>
          </a:bodyPr>
          <a:lstStyle>
            <a:lvl1pPr algn="l" defTabSz="914400" rtl="0" eaLnBrk="1" latinLnBrk="0" hangingPunct="1">
              <a:lnSpc>
                <a:spcPct val="90000"/>
              </a:lnSpc>
              <a:spcBef>
                <a:spcPct val="0"/>
              </a:spcBef>
              <a:buNone/>
              <a:defRPr sz="2800" b="1" i="0" kern="1200">
                <a:solidFill>
                  <a:srgbClr val="003D69"/>
                </a:solidFill>
                <a:latin typeface="Raleway" panose="020B0503030101060003"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3D69"/>
                </a:solidFill>
                <a:effectLst/>
                <a:uLnTx/>
                <a:uFillTx/>
                <a:latin typeface="Raleway" panose="020B0503030101060003" pitchFamily="34" charset="77"/>
                <a:ea typeface="+mj-ea"/>
                <a:cs typeface="+mj-cs"/>
              </a:rPr>
              <a:t>Upcoming Sessions</a:t>
            </a:r>
          </a:p>
        </p:txBody>
      </p:sp>
      <p:pic>
        <p:nvPicPr>
          <p:cNvPr id="13" name="Graphic 12" descr="Social network with solid fill">
            <a:extLst>
              <a:ext uri="{FF2B5EF4-FFF2-40B4-BE49-F238E27FC236}">
                <a16:creationId xmlns:a16="http://schemas.microsoft.com/office/drawing/2014/main" id="{99037F7B-F8E6-EFD5-2619-5412AC6487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356" y="3076505"/>
            <a:ext cx="651601" cy="651601"/>
          </a:xfrm>
          <a:prstGeom prst="rect">
            <a:avLst/>
          </a:prstGeom>
        </p:spPr>
      </p:pic>
      <p:sp>
        <p:nvSpPr>
          <p:cNvPr id="14" name="Content Placeholder 2">
            <a:extLst>
              <a:ext uri="{FF2B5EF4-FFF2-40B4-BE49-F238E27FC236}">
                <a16:creationId xmlns:a16="http://schemas.microsoft.com/office/drawing/2014/main" id="{2A34B19A-A5C8-3A3E-2E81-A5579D3BFCB6}"/>
              </a:ext>
            </a:extLst>
          </p:cNvPr>
          <p:cNvSpPr txBox="1">
            <a:spLocks/>
          </p:cNvSpPr>
          <p:nvPr/>
        </p:nvSpPr>
        <p:spPr>
          <a:xfrm>
            <a:off x="1190316" y="3728106"/>
            <a:ext cx="4404451" cy="1644401"/>
          </a:xfrm>
          <a:prstGeom prst="rect">
            <a:avLst/>
          </a:prstGeom>
        </p:spPr>
        <p:txBody>
          <a:bodyPr vert="horz" lIns="0" tIns="36000" rIns="0" bIns="36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2000">
                <a:solidFill>
                  <a:prstClr val="black"/>
                </a:solidFill>
                <a:latin typeface="Raleway"/>
              </a:rPr>
              <a:t>Join us next year February 2023</a:t>
            </a: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p:txBody>
      </p:sp>
      <p:sp>
        <p:nvSpPr>
          <p:cNvPr id="15" name="Content Placeholder 2">
            <a:extLst>
              <a:ext uri="{FF2B5EF4-FFF2-40B4-BE49-F238E27FC236}">
                <a16:creationId xmlns:a16="http://schemas.microsoft.com/office/drawing/2014/main" id="{D15D5578-89C3-4B1A-2313-29CF838E7999}"/>
              </a:ext>
            </a:extLst>
          </p:cNvPr>
          <p:cNvSpPr txBox="1">
            <a:spLocks/>
          </p:cNvSpPr>
          <p:nvPr/>
        </p:nvSpPr>
        <p:spPr>
          <a:xfrm>
            <a:off x="4586169" y="4379707"/>
            <a:ext cx="7852501" cy="1644401"/>
          </a:xfrm>
          <a:prstGeom prst="rect">
            <a:avLst/>
          </a:prstGeom>
        </p:spPr>
        <p:txBody>
          <a:bodyPr vert="horz" lIns="0" tIns="36000" rIns="0" bIns="3600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If you have a case you would like to discuss with the group:</a:t>
            </a:r>
          </a:p>
          <a:p>
            <a:pPr>
              <a:lnSpc>
                <a:spcPct val="100000"/>
              </a:lnSpc>
              <a:defRPr/>
            </a:pPr>
            <a:r>
              <a:rPr kumimoji="0" lang="en-US" sz="2000" b="1" i="0" u="none" strike="noStrike" kern="1200" cap="none" spc="0" normalizeH="0" baseline="0" noProof="0">
                <a:ln>
                  <a:noFill/>
                </a:ln>
                <a:solidFill>
                  <a:prstClr val="black"/>
                </a:solidFill>
                <a:effectLst/>
                <a:uLnTx/>
                <a:uFillTx/>
                <a:latin typeface="Raleway"/>
                <a:ea typeface="+mn-ea"/>
                <a:cs typeface="+mn-cs"/>
              </a:rPr>
              <a:t>New case template </a:t>
            </a:r>
            <a:r>
              <a:rPr kumimoji="0" lang="en-US" sz="2000" b="0" i="0" u="none" strike="noStrike" kern="1200" cap="none" spc="0" normalizeH="0" baseline="0" noProof="0">
                <a:ln>
                  <a:noFill/>
                </a:ln>
                <a:solidFill>
                  <a:prstClr val="black"/>
                </a:solidFill>
                <a:effectLst/>
                <a:uLnTx/>
                <a:uFillTx/>
                <a:latin typeface="Raleway"/>
                <a:ea typeface="+mn-ea"/>
                <a:cs typeface="+mn-cs"/>
                <a:hlinkClick r:id="rId7"/>
              </a:rPr>
              <a:t>here</a:t>
            </a: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Email </a:t>
            </a:r>
            <a:r>
              <a:rPr kumimoji="0" lang="en-US" sz="2000" b="0" i="0" u="none" strike="noStrike" kern="1200" cap="none" spc="0" normalizeH="0" baseline="0" noProof="0">
                <a:ln>
                  <a:noFill/>
                </a:ln>
                <a:solidFill>
                  <a:prstClr val="black"/>
                </a:solidFill>
                <a:effectLst/>
                <a:uLnTx/>
                <a:uFillTx/>
                <a:latin typeface="Raleway"/>
                <a:ea typeface="+mn-ea"/>
                <a:cs typeface="+mn-cs"/>
                <a:hlinkClick r:id="rId8"/>
              </a:rPr>
              <a:t>projectechocovid19@westvicphn.com.au</a:t>
            </a: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Raleway"/>
                <a:ea typeface="+mn-ea"/>
                <a:cs typeface="+mn-cs"/>
              </a:rPr>
              <a:t>Use the comment box in the evaluation form</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Raleway"/>
              <a:ea typeface="+mn-ea"/>
              <a:cs typeface="+mn-cs"/>
            </a:endParaRPr>
          </a:p>
        </p:txBody>
      </p:sp>
      <p:pic>
        <p:nvPicPr>
          <p:cNvPr id="16" name="Picture 15" descr="A drawing of a face&#10;&#10;Description automatically generated">
            <a:extLst>
              <a:ext uri="{FF2B5EF4-FFF2-40B4-BE49-F238E27FC236}">
                <a16:creationId xmlns:a16="http://schemas.microsoft.com/office/drawing/2014/main" id="{4C7E06A0-986C-F2BC-F3A0-4669B95D02E1}"/>
              </a:ext>
            </a:extLst>
          </p:cNvPr>
          <p:cNvPicPr>
            <a:picLocks noChangeAspect="1"/>
          </p:cNvPicPr>
          <p:nvPr/>
        </p:nvPicPr>
        <p:blipFill>
          <a:blip r:embed="rId9"/>
          <a:stretch>
            <a:fillRect/>
          </a:stretch>
        </p:blipFill>
        <p:spPr>
          <a:xfrm>
            <a:off x="10490388" y="5240861"/>
            <a:ext cx="1558873" cy="770352"/>
          </a:xfrm>
          <a:prstGeom prst="rect">
            <a:avLst/>
          </a:prstGeom>
        </p:spPr>
      </p:pic>
      <p:pic>
        <p:nvPicPr>
          <p:cNvPr id="3" name="Picture 2">
            <a:extLst>
              <a:ext uri="{FF2B5EF4-FFF2-40B4-BE49-F238E27FC236}">
                <a16:creationId xmlns:a16="http://schemas.microsoft.com/office/drawing/2014/main" id="{1E42F315-47FC-B4BC-FEE0-62404B6B31A1}"/>
              </a:ext>
            </a:extLst>
          </p:cNvPr>
          <p:cNvPicPr>
            <a:picLocks noChangeAspect="1"/>
          </p:cNvPicPr>
          <p:nvPr/>
        </p:nvPicPr>
        <p:blipFill>
          <a:blip r:embed="rId10"/>
          <a:stretch>
            <a:fillRect/>
          </a:stretch>
        </p:blipFill>
        <p:spPr>
          <a:xfrm>
            <a:off x="852967" y="4259320"/>
            <a:ext cx="2944623" cy="1963082"/>
          </a:xfrm>
          <a:prstGeom prst="rect">
            <a:avLst/>
          </a:prstGeom>
        </p:spPr>
      </p:pic>
      <p:pic>
        <p:nvPicPr>
          <p:cNvPr id="7" name="Picture 6">
            <a:extLst>
              <a:ext uri="{FF2B5EF4-FFF2-40B4-BE49-F238E27FC236}">
                <a16:creationId xmlns:a16="http://schemas.microsoft.com/office/drawing/2014/main" id="{19EFDB88-C9EF-7DEE-5D20-8936479D901D}"/>
              </a:ext>
            </a:extLst>
          </p:cNvPr>
          <p:cNvPicPr>
            <a:picLocks noChangeAspect="1"/>
          </p:cNvPicPr>
          <p:nvPr/>
        </p:nvPicPr>
        <p:blipFill>
          <a:blip r:embed="rId11"/>
          <a:stretch>
            <a:fillRect/>
          </a:stretch>
        </p:blipFill>
        <p:spPr>
          <a:xfrm>
            <a:off x="7561229" y="64635"/>
            <a:ext cx="2920354" cy="2945717"/>
          </a:xfrm>
          <a:prstGeom prst="rect">
            <a:avLst/>
          </a:prstGeom>
        </p:spPr>
      </p:pic>
    </p:spTree>
    <p:extLst>
      <p:ext uri="{BB962C8B-B14F-4D97-AF65-F5344CB8AC3E}">
        <p14:creationId xmlns:p14="http://schemas.microsoft.com/office/powerpoint/2010/main" val="147814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0D709-7A41-46A0-A3D5-745E0B519FF1}"/>
              </a:ext>
            </a:extLst>
          </p:cNvPr>
          <p:cNvSpPr>
            <a:spLocks noGrp="1"/>
          </p:cNvSpPr>
          <p:nvPr>
            <p:ph type="title"/>
          </p:nvPr>
        </p:nvSpPr>
        <p:spPr/>
        <p:txBody>
          <a:bodyPr/>
          <a:lstStyle/>
          <a:p>
            <a:r>
              <a:rPr lang="en-US"/>
              <a:t>Listen and watch back previous sessions</a:t>
            </a:r>
            <a:endParaRPr lang="en-AU"/>
          </a:p>
        </p:txBody>
      </p:sp>
      <p:sp>
        <p:nvSpPr>
          <p:cNvPr id="3" name="Content Placeholder 2">
            <a:extLst>
              <a:ext uri="{FF2B5EF4-FFF2-40B4-BE49-F238E27FC236}">
                <a16:creationId xmlns:a16="http://schemas.microsoft.com/office/drawing/2014/main" id="{C0F6D9EC-39A8-41AE-84A2-175642EBC631}"/>
              </a:ext>
            </a:extLst>
          </p:cNvPr>
          <p:cNvSpPr>
            <a:spLocks noGrp="1"/>
          </p:cNvSpPr>
          <p:nvPr>
            <p:ph idx="1"/>
          </p:nvPr>
        </p:nvSpPr>
        <p:spPr>
          <a:xfrm>
            <a:off x="641341" y="1168919"/>
            <a:ext cx="6254759" cy="4818925"/>
          </a:xfrm>
        </p:spPr>
        <p:txBody>
          <a:bodyPr vert="horz" lIns="0" tIns="36000" rIns="0" bIns="36000" rtlCol="0" anchor="t">
            <a:normAutofit/>
          </a:bodyPr>
          <a:lstStyle/>
          <a:p>
            <a:pPr marL="0" indent="0">
              <a:buNone/>
            </a:pPr>
            <a:endParaRPr lang="en-AU" sz="2000">
              <a:latin typeface="Raleway"/>
              <a:ea typeface="Calibri" panose="020F0502020204030204" pitchFamily="34" charset="0"/>
              <a:cs typeface="Calibri"/>
            </a:endParaRPr>
          </a:p>
          <a:p>
            <a:pPr marL="0" indent="0">
              <a:buNone/>
            </a:pPr>
            <a:endParaRPr lang="en-AU" sz="2000">
              <a:latin typeface="Raleway"/>
              <a:ea typeface="Calibri" panose="020F0502020204030204" pitchFamily="34" charset="0"/>
              <a:cs typeface="Calibri"/>
            </a:endParaRPr>
          </a:p>
          <a:p>
            <a:pPr marL="0" indent="0">
              <a:buNone/>
            </a:pPr>
            <a:r>
              <a:rPr lang="en-AU" sz="2000">
                <a:latin typeface="Raleway"/>
                <a:ea typeface="Calibri" panose="020F0502020204030204" pitchFamily="34" charset="0"/>
                <a:cs typeface="Calibri"/>
              </a:rPr>
              <a:t>Content is available on the </a:t>
            </a:r>
            <a:r>
              <a:rPr lang="en-AU" sz="2000">
                <a:latin typeface="Raleway"/>
                <a:ea typeface="Calibri" panose="020F0502020204030204" pitchFamily="34" charset="0"/>
                <a:cs typeface="Calibri"/>
                <a:hlinkClick r:id="rId3"/>
              </a:rPr>
              <a:t>WVPHN website</a:t>
            </a:r>
            <a:endParaRPr lang="en-AU" sz="2000">
              <a:latin typeface="Raleway"/>
              <a:ea typeface="Calibri" panose="020F0502020204030204" pitchFamily="34" charset="0"/>
              <a:cs typeface="Calibri"/>
            </a:endParaRPr>
          </a:p>
          <a:p>
            <a:pPr marL="0" indent="0">
              <a:buNone/>
            </a:pPr>
            <a:endParaRPr lang="en-AU" sz="2000">
              <a:latin typeface="Raleway" panose="020B0503030101060003" pitchFamily="34" charset="0"/>
              <a:ea typeface="Calibri" panose="020F0502020204030204" pitchFamily="34" charset="0"/>
              <a:cs typeface="Calibri"/>
            </a:endParaRPr>
          </a:p>
          <a:p>
            <a:pPr marL="0" indent="0">
              <a:buNone/>
            </a:pPr>
            <a:endParaRPr lang="en-AU" sz="2000">
              <a:latin typeface="Raleway"/>
              <a:ea typeface="Calibri" panose="020F0502020204030204" pitchFamily="34" charset="0"/>
              <a:cs typeface="Calibri"/>
            </a:endParaRPr>
          </a:p>
          <a:p>
            <a:pPr marL="0" indent="0">
              <a:buNone/>
            </a:pPr>
            <a:endParaRPr lang="en-AU" sz="2000">
              <a:latin typeface="Raleway"/>
              <a:ea typeface="Calibri" panose="020F0502020204030204" pitchFamily="34" charset="0"/>
              <a:cs typeface="Calibri"/>
            </a:endParaRPr>
          </a:p>
          <a:p>
            <a:pPr marL="0" indent="0">
              <a:buNone/>
            </a:pPr>
            <a:endParaRPr lang="en-AU" sz="2000">
              <a:latin typeface="Raleway"/>
              <a:ea typeface="Calibri" panose="020F0502020204030204" pitchFamily="34" charset="0"/>
              <a:cs typeface="Calibri"/>
            </a:endParaRPr>
          </a:p>
          <a:p>
            <a:pPr marL="0" indent="0">
              <a:buNone/>
            </a:pPr>
            <a:r>
              <a:rPr lang="en-AU" sz="2000">
                <a:latin typeface="Raleway"/>
                <a:ea typeface="Calibri" panose="020F0502020204030204" pitchFamily="34" charset="0"/>
                <a:cs typeface="Calibri"/>
              </a:rPr>
              <a:t>Listen back to all the series through Project ECHO: WVPHN Hub</a:t>
            </a:r>
          </a:p>
          <a:p>
            <a:pPr marL="0" indent="0">
              <a:buNone/>
            </a:pPr>
            <a:r>
              <a:rPr lang="en-AU" sz="2000">
                <a:latin typeface="Raleway"/>
                <a:ea typeface="Calibri" panose="020F0502020204030204" pitchFamily="34" charset="0"/>
                <a:cs typeface="Calibri"/>
              </a:rPr>
              <a:t>COVID-19 ECHO network on </a:t>
            </a:r>
            <a:r>
              <a:rPr lang="en-AU" sz="2000" err="1">
                <a:latin typeface="Raleway"/>
                <a:ea typeface="Calibri" panose="020F0502020204030204" pitchFamily="34" charset="0"/>
                <a:cs typeface="Calibri"/>
                <a:hlinkClick r:id="rId4"/>
              </a:rPr>
              <a:t>Whooshkaa</a:t>
            </a:r>
            <a:endParaRPr lang="en-AU" sz="2000">
              <a:latin typeface="Raleway"/>
              <a:ea typeface="Calibri" panose="020F0502020204030204" pitchFamily="34" charset="0"/>
              <a:cs typeface="Calibri"/>
            </a:endParaRPr>
          </a:p>
          <a:p>
            <a:pPr marL="0" indent="0">
              <a:buNone/>
            </a:pPr>
            <a:endParaRPr lang="en-AU" sz="2000">
              <a:latin typeface="Raleway" panose="020B0503030101060003" pitchFamily="34" charset="0"/>
              <a:ea typeface="Calibri" panose="020F0502020204030204" pitchFamily="34" charset="0"/>
              <a:cs typeface="Calibri"/>
            </a:endParaRPr>
          </a:p>
          <a:p>
            <a:pPr marL="0" indent="0">
              <a:buNone/>
            </a:pPr>
            <a:endParaRPr lang="en-AU" sz="2000">
              <a:effectLst/>
              <a:highlight>
                <a:srgbClr val="FFFF00"/>
              </a:highlight>
              <a:latin typeface="Calibri" panose="020F0502020204030204" pitchFamily="34" charset="0"/>
              <a:ea typeface="Calibri" panose="020F0502020204030204" pitchFamily="34" charset="0"/>
              <a:cs typeface="Calibri"/>
            </a:endParaRPr>
          </a:p>
          <a:p>
            <a:pPr marL="0" indent="0">
              <a:buNone/>
            </a:pPr>
            <a:endParaRPr lang="en-AU" sz="2000">
              <a:effectLst/>
              <a:latin typeface="Calibri" panose="020F05020202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48D369F9-B791-4278-86BC-2AA4CD562644}"/>
              </a:ext>
            </a:extLst>
          </p:cNvPr>
          <p:cNvSpPr/>
          <p:nvPr/>
        </p:nvSpPr>
        <p:spPr>
          <a:xfrm>
            <a:off x="157017" y="6212458"/>
            <a:ext cx="7407566" cy="513743"/>
          </a:xfrm>
          <a:prstGeom prst="rect">
            <a:avLst/>
          </a:prstGeom>
          <a:solidFill>
            <a:srgbClr val="003D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white"/>
                </a:solidFill>
                <a:effectLst/>
                <a:uLnTx/>
                <a:uFillTx/>
                <a:latin typeface="Arial" panose="020B0604020202020204"/>
                <a:ea typeface="+mn-ea"/>
                <a:cs typeface="+mn-cs"/>
              </a:rPr>
              <a:t>https://westvicphn.com.au/events-education/project-echo/project-echo-covid19/</a:t>
            </a:r>
          </a:p>
        </p:txBody>
      </p:sp>
      <p:pic>
        <p:nvPicPr>
          <p:cNvPr id="8" name="Picture 7">
            <a:extLst>
              <a:ext uri="{FF2B5EF4-FFF2-40B4-BE49-F238E27FC236}">
                <a16:creationId xmlns:a16="http://schemas.microsoft.com/office/drawing/2014/main" id="{721925D0-454F-4D5A-B8E6-7A8F4348BBB7}"/>
              </a:ext>
            </a:extLst>
          </p:cNvPr>
          <p:cNvPicPr>
            <a:picLocks noChangeAspect="1"/>
          </p:cNvPicPr>
          <p:nvPr/>
        </p:nvPicPr>
        <p:blipFill>
          <a:blip r:embed="rId5"/>
          <a:stretch>
            <a:fillRect/>
          </a:stretch>
        </p:blipFill>
        <p:spPr>
          <a:xfrm>
            <a:off x="7839340" y="1249078"/>
            <a:ext cx="3482719" cy="4658605"/>
          </a:xfrm>
          <a:prstGeom prst="rect">
            <a:avLst/>
          </a:prstGeom>
        </p:spPr>
      </p:pic>
      <p:pic>
        <p:nvPicPr>
          <p:cNvPr id="4" name="Picture 3">
            <a:extLst>
              <a:ext uri="{FF2B5EF4-FFF2-40B4-BE49-F238E27FC236}">
                <a16:creationId xmlns:a16="http://schemas.microsoft.com/office/drawing/2014/main" id="{F780E3B6-CCAE-23A8-383E-885C1B38FFF9}"/>
              </a:ext>
            </a:extLst>
          </p:cNvPr>
          <p:cNvPicPr>
            <a:picLocks noChangeAspect="1"/>
          </p:cNvPicPr>
          <p:nvPr/>
        </p:nvPicPr>
        <p:blipFill>
          <a:blip r:embed="rId6"/>
          <a:stretch>
            <a:fillRect/>
          </a:stretch>
        </p:blipFill>
        <p:spPr>
          <a:xfrm>
            <a:off x="9203127" y="6162595"/>
            <a:ext cx="1359526" cy="670618"/>
          </a:xfrm>
          <a:prstGeom prst="rect">
            <a:avLst/>
          </a:prstGeom>
        </p:spPr>
      </p:pic>
    </p:spTree>
    <p:extLst>
      <p:ext uri="{BB962C8B-B14F-4D97-AF65-F5344CB8AC3E}">
        <p14:creationId xmlns:p14="http://schemas.microsoft.com/office/powerpoint/2010/main" val="4233680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CF5A53-59DB-1157-6757-4265109EF901}"/>
              </a:ext>
            </a:extLst>
          </p:cNvPr>
          <p:cNvSpPr>
            <a:spLocks noGrp="1"/>
          </p:cNvSpPr>
          <p:nvPr>
            <p:ph type="title"/>
          </p:nvPr>
        </p:nvSpPr>
        <p:spPr>
          <a:xfrm>
            <a:off x="1246908" y="540000"/>
            <a:ext cx="10145291" cy="515901"/>
          </a:xfrm>
        </p:spPr>
        <p:txBody>
          <a:bodyPr/>
          <a:lstStyle/>
          <a:p>
            <a:r>
              <a:rPr lang="en-US"/>
              <a:t>Learning outcomes</a:t>
            </a:r>
            <a:endParaRPr lang="en-AU"/>
          </a:p>
        </p:txBody>
      </p:sp>
      <p:sp>
        <p:nvSpPr>
          <p:cNvPr id="5" name="Content Placeholder 4">
            <a:extLst>
              <a:ext uri="{FF2B5EF4-FFF2-40B4-BE49-F238E27FC236}">
                <a16:creationId xmlns:a16="http://schemas.microsoft.com/office/drawing/2014/main" id="{D5EB6FEA-F886-3E70-350D-C5FC0B08828B}"/>
              </a:ext>
            </a:extLst>
          </p:cNvPr>
          <p:cNvSpPr>
            <a:spLocks noGrp="1"/>
          </p:cNvSpPr>
          <p:nvPr>
            <p:ph idx="13"/>
          </p:nvPr>
        </p:nvSpPr>
        <p:spPr/>
        <p:txBody>
          <a:bodyPr>
            <a:normAutofit fontScale="40000" lnSpcReduction="20000"/>
          </a:bodyPr>
          <a:lstStyle/>
          <a:p>
            <a:pPr marL="0" indent="0">
              <a:lnSpc>
                <a:spcPct val="120000"/>
              </a:lnSpc>
              <a:spcBef>
                <a:spcPts val="0"/>
              </a:spcBef>
              <a:spcAft>
                <a:spcPts val="600"/>
              </a:spcAft>
              <a:buNone/>
            </a:pPr>
            <a:r>
              <a:rPr lang="en-AU" sz="2900" b="1">
                <a:latin typeface="Raleway"/>
              </a:rPr>
              <a:t>Series</a:t>
            </a:r>
          </a:p>
          <a:p>
            <a:pPr>
              <a:lnSpc>
                <a:spcPct val="120000"/>
              </a:lnSpc>
              <a:spcBef>
                <a:spcPts val="0"/>
              </a:spcBef>
              <a:spcAft>
                <a:spcPts val="600"/>
              </a:spcAft>
            </a:pPr>
            <a:r>
              <a:rPr lang="en-AU" sz="3500">
                <a:latin typeface="Raleway"/>
              </a:rPr>
              <a:t>Opportunity to review and discuss policy and guidelines in practice </a:t>
            </a:r>
            <a:endParaRPr lang="en-AU" sz="3500"/>
          </a:p>
          <a:p>
            <a:pPr>
              <a:lnSpc>
                <a:spcPct val="120000"/>
              </a:lnSpc>
              <a:spcBef>
                <a:spcPts val="0"/>
              </a:spcBef>
              <a:spcAft>
                <a:spcPts val="600"/>
              </a:spcAft>
            </a:pPr>
            <a:r>
              <a:rPr lang="en-AU" sz="3500">
                <a:latin typeface="Raleway"/>
              </a:rPr>
              <a:t>Discuss emerging models of primary care with a focus on:</a:t>
            </a:r>
          </a:p>
          <a:p>
            <a:pPr lvl="1">
              <a:lnSpc>
                <a:spcPct val="120000"/>
              </a:lnSpc>
              <a:spcBef>
                <a:spcPts val="0"/>
              </a:spcBef>
              <a:spcAft>
                <a:spcPts val="600"/>
              </a:spcAft>
            </a:pPr>
            <a:r>
              <a:rPr lang="en-AU" sz="3500">
                <a:solidFill>
                  <a:srgbClr val="C00000"/>
                </a:solidFill>
                <a:latin typeface="Raleway"/>
              </a:rPr>
              <a:t>Communicable disease prevention</a:t>
            </a:r>
            <a:endParaRPr lang="en-AU" sz="3500" strike="sngStrike">
              <a:latin typeface="Raleway"/>
            </a:endParaRPr>
          </a:p>
          <a:p>
            <a:pPr lvl="1">
              <a:lnSpc>
                <a:spcPct val="120000"/>
              </a:lnSpc>
              <a:spcBef>
                <a:spcPts val="0"/>
              </a:spcBef>
              <a:spcAft>
                <a:spcPts val="600"/>
              </a:spcAft>
            </a:pPr>
            <a:r>
              <a:rPr lang="en-AU" sz="3500">
                <a:solidFill>
                  <a:srgbClr val="C00000"/>
                </a:solidFill>
                <a:latin typeface="Raleway"/>
              </a:rPr>
              <a:t>Communicable disease testing, assessment and management</a:t>
            </a:r>
          </a:p>
          <a:p>
            <a:pPr lvl="1">
              <a:lnSpc>
                <a:spcPct val="120000"/>
              </a:lnSpc>
              <a:spcBef>
                <a:spcPts val="0"/>
              </a:spcBef>
              <a:spcAft>
                <a:spcPts val="600"/>
              </a:spcAft>
            </a:pPr>
            <a:r>
              <a:rPr lang="en-AU" sz="3500">
                <a:latin typeface="Raleway"/>
              </a:rPr>
              <a:t>Continuing care provision in primary care and in partnership with specialist services</a:t>
            </a:r>
          </a:p>
          <a:p>
            <a:pPr marL="0" indent="0">
              <a:lnSpc>
                <a:spcPct val="120000"/>
              </a:lnSpc>
              <a:spcBef>
                <a:spcPts val="0"/>
              </a:spcBef>
              <a:spcAft>
                <a:spcPts val="600"/>
              </a:spcAft>
              <a:buNone/>
            </a:pPr>
            <a:endParaRPr lang="en-AU" sz="3500">
              <a:highlight>
                <a:srgbClr val="FFFF00"/>
              </a:highlight>
            </a:endParaRPr>
          </a:p>
          <a:p>
            <a:pPr>
              <a:lnSpc>
                <a:spcPct val="120000"/>
              </a:lnSpc>
              <a:spcBef>
                <a:spcPts val="0"/>
              </a:spcBef>
              <a:spcAft>
                <a:spcPts val="600"/>
              </a:spcAft>
            </a:pPr>
            <a:r>
              <a:rPr lang="en-AU" sz="3500">
                <a:latin typeface="Raleway"/>
              </a:rPr>
              <a:t>Consider </a:t>
            </a:r>
            <a:r>
              <a:rPr lang="en-AU" sz="3500" i="1">
                <a:latin typeface="Raleway"/>
              </a:rPr>
              <a:t>real-world </a:t>
            </a:r>
            <a:r>
              <a:rPr lang="en-AU" sz="3500">
                <a:latin typeface="Raleway"/>
              </a:rPr>
              <a:t>experiences of implementing new care models in different settings</a:t>
            </a:r>
            <a:endParaRPr lang="en-AU" sz="3500"/>
          </a:p>
          <a:p>
            <a:pPr>
              <a:lnSpc>
                <a:spcPct val="120000"/>
              </a:lnSpc>
              <a:spcBef>
                <a:spcPts val="0"/>
              </a:spcBef>
              <a:spcAft>
                <a:spcPts val="600"/>
              </a:spcAft>
            </a:pPr>
            <a:r>
              <a:rPr lang="en-AU" sz="3500">
                <a:latin typeface="Raleway"/>
              </a:rPr>
              <a:t>Build knowledge about current resources, supports &amp; referral pathways</a:t>
            </a:r>
            <a:endParaRPr lang="en-AU" sz="3500"/>
          </a:p>
          <a:p>
            <a:pPr>
              <a:lnSpc>
                <a:spcPct val="120000"/>
              </a:lnSpc>
              <a:spcBef>
                <a:spcPts val="0"/>
              </a:spcBef>
              <a:spcAft>
                <a:spcPts val="600"/>
              </a:spcAft>
            </a:pPr>
            <a:r>
              <a:rPr lang="en-AU" sz="3500">
                <a:latin typeface="Raleway"/>
              </a:rPr>
              <a:t>Engage in a community of practice and rapid learning network</a:t>
            </a:r>
            <a:endParaRPr lang="en-AU" sz="3500"/>
          </a:p>
          <a:p>
            <a:endParaRPr lang="en-AU"/>
          </a:p>
        </p:txBody>
      </p:sp>
      <p:sp>
        <p:nvSpPr>
          <p:cNvPr id="6" name="Content Placeholder 5">
            <a:extLst>
              <a:ext uri="{FF2B5EF4-FFF2-40B4-BE49-F238E27FC236}">
                <a16:creationId xmlns:a16="http://schemas.microsoft.com/office/drawing/2014/main" id="{8126AA9F-73C5-6279-BF3E-9E27549CA9F4}"/>
              </a:ext>
            </a:extLst>
          </p:cNvPr>
          <p:cNvSpPr>
            <a:spLocks noGrp="1"/>
          </p:cNvSpPr>
          <p:nvPr>
            <p:ph idx="14"/>
          </p:nvPr>
        </p:nvSpPr>
        <p:spPr>
          <a:xfrm>
            <a:off x="6759216" y="1321224"/>
            <a:ext cx="5220000" cy="3654314"/>
          </a:xfrm>
          <a:solidFill>
            <a:schemeClr val="accent6">
              <a:lumMod val="20000"/>
              <a:lumOff val="80000"/>
            </a:schemeClr>
          </a:solidFill>
        </p:spPr>
        <p:txBody>
          <a:bodyPr vert="horz" lIns="91440" tIns="45720" rIns="91440" bIns="45720" rtlCol="0" anchor="t">
            <a:normAutofit/>
          </a:bodyPr>
          <a:lstStyle/>
          <a:p>
            <a:pPr marL="0" indent="0" algn="just">
              <a:buNone/>
            </a:pPr>
            <a:r>
              <a:rPr lang="en-US" sz="1800" b="1">
                <a:latin typeface="Raleway"/>
              </a:rPr>
              <a:t>Session 5 </a:t>
            </a:r>
            <a:r>
              <a:rPr lang="en-US" sz="1600" b="1">
                <a:latin typeface="Raleway"/>
                <a:cs typeface="Calibri"/>
              </a:rPr>
              <a:t>Learning</a:t>
            </a:r>
            <a:r>
              <a:rPr lang="en-US" sz="1600" b="1">
                <a:latin typeface="Raleway"/>
                <a:ea typeface="Calibri" panose="020F0502020204030204" pitchFamily="34" charset="0"/>
                <a:cs typeface="Calibri"/>
              </a:rPr>
              <a:t> outcomes</a:t>
            </a:r>
            <a:endParaRPr lang="en-AU" sz="1600" b="1">
              <a:latin typeface="Raleway"/>
              <a:ea typeface="Calibri" panose="020F0502020204030204" pitchFamily="34" charset="0"/>
              <a:cs typeface="Calibri"/>
            </a:endParaRPr>
          </a:p>
          <a:p>
            <a:pPr marL="342900" lvl="0" indent="-342900">
              <a:lnSpc>
                <a:spcPct val="107000"/>
              </a:lnSpc>
              <a:buFont typeface="Symbol" panose="05050102010706020507" pitchFamily="18" charset="2"/>
              <a:buChar char=""/>
            </a:pPr>
            <a:r>
              <a:rPr lang="en-AU" sz="1800">
                <a:solidFill>
                  <a:srgbClr val="000000"/>
                </a:solidFill>
                <a:effectLst/>
                <a:latin typeface="Raleway" pitchFamily="2" charset="0"/>
                <a:ea typeface="Calibri" panose="020F0502020204030204" pitchFamily="34" charset="0"/>
                <a:cs typeface="Calibri" panose="020F0502020204030204" pitchFamily="34" charset="0"/>
              </a:rPr>
              <a:t>Contribute to designing continuing professional development for 2023</a:t>
            </a:r>
            <a:endParaRPr lang="en-AU" sz="1800">
              <a:effectLst/>
              <a:latin typeface="Raleway" pitchFamily="2"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AU" sz="1800">
                <a:solidFill>
                  <a:srgbClr val="000000"/>
                </a:solidFill>
                <a:effectLst/>
                <a:latin typeface="Raleway" pitchFamily="2" charset="0"/>
                <a:ea typeface="Calibri" panose="020F0502020204030204" pitchFamily="34" charset="0"/>
                <a:cs typeface="Calibri" panose="020F0502020204030204" pitchFamily="34" charset="0"/>
              </a:rPr>
              <a:t>Describe the application of polar to data collection at the practice level</a:t>
            </a:r>
            <a:endParaRPr lang="en-AU" sz="1800">
              <a:effectLst/>
              <a:latin typeface="Raleway" pitchFamily="2"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AU" sz="1800">
                <a:solidFill>
                  <a:srgbClr val="000000"/>
                </a:solidFill>
                <a:effectLst/>
                <a:latin typeface="Raleway" pitchFamily="2" charset="0"/>
                <a:ea typeface="Calibri" panose="020F0502020204030204" pitchFamily="34" charset="0"/>
                <a:cs typeface="Calibri" panose="020F0502020204030204" pitchFamily="34" charset="0"/>
              </a:rPr>
              <a:t>Discuss covid policy and legislation advice</a:t>
            </a:r>
            <a:endParaRPr lang="en-AU" sz="1800">
              <a:effectLst/>
              <a:latin typeface="Raleway" pitchFamily="2"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AU" sz="1800">
                <a:solidFill>
                  <a:srgbClr val="000000"/>
                </a:solidFill>
                <a:effectLst/>
                <a:latin typeface="Raleway" pitchFamily="2" charset="0"/>
                <a:ea typeface="Calibri" panose="020F0502020204030204" pitchFamily="34" charset="0"/>
                <a:cs typeface="Calibri" panose="020F0502020204030204" pitchFamily="34" charset="0"/>
              </a:rPr>
              <a:t>Participate in a summer quiz</a:t>
            </a:r>
            <a:endParaRPr lang="en-AU" sz="1800">
              <a:effectLst/>
              <a:latin typeface="Raleway" pitchFamily="2" charset="0"/>
              <a:ea typeface="Calibri" panose="020F0502020204030204" pitchFamily="34" charset="0"/>
              <a:cs typeface="Arial" panose="020B0604020202020204" pitchFamily="34" charset="0"/>
            </a:endParaRPr>
          </a:p>
          <a:p>
            <a:pPr marL="0" indent="0">
              <a:buNone/>
            </a:pPr>
            <a:endParaRPr lang="en-US" sz="1800"/>
          </a:p>
        </p:txBody>
      </p:sp>
      <p:pic>
        <p:nvPicPr>
          <p:cNvPr id="7" name="Picture 6">
            <a:extLst>
              <a:ext uri="{FF2B5EF4-FFF2-40B4-BE49-F238E27FC236}">
                <a16:creationId xmlns:a16="http://schemas.microsoft.com/office/drawing/2014/main" id="{56C91C13-77F0-91AE-A039-83647A692FF9}"/>
              </a:ext>
            </a:extLst>
          </p:cNvPr>
          <p:cNvPicPr>
            <a:picLocks noChangeAspect="1"/>
          </p:cNvPicPr>
          <p:nvPr/>
        </p:nvPicPr>
        <p:blipFill>
          <a:blip r:embed="rId2"/>
          <a:stretch>
            <a:fillRect/>
          </a:stretch>
        </p:blipFill>
        <p:spPr>
          <a:xfrm>
            <a:off x="278001" y="363953"/>
            <a:ext cx="883997" cy="883997"/>
          </a:xfrm>
          <a:prstGeom prst="rect">
            <a:avLst/>
          </a:prstGeom>
        </p:spPr>
      </p:pic>
      <p:pic>
        <p:nvPicPr>
          <p:cNvPr id="8" name="Picture 7">
            <a:extLst>
              <a:ext uri="{FF2B5EF4-FFF2-40B4-BE49-F238E27FC236}">
                <a16:creationId xmlns:a16="http://schemas.microsoft.com/office/drawing/2014/main" id="{8F4C569F-845B-674D-EBF2-D3F01F5C3C97}"/>
              </a:ext>
            </a:extLst>
          </p:cNvPr>
          <p:cNvPicPr>
            <a:picLocks noChangeAspect="1"/>
          </p:cNvPicPr>
          <p:nvPr/>
        </p:nvPicPr>
        <p:blipFill>
          <a:blip r:embed="rId3"/>
          <a:stretch>
            <a:fillRect/>
          </a:stretch>
        </p:blipFill>
        <p:spPr>
          <a:xfrm>
            <a:off x="565090" y="6237993"/>
            <a:ext cx="8327858" cy="512108"/>
          </a:xfrm>
          <a:prstGeom prst="rect">
            <a:avLst/>
          </a:prstGeom>
        </p:spPr>
      </p:pic>
      <p:pic>
        <p:nvPicPr>
          <p:cNvPr id="2" name="Picture 1" descr="A drawing of a face&#10;&#10;Description automatically generated">
            <a:extLst>
              <a:ext uri="{FF2B5EF4-FFF2-40B4-BE49-F238E27FC236}">
                <a16:creationId xmlns:a16="http://schemas.microsoft.com/office/drawing/2014/main" id="{114CE9A3-15E7-A5B3-AD31-544C1E153DEE}"/>
              </a:ext>
            </a:extLst>
          </p:cNvPr>
          <p:cNvPicPr>
            <a:picLocks noChangeAspect="1"/>
          </p:cNvPicPr>
          <p:nvPr/>
        </p:nvPicPr>
        <p:blipFill>
          <a:blip r:embed="rId4"/>
          <a:stretch>
            <a:fillRect/>
          </a:stretch>
        </p:blipFill>
        <p:spPr>
          <a:xfrm>
            <a:off x="10490388" y="5240861"/>
            <a:ext cx="1558873" cy="770352"/>
          </a:xfrm>
          <a:prstGeom prst="rect">
            <a:avLst/>
          </a:prstGeom>
        </p:spPr>
      </p:pic>
    </p:spTree>
    <p:extLst>
      <p:ext uri="{BB962C8B-B14F-4D97-AF65-F5344CB8AC3E}">
        <p14:creationId xmlns:p14="http://schemas.microsoft.com/office/powerpoint/2010/main" val="3085205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2E3DA-64C6-0AB1-4055-7090AFC27B27}"/>
              </a:ext>
            </a:extLst>
          </p:cNvPr>
          <p:cNvSpPr>
            <a:spLocks noGrp="1"/>
          </p:cNvSpPr>
          <p:nvPr>
            <p:ph type="title"/>
          </p:nvPr>
        </p:nvSpPr>
        <p:spPr>
          <a:xfrm>
            <a:off x="88105" y="140680"/>
            <a:ext cx="10515600" cy="1325563"/>
          </a:xfrm>
        </p:spPr>
        <p:txBody>
          <a:bodyPr/>
          <a:lstStyle/>
          <a:p>
            <a:r>
              <a:rPr lang="en-US"/>
              <a:t>Learning labs- </a:t>
            </a:r>
            <a:r>
              <a:rPr lang="en-US" i="1"/>
              <a:t>focus on process</a:t>
            </a:r>
            <a:br>
              <a:rPr lang="en-US" i="1"/>
            </a:br>
            <a:r>
              <a:rPr lang="en-US" sz="2400" i="1"/>
              <a:t>Deliver, Discover, Define, Design, Deliver</a:t>
            </a:r>
            <a:endParaRPr lang="en-US" sz="2400"/>
          </a:p>
        </p:txBody>
      </p:sp>
      <p:graphicFrame>
        <p:nvGraphicFramePr>
          <p:cNvPr id="4" name="Content Placeholder 3">
            <a:extLst>
              <a:ext uri="{FF2B5EF4-FFF2-40B4-BE49-F238E27FC236}">
                <a16:creationId xmlns:a16="http://schemas.microsoft.com/office/drawing/2014/main" id="{3F6D4750-0FD3-39E0-F94B-14322D06F763}"/>
              </a:ext>
            </a:extLst>
          </p:cNvPr>
          <p:cNvGraphicFramePr>
            <a:graphicFrameLocks noGrp="1"/>
          </p:cNvGraphicFramePr>
          <p:nvPr>
            <p:ph idx="1"/>
            <p:extLst>
              <p:ext uri="{D42A27DB-BD31-4B8C-83A1-F6EECF244321}">
                <p14:modId xmlns:p14="http://schemas.microsoft.com/office/powerpoint/2010/main" val="4169269711"/>
              </p:ext>
            </p:extLst>
          </p:nvPr>
        </p:nvGraphicFramePr>
        <p:xfrm>
          <a:off x="394203" y="128045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triped Right Arrow 4">
            <a:extLst>
              <a:ext uri="{FF2B5EF4-FFF2-40B4-BE49-F238E27FC236}">
                <a16:creationId xmlns:a16="http://schemas.microsoft.com/office/drawing/2014/main" id="{2ABB33BF-A1E3-062F-F784-A660DE154320}"/>
              </a:ext>
            </a:extLst>
          </p:cNvPr>
          <p:cNvSpPr/>
          <p:nvPr/>
        </p:nvSpPr>
        <p:spPr>
          <a:xfrm>
            <a:off x="297367" y="6194842"/>
            <a:ext cx="4741127" cy="634044"/>
          </a:xfrm>
          <a:prstGeom prst="stripedRightArrow">
            <a:avLst>
              <a:gd name="adj1" fmla="val 8681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The problem: People with Communicable diseases not receiving testing, care or management</a:t>
            </a:r>
          </a:p>
        </p:txBody>
      </p:sp>
      <p:grpSp>
        <p:nvGrpSpPr>
          <p:cNvPr id="8" name="Group 7">
            <a:extLst>
              <a:ext uri="{FF2B5EF4-FFF2-40B4-BE49-F238E27FC236}">
                <a16:creationId xmlns:a16="http://schemas.microsoft.com/office/drawing/2014/main" id="{EBE3B8F1-CD4C-91ED-CE4B-E3EEDF5F0996}"/>
              </a:ext>
            </a:extLst>
          </p:cNvPr>
          <p:cNvGrpSpPr/>
          <p:nvPr/>
        </p:nvGrpSpPr>
        <p:grpSpPr>
          <a:xfrm>
            <a:off x="5144677" y="4993914"/>
            <a:ext cx="2066197" cy="2066197"/>
            <a:chOff x="2134245" y="3417519"/>
            <a:chExt cx="2066197" cy="2066197"/>
          </a:xfrm>
        </p:grpSpPr>
        <p:sp>
          <p:nvSpPr>
            <p:cNvPr id="9" name="Rectangle 8">
              <a:extLst>
                <a:ext uri="{FF2B5EF4-FFF2-40B4-BE49-F238E27FC236}">
                  <a16:creationId xmlns:a16="http://schemas.microsoft.com/office/drawing/2014/main" id="{D98FD707-6197-B292-AC67-F3191EB0559C}"/>
                </a:ext>
              </a:extLst>
            </p:cNvPr>
            <p:cNvSpPr/>
            <p:nvPr/>
          </p:nvSpPr>
          <p:spPr>
            <a:xfrm>
              <a:off x="2134245" y="3417519"/>
              <a:ext cx="2066197" cy="20661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10" name="TextBox 9">
              <a:extLst>
                <a:ext uri="{FF2B5EF4-FFF2-40B4-BE49-F238E27FC236}">
                  <a16:creationId xmlns:a16="http://schemas.microsoft.com/office/drawing/2014/main" id="{25BA0F07-7227-0E12-4220-F21BD47699B1}"/>
                </a:ext>
              </a:extLst>
            </p:cNvPr>
            <p:cNvSpPr txBox="1"/>
            <p:nvPr/>
          </p:nvSpPr>
          <p:spPr>
            <a:xfrm>
              <a:off x="2134245" y="3417519"/>
              <a:ext cx="2066197" cy="20661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solidFill>
                    <a:schemeClr val="tx1"/>
                  </a:solidFill>
                </a:rPr>
                <a:t>P2D</a:t>
              </a:r>
            </a:p>
            <a:p>
              <a:pPr marL="0" lvl="0" indent="0" algn="ctr" defTabSz="1778000">
                <a:lnSpc>
                  <a:spcPct val="90000"/>
                </a:lnSpc>
                <a:spcBef>
                  <a:spcPct val="0"/>
                </a:spcBef>
                <a:spcAft>
                  <a:spcPct val="35000"/>
                </a:spcAft>
                <a:buNone/>
              </a:pPr>
              <a:r>
                <a:rPr lang="en-GB" sz="1200" kern="1200">
                  <a:solidFill>
                    <a:schemeClr val="tx1"/>
                  </a:solidFill>
                </a:rPr>
                <a:t>Practice to Data</a:t>
              </a:r>
            </a:p>
          </p:txBody>
        </p:sp>
      </p:grpSp>
      <p:grpSp>
        <p:nvGrpSpPr>
          <p:cNvPr id="11" name="Group 10">
            <a:extLst>
              <a:ext uri="{FF2B5EF4-FFF2-40B4-BE49-F238E27FC236}">
                <a16:creationId xmlns:a16="http://schemas.microsoft.com/office/drawing/2014/main" id="{27843842-09CE-0248-B63D-29CB5B64F947}"/>
              </a:ext>
            </a:extLst>
          </p:cNvPr>
          <p:cNvGrpSpPr/>
          <p:nvPr/>
        </p:nvGrpSpPr>
        <p:grpSpPr>
          <a:xfrm>
            <a:off x="1723694" y="2082814"/>
            <a:ext cx="2066197" cy="2066197"/>
            <a:chOff x="395453" y="405842"/>
            <a:chExt cx="2066197" cy="2066197"/>
          </a:xfrm>
        </p:grpSpPr>
        <p:sp>
          <p:nvSpPr>
            <p:cNvPr id="12" name="Rectangle 11">
              <a:extLst>
                <a:ext uri="{FF2B5EF4-FFF2-40B4-BE49-F238E27FC236}">
                  <a16:creationId xmlns:a16="http://schemas.microsoft.com/office/drawing/2014/main" id="{F0EF2157-C079-E6AD-29CC-C3F5F3930B4C}"/>
                </a:ext>
              </a:extLst>
            </p:cNvPr>
            <p:cNvSpPr/>
            <p:nvPr/>
          </p:nvSpPr>
          <p:spPr>
            <a:xfrm>
              <a:off x="395453" y="405842"/>
              <a:ext cx="2066197" cy="20661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13" name="TextBox 12">
              <a:extLst>
                <a:ext uri="{FF2B5EF4-FFF2-40B4-BE49-F238E27FC236}">
                  <a16:creationId xmlns:a16="http://schemas.microsoft.com/office/drawing/2014/main" id="{44972575-9098-0E21-CB25-201489DE10FE}"/>
                </a:ext>
              </a:extLst>
            </p:cNvPr>
            <p:cNvSpPr txBox="1"/>
            <p:nvPr/>
          </p:nvSpPr>
          <p:spPr>
            <a:xfrm>
              <a:off x="395453" y="405842"/>
              <a:ext cx="2066197" cy="20661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solidFill>
                    <a:schemeClr val="tx1"/>
                  </a:solidFill>
                </a:rPr>
                <a:t>D2K</a:t>
              </a:r>
              <a:endParaRPr lang="en-GB" sz="4000" kern="1200">
                <a:solidFill>
                  <a:schemeClr val="tx1"/>
                </a:solidFill>
                <a:cs typeface="Calibri"/>
              </a:endParaRPr>
            </a:p>
            <a:p>
              <a:pPr marL="0" lvl="0" indent="0" algn="ctr" defTabSz="1778000">
                <a:lnSpc>
                  <a:spcPct val="90000"/>
                </a:lnSpc>
                <a:spcBef>
                  <a:spcPct val="0"/>
                </a:spcBef>
                <a:spcAft>
                  <a:spcPct val="35000"/>
                </a:spcAft>
                <a:buNone/>
              </a:pPr>
              <a:r>
                <a:rPr lang="en-GB" sz="1200" kern="1200">
                  <a:solidFill>
                    <a:schemeClr val="tx1"/>
                  </a:solidFill>
                </a:rPr>
                <a:t>Data to Knowledge</a:t>
              </a:r>
              <a:endParaRPr lang="en-GB" sz="1200" kern="1200">
                <a:solidFill>
                  <a:schemeClr val="tx1"/>
                </a:solidFill>
                <a:cs typeface="Calibri"/>
              </a:endParaRPr>
            </a:p>
          </p:txBody>
        </p:sp>
      </p:grpSp>
      <p:grpSp>
        <p:nvGrpSpPr>
          <p:cNvPr id="14" name="Group 13">
            <a:extLst>
              <a:ext uri="{FF2B5EF4-FFF2-40B4-BE49-F238E27FC236}">
                <a16:creationId xmlns:a16="http://schemas.microsoft.com/office/drawing/2014/main" id="{8E8C3AF5-275A-E5C3-6A18-4C14D8CAFA12}"/>
              </a:ext>
            </a:extLst>
          </p:cNvPr>
          <p:cNvGrpSpPr/>
          <p:nvPr/>
        </p:nvGrpSpPr>
        <p:grpSpPr>
          <a:xfrm>
            <a:off x="7190925" y="1518934"/>
            <a:ext cx="3211885" cy="2498495"/>
            <a:chOff x="3873038" y="405842"/>
            <a:chExt cx="3211885" cy="2498495"/>
          </a:xfrm>
        </p:grpSpPr>
        <p:sp>
          <p:nvSpPr>
            <p:cNvPr id="15" name="Rectangle 14">
              <a:extLst>
                <a:ext uri="{FF2B5EF4-FFF2-40B4-BE49-F238E27FC236}">
                  <a16:creationId xmlns:a16="http://schemas.microsoft.com/office/drawing/2014/main" id="{3CA1E139-065C-C928-8CF4-48C7CCE19066}"/>
                </a:ext>
              </a:extLst>
            </p:cNvPr>
            <p:cNvSpPr/>
            <p:nvPr/>
          </p:nvSpPr>
          <p:spPr>
            <a:xfrm>
              <a:off x="3873038" y="405842"/>
              <a:ext cx="2066197" cy="206619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16" name="TextBox 15">
              <a:extLst>
                <a:ext uri="{FF2B5EF4-FFF2-40B4-BE49-F238E27FC236}">
                  <a16:creationId xmlns:a16="http://schemas.microsoft.com/office/drawing/2014/main" id="{D864D321-9BF2-4E2F-8F8F-64014EC2E8A3}"/>
                </a:ext>
              </a:extLst>
            </p:cNvPr>
            <p:cNvSpPr txBox="1"/>
            <p:nvPr/>
          </p:nvSpPr>
          <p:spPr>
            <a:xfrm>
              <a:off x="5018726" y="838140"/>
              <a:ext cx="2066197" cy="20661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solidFill>
                    <a:schemeClr val="tx1"/>
                  </a:solidFill>
                </a:rPr>
                <a:t>K2P</a:t>
              </a:r>
            </a:p>
            <a:p>
              <a:pPr marL="0" lvl="0" indent="0" algn="ctr" defTabSz="1778000">
                <a:lnSpc>
                  <a:spcPct val="90000"/>
                </a:lnSpc>
                <a:spcBef>
                  <a:spcPct val="0"/>
                </a:spcBef>
                <a:spcAft>
                  <a:spcPct val="35000"/>
                </a:spcAft>
                <a:buNone/>
              </a:pPr>
              <a:r>
                <a:rPr lang="en-GB" sz="1200" kern="1200">
                  <a:solidFill>
                    <a:schemeClr val="tx1"/>
                  </a:solidFill>
                </a:rPr>
                <a:t>Knowledge to Practice</a:t>
              </a:r>
            </a:p>
          </p:txBody>
        </p:sp>
      </p:grpSp>
      <p:pic>
        <p:nvPicPr>
          <p:cNvPr id="18" name="Picture 17" descr="Chart&#10;&#10;Description automatically generated">
            <a:extLst>
              <a:ext uri="{FF2B5EF4-FFF2-40B4-BE49-F238E27FC236}">
                <a16:creationId xmlns:a16="http://schemas.microsoft.com/office/drawing/2014/main" id="{1C905749-CF96-7B0A-DF2C-FC8FE1743A1E}"/>
              </a:ext>
            </a:extLst>
          </p:cNvPr>
          <p:cNvPicPr>
            <a:picLocks noChangeAspect="1"/>
          </p:cNvPicPr>
          <p:nvPr/>
        </p:nvPicPr>
        <p:blipFill>
          <a:blip r:embed="rId8"/>
          <a:stretch>
            <a:fillRect/>
          </a:stretch>
        </p:blipFill>
        <p:spPr>
          <a:xfrm>
            <a:off x="8946695" y="12780"/>
            <a:ext cx="3157200" cy="1894319"/>
          </a:xfrm>
          <a:prstGeom prst="rect">
            <a:avLst/>
          </a:prstGeom>
          <a:effectLst/>
        </p:spPr>
      </p:pic>
      <p:pic>
        <p:nvPicPr>
          <p:cNvPr id="20" name="Picture 19" descr="Diagram&#10;&#10;Description automatically generated">
            <a:extLst>
              <a:ext uri="{FF2B5EF4-FFF2-40B4-BE49-F238E27FC236}">
                <a16:creationId xmlns:a16="http://schemas.microsoft.com/office/drawing/2014/main" id="{B36D9D6F-CB9B-7C01-DE1E-6BA92E6FB99F}"/>
              </a:ext>
            </a:extLst>
          </p:cNvPr>
          <p:cNvPicPr>
            <a:picLocks noChangeAspect="1"/>
          </p:cNvPicPr>
          <p:nvPr/>
        </p:nvPicPr>
        <p:blipFill>
          <a:blip r:embed="rId9"/>
          <a:stretch>
            <a:fillRect/>
          </a:stretch>
        </p:blipFill>
        <p:spPr>
          <a:xfrm>
            <a:off x="4935579" y="2854681"/>
            <a:ext cx="1748178" cy="1857439"/>
          </a:xfrm>
          <a:prstGeom prst="ellipse">
            <a:avLst/>
          </a:prstGeom>
          <a:ln>
            <a:noFill/>
          </a:ln>
          <a:effectLst>
            <a:softEdge rad="112500"/>
          </a:effectLst>
        </p:spPr>
      </p:pic>
      <p:sp>
        <p:nvSpPr>
          <p:cNvPr id="24" name="TextBox 23">
            <a:extLst>
              <a:ext uri="{FF2B5EF4-FFF2-40B4-BE49-F238E27FC236}">
                <a16:creationId xmlns:a16="http://schemas.microsoft.com/office/drawing/2014/main" id="{0B26E9F7-FD5D-E3BB-7BA5-FF3819B52C56}"/>
              </a:ext>
            </a:extLst>
          </p:cNvPr>
          <p:cNvSpPr txBox="1"/>
          <p:nvPr/>
        </p:nvSpPr>
        <p:spPr>
          <a:xfrm>
            <a:off x="1042735" y="5248723"/>
            <a:ext cx="2511807" cy="646331"/>
          </a:xfrm>
          <a:prstGeom prst="rect">
            <a:avLst/>
          </a:prstGeom>
          <a:solidFill>
            <a:srgbClr val="C00000"/>
          </a:solidFill>
        </p:spPr>
        <p:txBody>
          <a:bodyPr wrap="square" rtlCol="0">
            <a:spAutoFit/>
          </a:bodyPr>
          <a:lstStyle/>
          <a:p>
            <a:r>
              <a:rPr lang="en-US" i="1"/>
              <a:t>P2D-Case for change- </a:t>
            </a:r>
          </a:p>
          <a:p>
            <a:r>
              <a:rPr lang="en-US"/>
              <a:t>Policy to Practice</a:t>
            </a:r>
          </a:p>
        </p:txBody>
      </p:sp>
      <p:sp>
        <p:nvSpPr>
          <p:cNvPr id="25" name="TextBox 24">
            <a:extLst>
              <a:ext uri="{FF2B5EF4-FFF2-40B4-BE49-F238E27FC236}">
                <a16:creationId xmlns:a16="http://schemas.microsoft.com/office/drawing/2014/main" id="{2748C0CD-8B02-F9B4-27AB-6C6038FF3277}"/>
              </a:ext>
            </a:extLst>
          </p:cNvPr>
          <p:cNvSpPr txBox="1"/>
          <p:nvPr/>
        </p:nvSpPr>
        <p:spPr>
          <a:xfrm>
            <a:off x="1534439" y="1462867"/>
            <a:ext cx="2467342" cy="646331"/>
          </a:xfrm>
          <a:prstGeom prst="rect">
            <a:avLst/>
          </a:prstGeom>
          <a:solidFill>
            <a:schemeClr val="accent6">
              <a:lumMod val="75000"/>
            </a:schemeClr>
          </a:solidFill>
        </p:spPr>
        <p:txBody>
          <a:bodyPr wrap="none" rtlCol="0">
            <a:spAutoFit/>
          </a:bodyPr>
          <a:lstStyle/>
          <a:p>
            <a:r>
              <a:rPr lang="en-US" i="1"/>
              <a:t>D2K-Diagnostic-</a:t>
            </a:r>
            <a:r>
              <a:rPr lang="en-US"/>
              <a:t> </a:t>
            </a:r>
          </a:p>
          <a:p>
            <a:r>
              <a:rPr lang="en-US"/>
              <a:t>Evidence- gaps/needs</a:t>
            </a:r>
          </a:p>
        </p:txBody>
      </p:sp>
      <p:sp>
        <p:nvSpPr>
          <p:cNvPr id="26" name="TextBox 25">
            <a:extLst>
              <a:ext uri="{FF2B5EF4-FFF2-40B4-BE49-F238E27FC236}">
                <a16:creationId xmlns:a16="http://schemas.microsoft.com/office/drawing/2014/main" id="{3BDE72DF-2F01-BBA8-8FC8-1B208567B150}"/>
              </a:ext>
            </a:extLst>
          </p:cNvPr>
          <p:cNvSpPr txBox="1"/>
          <p:nvPr/>
        </p:nvSpPr>
        <p:spPr>
          <a:xfrm>
            <a:off x="8913419" y="1217912"/>
            <a:ext cx="2814310" cy="923330"/>
          </a:xfrm>
          <a:prstGeom prst="rect">
            <a:avLst/>
          </a:prstGeom>
          <a:solidFill>
            <a:srgbClr val="7030A0"/>
          </a:solidFill>
        </p:spPr>
        <p:txBody>
          <a:bodyPr wrap="square" lIns="91440" tIns="45720" rIns="91440" bIns="45720" rtlCol="0" anchor="t">
            <a:spAutoFit/>
          </a:bodyPr>
          <a:lstStyle/>
          <a:p>
            <a:r>
              <a:rPr lang="en-US" i="1"/>
              <a:t>K2P-Solution design- </a:t>
            </a:r>
            <a:endParaRPr lang="en-US"/>
          </a:p>
          <a:p>
            <a:r>
              <a:rPr lang="en-US"/>
              <a:t>Guidance, decision tools</a:t>
            </a:r>
            <a:endParaRPr lang="en-US">
              <a:cs typeface="Calibri"/>
            </a:endParaRPr>
          </a:p>
          <a:p>
            <a:r>
              <a:rPr lang="en-US"/>
              <a:t>models of care (MOC)</a:t>
            </a:r>
            <a:endParaRPr lang="en-US">
              <a:cs typeface="Calibri"/>
            </a:endParaRPr>
          </a:p>
        </p:txBody>
      </p:sp>
      <p:sp>
        <p:nvSpPr>
          <p:cNvPr id="27" name="TextBox 26">
            <a:extLst>
              <a:ext uri="{FF2B5EF4-FFF2-40B4-BE49-F238E27FC236}">
                <a16:creationId xmlns:a16="http://schemas.microsoft.com/office/drawing/2014/main" id="{22CBB61D-D85B-518C-FE11-23BDB725B44B}"/>
              </a:ext>
            </a:extLst>
          </p:cNvPr>
          <p:cNvSpPr txBox="1"/>
          <p:nvPr/>
        </p:nvSpPr>
        <p:spPr>
          <a:xfrm>
            <a:off x="9769223" y="5871676"/>
            <a:ext cx="2097687" cy="646331"/>
          </a:xfrm>
          <a:prstGeom prst="rect">
            <a:avLst/>
          </a:prstGeom>
          <a:solidFill>
            <a:schemeClr val="accent5">
              <a:lumMod val="75000"/>
            </a:schemeClr>
          </a:solidFill>
        </p:spPr>
        <p:txBody>
          <a:bodyPr wrap="square" lIns="91440" tIns="45720" rIns="91440" bIns="45720" rtlCol="0" anchor="t">
            <a:spAutoFit/>
          </a:bodyPr>
          <a:lstStyle/>
          <a:p>
            <a:r>
              <a:rPr lang="en-US" i="1"/>
              <a:t>CPD and QI 2023</a:t>
            </a:r>
          </a:p>
          <a:p>
            <a:r>
              <a:rPr lang="en-US" i="1"/>
              <a:t>EHR auditing</a:t>
            </a:r>
            <a:endParaRPr lang="en-US">
              <a:cs typeface="Calibri" panose="020F0502020204030204"/>
            </a:endParaRPr>
          </a:p>
        </p:txBody>
      </p:sp>
      <p:sp>
        <p:nvSpPr>
          <p:cNvPr id="29" name="TextBox 28">
            <a:extLst>
              <a:ext uri="{FF2B5EF4-FFF2-40B4-BE49-F238E27FC236}">
                <a16:creationId xmlns:a16="http://schemas.microsoft.com/office/drawing/2014/main" id="{D108F592-9DA1-E702-46BC-DD67FD29E135}"/>
              </a:ext>
            </a:extLst>
          </p:cNvPr>
          <p:cNvSpPr txBox="1"/>
          <p:nvPr/>
        </p:nvSpPr>
        <p:spPr>
          <a:xfrm>
            <a:off x="8613816" y="4132924"/>
            <a:ext cx="2204251" cy="1200329"/>
          </a:xfrm>
          <a:prstGeom prst="rect">
            <a:avLst/>
          </a:prstGeom>
          <a:solidFill>
            <a:schemeClr val="accent2">
              <a:lumMod val="75000"/>
            </a:schemeClr>
          </a:solidFill>
        </p:spPr>
        <p:txBody>
          <a:bodyPr wrap="square" lIns="91440" tIns="45720" rIns="91440" bIns="45720" rtlCol="0" anchor="t">
            <a:spAutoFit/>
          </a:bodyPr>
          <a:lstStyle/>
          <a:p>
            <a:r>
              <a:rPr lang="en-US" i="1"/>
              <a:t>K2P and P2-Accessing treatment, Public Health Notifications</a:t>
            </a:r>
            <a:endParaRPr lang="en-US"/>
          </a:p>
        </p:txBody>
      </p:sp>
      <p:sp>
        <p:nvSpPr>
          <p:cNvPr id="6" name="Rounded Rectangle 5">
            <a:extLst>
              <a:ext uri="{FF2B5EF4-FFF2-40B4-BE49-F238E27FC236}">
                <a16:creationId xmlns:a16="http://schemas.microsoft.com/office/drawing/2014/main" id="{7E6929A9-E1A7-68A6-5FF4-63FD8D6A95C3}"/>
              </a:ext>
            </a:extLst>
          </p:cNvPr>
          <p:cNvSpPr/>
          <p:nvPr/>
        </p:nvSpPr>
        <p:spPr>
          <a:xfrm>
            <a:off x="7958472" y="5698028"/>
            <a:ext cx="1685074" cy="914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ECHO</a:t>
            </a:r>
          </a:p>
          <a:p>
            <a:pPr algn="ctr"/>
            <a:r>
              <a:rPr lang="en-US"/>
              <a:t>SE5</a:t>
            </a:r>
          </a:p>
        </p:txBody>
      </p:sp>
      <p:sp>
        <p:nvSpPr>
          <p:cNvPr id="7" name="Curved Right Arrow 6">
            <a:extLst>
              <a:ext uri="{FF2B5EF4-FFF2-40B4-BE49-F238E27FC236}">
                <a16:creationId xmlns:a16="http://schemas.microsoft.com/office/drawing/2014/main" id="{FDD3E093-45D4-F084-52CD-EF08308795FC}"/>
              </a:ext>
            </a:extLst>
          </p:cNvPr>
          <p:cNvSpPr/>
          <p:nvPr/>
        </p:nvSpPr>
        <p:spPr>
          <a:xfrm rot="18570823">
            <a:off x="7056299" y="5336702"/>
            <a:ext cx="731520"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6149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C3FBC-9060-0AC7-20DC-DB1DB5BB54D7}"/>
              </a:ext>
            </a:extLst>
          </p:cNvPr>
          <p:cNvSpPr>
            <a:spLocks noGrp="1"/>
          </p:cNvSpPr>
          <p:nvPr>
            <p:ph type="title"/>
          </p:nvPr>
        </p:nvSpPr>
        <p:spPr>
          <a:xfrm>
            <a:off x="509792" y="536327"/>
            <a:ext cx="10753200" cy="470317"/>
          </a:xfrm>
        </p:spPr>
        <p:txBody>
          <a:bodyPr/>
          <a:lstStyle/>
          <a:p>
            <a:r>
              <a:rPr lang="en-US"/>
              <a:t>Learning Health System approach</a:t>
            </a:r>
          </a:p>
        </p:txBody>
      </p:sp>
      <p:graphicFrame>
        <p:nvGraphicFramePr>
          <p:cNvPr id="4" name="Content Placeholder 3">
            <a:extLst>
              <a:ext uri="{FF2B5EF4-FFF2-40B4-BE49-F238E27FC236}">
                <a16:creationId xmlns:a16="http://schemas.microsoft.com/office/drawing/2014/main" id="{E0D440EE-D63A-8C06-D472-1B1A58FC7783}"/>
              </a:ext>
            </a:extLst>
          </p:cNvPr>
          <p:cNvGraphicFramePr>
            <a:graphicFrameLocks noGrp="1"/>
          </p:cNvGraphicFramePr>
          <p:nvPr>
            <p:ph idx="1"/>
            <p:extLst>
              <p:ext uri="{D42A27DB-BD31-4B8C-83A1-F6EECF244321}">
                <p14:modId xmlns:p14="http://schemas.microsoft.com/office/powerpoint/2010/main" val="1590296326"/>
              </p:ext>
            </p:extLst>
          </p:nvPr>
        </p:nvGraphicFramePr>
        <p:xfrm>
          <a:off x="624543" y="1416170"/>
          <a:ext cx="10752138" cy="50890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968EFEC-E431-0313-E394-20A5035F89CD}"/>
              </a:ext>
            </a:extLst>
          </p:cNvPr>
          <p:cNvSpPr txBox="1"/>
          <p:nvPr/>
        </p:nvSpPr>
        <p:spPr>
          <a:xfrm>
            <a:off x="624543" y="4529959"/>
            <a:ext cx="2017986" cy="830997"/>
          </a:xfrm>
          <a:prstGeom prst="rect">
            <a:avLst/>
          </a:prstGeom>
          <a:noFill/>
        </p:spPr>
        <p:txBody>
          <a:bodyPr wrap="square" rtlCol="0">
            <a:spAutoFit/>
          </a:bodyPr>
          <a:lstStyle/>
          <a:p>
            <a:r>
              <a:rPr lang="en-GB" sz="1200"/>
              <a:t>People with communicable diseases unable to access testing, care or management</a:t>
            </a:r>
          </a:p>
        </p:txBody>
      </p:sp>
      <p:sp>
        <p:nvSpPr>
          <p:cNvPr id="6" name="TextBox 5">
            <a:extLst>
              <a:ext uri="{FF2B5EF4-FFF2-40B4-BE49-F238E27FC236}">
                <a16:creationId xmlns:a16="http://schemas.microsoft.com/office/drawing/2014/main" id="{F7DA9619-DF2A-103B-6565-6439786F8B2B}"/>
              </a:ext>
            </a:extLst>
          </p:cNvPr>
          <p:cNvSpPr txBox="1"/>
          <p:nvPr/>
        </p:nvSpPr>
        <p:spPr>
          <a:xfrm>
            <a:off x="2743199" y="4529959"/>
            <a:ext cx="2017986" cy="646331"/>
          </a:xfrm>
          <a:prstGeom prst="rect">
            <a:avLst/>
          </a:prstGeom>
          <a:noFill/>
        </p:spPr>
        <p:txBody>
          <a:bodyPr wrap="square" rtlCol="0">
            <a:spAutoFit/>
          </a:bodyPr>
          <a:lstStyle/>
          <a:p>
            <a:r>
              <a:rPr lang="en-GB" sz="1200"/>
              <a:t>Access, extract, map and represent health information for analysis</a:t>
            </a:r>
          </a:p>
        </p:txBody>
      </p:sp>
      <p:sp>
        <p:nvSpPr>
          <p:cNvPr id="7" name="TextBox 6">
            <a:extLst>
              <a:ext uri="{FF2B5EF4-FFF2-40B4-BE49-F238E27FC236}">
                <a16:creationId xmlns:a16="http://schemas.microsoft.com/office/drawing/2014/main" id="{AAFA8AF0-D637-F518-13AB-B751065E7487}"/>
              </a:ext>
            </a:extLst>
          </p:cNvPr>
          <p:cNvSpPr txBox="1"/>
          <p:nvPr/>
        </p:nvSpPr>
        <p:spPr>
          <a:xfrm>
            <a:off x="624543" y="2796700"/>
            <a:ext cx="1459054" cy="523220"/>
          </a:xfrm>
          <a:prstGeom prst="rect">
            <a:avLst/>
          </a:prstGeom>
          <a:noFill/>
        </p:spPr>
        <p:txBody>
          <a:bodyPr wrap="none" rtlCol="0">
            <a:spAutoFit/>
          </a:bodyPr>
          <a:lstStyle/>
          <a:p>
            <a:r>
              <a:rPr lang="en-US" sz="1400"/>
              <a:t>P2D</a:t>
            </a:r>
          </a:p>
          <a:p>
            <a:r>
              <a:rPr lang="en-US" sz="1400"/>
              <a:t>Practice to Data</a:t>
            </a:r>
          </a:p>
        </p:txBody>
      </p:sp>
      <p:sp>
        <p:nvSpPr>
          <p:cNvPr id="8" name="TextBox 7">
            <a:extLst>
              <a:ext uri="{FF2B5EF4-FFF2-40B4-BE49-F238E27FC236}">
                <a16:creationId xmlns:a16="http://schemas.microsoft.com/office/drawing/2014/main" id="{3651FAAF-3B74-61F4-CC7D-F981B071C4FE}"/>
              </a:ext>
            </a:extLst>
          </p:cNvPr>
          <p:cNvSpPr txBox="1"/>
          <p:nvPr/>
        </p:nvSpPr>
        <p:spPr>
          <a:xfrm>
            <a:off x="2704469" y="2796699"/>
            <a:ext cx="1667444" cy="523220"/>
          </a:xfrm>
          <a:prstGeom prst="rect">
            <a:avLst/>
          </a:prstGeom>
          <a:noFill/>
        </p:spPr>
        <p:txBody>
          <a:bodyPr wrap="none" rtlCol="0">
            <a:spAutoFit/>
          </a:bodyPr>
          <a:lstStyle/>
          <a:p>
            <a:r>
              <a:rPr lang="en-US" sz="1400"/>
              <a:t>D2K</a:t>
            </a:r>
          </a:p>
          <a:p>
            <a:r>
              <a:rPr lang="en-US" sz="1400"/>
              <a:t>Data to knowledge</a:t>
            </a:r>
          </a:p>
        </p:txBody>
      </p:sp>
      <p:sp>
        <p:nvSpPr>
          <p:cNvPr id="3" name="TextBox 2">
            <a:extLst>
              <a:ext uri="{FF2B5EF4-FFF2-40B4-BE49-F238E27FC236}">
                <a16:creationId xmlns:a16="http://schemas.microsoft.com/office/drawing/2014/main" id="{B16D9211-F0FC-A7FD-EF7B-AE05BA29DBCA}"/>
              </a:ext>
            </a:extLst>
          </p:cNvPr>
          <p:cNvSpPr txBox="1"/>
          <p:nvPr/>
        </p:nvSpPr>
        <p:spPr>
          <a:xfrm>
            <a:off x="4761185" y="4550081"/>
            <a:ext cx="2017986" cy="1384995"/>
          </a:xfrm>
          <a:prstGeom prst="rect">
            <a:avLst/>
          </a:prstGeom>
          <a:noFill/>
        </p:spPr>
        <p:txBody>
          <a:bodyPr wrap="square" rtlCol="0">
            <a:spAutoFit/>
          </a:bodyPr>
          <a:lstStyle/>
          <a:p>
            <a:pPr lvl="0"/>
            <a:r>
              <a:rPr lang="en-US" sz="1200" i="0"/>
              <a:t>Make knowledge actionable and sharable, generate tailored messages for decision making</a:t>
            </a:r>
          </a:p>
          <a:p>
            <a:pPr lvl="0"/>
            <a:r>
              <a:rPr lang="en-US" sz="1200"/>
              <a:t>Develop system wide improvements</a:t>
            </a:r>
            <a:endParaRPr lang="en-GB" sz="1200" i="0"/>
          </a:p>
        </p:txBody>
      </p:sp>
      <p:sp>
        <p:nvSpPr>
          <p:cNvPr id="9" name="TextBox 8">
            <a:extLst>
              <a:ext uri="{FF2B5EF4-FFF2-40B4-BE49-F238E27FC236}">
                <a16:creationId xmlns:a16="http://schemas.microsoft.com/office/drawing/2014/main" id="{FAC61931-79B9-EDD4-F770-4D6A7FFBCFE0}"/>
              </a:ext>
            </a:extLst>
          </p:cNvPr>
          <p:cNvSpPr txBox="1"/>
          <p:nvPr/>
        </p:nvSpPr>
        <p:spPr>
          <a:xfrm>
            <a:off x="4722455" y="2777524"/>
            <a:ext cx="1967205" cy="738664"/>
          </a:xfrm>
          <a:prstGeom prst="rect">
            <a:avLst/>
          </a:prstGeom>
          <a:noFill/>
        </p:spPr>
        <p:txBody>
          <a:bodyPr wrap="none" rtlCol="0">
            <a:spAutoFit/>
          </a:bodyPr>
          <a:lstStyle/>
          <a:p>
            <a:r>
              <a:rPr lang="en-US" sz="1400"/>
              <a:t>K2P</a:t>
            </a:r>
          </a:p>
          <a:p>
            <a:r>
              <a:rPr lang="en-US" sz="1400"/>
              <a:t>Knowledge to Practice</a:t>
            </a:r>
          </a:p>
          <a:p>
            <a:r>
              <a:rPr lang="en-US" sz="1400"/>
              <a:t>-1</a:t>
            </a:r>
          </a:p>
        </p:txBody>
      </p:sp>
      <p:sp>
        <p:nvSpPr>
          <p:cNvPr id="10" name="TextBox 9">
            <a:extLst>
              <a:ext uri="{FF2B5EF4-FFF2-40B4-BE49-F238E27FC236}">
                <a16:creationId xmlns:a16="http://schemas.microsoft.com/office/drawing/2014/main" id="{5CFAA5A9-5F4F-E4DE-C3BD-0F3312A00557}"/>
              </a:ext>
            </a:extLst>
          </p:cNvPr>
          <p:cNvSpPr txBox="1"/>
          <p:nvPr/>
        </p:nvSpPr>
        <p:spPr>
          <a:xfrm>
            <a:off x="6779171" y="2740473"/>
            <a:ext cx="1967205" cy="738664"/>
          </a:xfrm>
          <a:prstGeom prst="rect">
            <a:avLst/>
          </a:prstGeom>
          <a:noFill/>
        </p:spPr>
        <p:txBody>
          <a:bodyPr wrap="none" rtlCol="0">
            <a:spAutoFit/>
          </a:bodyPr>
          <a:lstStyle/>
          <a:p>
            <a:r>
              <a:rPr lang="en-US" sz="1400"/>
              <a:t>K2P</a:t>
            </a:r>
          </a:p>
          <a:p>
            <a:r>
              <a:rPr lang="en-US" sz="1400"/>
              <a:t>Knowledge to Practice</a:t>
            </a:r>
          </a:p>
          <a:p>
            <a:r>
              <a:rPr lang="en-US" sz="1400"/>
              <a:t>-2</a:t>
            </a:r>
          </a:p>
        </p:txBody>
      </p:sp>
      <p:sp>
        <p:nvSpPr>
          <p:cNvPr id="11" name="TextBox 10">
            <a:extLst>
              <a:ext uri="{FF2B5EF4-FFF2-40B4-BE49-F238E27FC236}">
                <a16:creationId xmlns:a16="http://schemas.microsoft.com/office/drawing/2014/main" id="{5A00B155-FDDF-38EB-A378-AE065BFEE21A}"/>
              </a:ext>
            </a:extLst>
          </p:cNvPr>
          <p:cNvSpPr txBox="1"/>
          <p:nvPr/>
        </p:nvSpPr>
        <p:spPr>
          <a:xfrm>
            <a:off x="8835887" y="2740473"/>
            <a:ext cx="1459054" cy="523220"/>
          </a:xfrm>
          <a:prstGeom prst="rect">
            <a:avLst/>
          </a:prstGeom>
          <a:noFill/>
        </p:spPr>
        <p:txBody>
          <a:bodyPr wrap="none" rtlCol="0">
            <a:spAutoFit/>
          </a:bodyPr>
          <a:lstStyle/>
          <a:p>
            <a:r>
              <a:rPr lang="en-US" sz="1400"/>
              <a:t>P2D</a:t>
            </a:r>
          </a:p>
          <a:p>
            <a:r>
              <a:rPr lang="en-US" sz="1400"/>
              <a:t>Practice to Data</a:t>
            </a:r>
          </a:p>
        </p:txBody>
      </p:sp>
      <p:sp>
        <p:nvSpPr>
          <p:cNvPr id="12" name="TextBox 11">
            <a:extLst>
              <a:ext uri="{FF2B5EF4-FFF2-40B4-BE49-F238E27FC236}">
                <a16:creationId xmlns:a16="http://schemas.microsoft.com/office/drawing/2014/main" id="{0BA284D1-ECF6-4C99-3349-F12CA0231894}"/>
              </a:ext>
            </a:extLst>
          </p:cNvPr>
          <p:cNvSpPr txBox="1"/>
          <p:nvPr/>
        </p:nvSpPr>
        <p:spPr>
          <a:xfrm>
            <a:off x="6879841" y="4484365"/>
            <a:ext cx="2017986" cy="1384995"/>
          </a:xfrm>
          <a:prstGeom prst="rect">
            <a:avLst/>
          </a:prstGeom>
          <a:noFill/>
        </p:spPr>
        <p:txBody>
          <a:bodyPr wrap="square" rtlCol="0">
            <a:spAutoFit/>
          </a:bodyPr>
          <a:lstStyle/>
          <a:p>
            <a:pPr lvl="0"/>
            <a:r>
              <a:rPr lang="en-US" sz="1200" i="0"/>
              <a:t>Make knowledge actionable and sharable, generate tailored messages for decision making</a:t>
            </a:r>
          </a:p>
          <a:p>
            <a:pPr lvl="0"/>
            <a:r>
              <a:rPr lang="en-US" sz="1200"/>
              <a:t>Consider change at the practice level</a:t>
            </a:r>
            <a:endParaRPr lang="en-GB" sz="1200" i="0"/>
          </a:p>
        </p:txBody>
      </p:sp>
      <p:sp>
        <p:nvSpPr>
          <p:cNvPr id="13" name="TextBox 12">
            <a:extLst>
              <a:ext uri="{FF2B5EF4-FFF2-40B4-BE49-F238E27FC236}">
                <a16:creationId xmlns:a16="http://schemas.microsoft.com/office/drawing/2014/main" id="{10E8B68B-3B83-F401-0ECD-8CA93C79A914}"/>
              </a:ext>
            </a:extLst>
          </p:cNvPr>
          <p:cNvSpPr txBox="1"/>
          <p:nvPr/>
        </p:nvSpPr>
        <p:spPr>
          <a:xfrm>
            <a:off x="8895426" y="4484365"/>
            <a:ext cx="2722836" cy="1384995"/>
          </a:xfrm>
          <a:prstGeom prst="rect">
            <a:avLst/>
          </a:prstGeom>
          <a:noFill/>
        </p:spPr>
        <p:txBody>
          <a:bodyPr wrap="square" lIns="91440" tIns="45720" rIns="91440" bIns="45720" rtlCol="0" anchor="t">
            <a:spAutoFit/>
          </a:bodyPr>
          <a:lstStyle/>
          <a:p>
            <a:pPr lvl="0"/>
            <a:r>
              <a:rPr lang="en-US" sz="1200" i="0"/>
              <a:t>Implement changes in practice that support the next cycle</a:t>
            </a:r>
          </a:p>
          <a:p>
            <a:r>
              <a:rPr lang="en-US" sz="1200" err="1">
                <a:cs typeface="Arial"/>
              </a:rPr>
              <a:t>Eg</a:t>
            </a:r>
            <a:r>
              <a:rPr lang="en-US" sz="1200">
                <a:cs typeface="Arial"/>
              </a:rPr>
              <a:t> data recording in EHR, notification data</a:t>
            </a:r>
          </a:p>
          <a:p>
            <a:r>
              <a:rPr lang="en-US" sz="1200">
                <a:cs typeface="Arial"/>
              </a:rPr>
              <a:t>Assess scalability and sustainability at the system, practice, process and patient level</a:t>
            </a:r>
          </a:p>
        </p:txBody>
      </p:sp>
      <p:pic>
        <p:nvPicPr>
          <p:cNvPr id="15" name="Picture 14">
            <a:extLst>
              <a:ext uri="{FF2B5EF4-FFF2-40B4-BE49-F238E27FC236}">
                <a16:creationId xmlns:a16="http://schemas.microsoft.com/office/drawing/2014/main" id="{FB54C8A6-BB38-6DC5-CDC6-B29CCCAB637E}"/>
              </a:ext>
            </a:extLst>
          </p:cNvPr>
          <p:cNvPicPr>
            <a:picLocks noChangeAspect="1"/>
          </p:cNvPicPr>
          <p:nvPr/>
        </p:nvPicPr>
        <p:blipFill>
          <a:blip r:embed="rId7"/>
          <a:stretch>
            <a:fillRect/>
          </a:stretch>
        </p:blipFill>
        <p:spPr>
          <a:xfrm>
            <a:off x="10377250" y="254646"/>
            <a:ext cx="1560711" cy="768163"/>
          </a:xfrm>
          <a:prstGeom prst="rect">
            <a:avLst/>
          </a:prstGeom>
        </p:spPr>
      </p:pic>
    </p:spTree>
    <p:extLst>
      <p:ext uri="{BB962C8B-B14F-4D97-AF65-F5344CB8AC3E}">
        <p14:creationId xmlns:p14="http://schemas.microsoft.com/office/powerpoint/2010/main" val="725364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C8A43-4182-4FDD-8982-91CE0C580E5E}"/>
              </a:ext>
            </a:extLst>
          </p:cNvPr>
          <p:cNvSpPr>
            <a:spLocks noGrp="1"/>
          </p:cNvSpPr>
          <p:nvPr>
            <p:ph type="title"/>
          </p:nvPr>
        </p:nvSpPr>
        <p:spPr>
          <a:xfrm>
            <a:off x="450358" y="281233"/>
            <a:ext cx="11646926" cy="4538541"/>
          </a:xfrm>
        </p:spPr>
        <p:txBody>
          <a:bodyPr/>
          <a:lstStyle/>
          <a:p>
            <a:r>
              <a:rPr lang="en-US" sz="2400">
                <a:latin typeface="Raleway"/>
              </a:rPr>
              <a:t>Agenda for </a:t>
            </a:r>
            <a:r>
              <a:rPr lang="en-AU" sz="2400" b="1" kern="1800">
                <a:solidFill>
                  <a:srgbClr val="003E6A"/>
                </a:solidFill>
                <a:effectLst/>
                <a:latin typeface="Trebuchet MS" panose="020B0603020202020204" pitchFamily="34" charset="0"/>
                <a:ea typeface="Times New Roman" panose="02020603050405020304" pitchFamily="18" charset="0"/>
                <a:cs typeface="Calibri" panose="020F0502020204030204" pitchFamily="34" charset="0"/>
              </a:rPr>
              <a:t>COVID and Communicable Diseases Network </a:t>
            </a:r>
            <a:r>
              <a:rPr lang="en-US" sz="2400">
                <a:latin typeface="Raleway"/>
              </a:rPr>
              <a:t>Series 11: Session 5</a:t>
            </a:r>
            <a:br>
              <a:rPr lang="en-US" sz="2400">
                <a:latin typeface="Raleway"/>
              </a:rPr>
            </a:br>
            <a:r>
              <a:rPr lang="en-US" sz="2000">
                <a:latin typeface="Raleway"/>
              </a:rPr>
              <a:t>“Pandemic wrap up for 2022: Discussing the year that was, planning the year ahead </a:t>
            </a:r>
            <a:r>
              <a:rPr lang="en-US" sz="2000" b="1">
                <a:effectLst/>
                <a:latin typeface="Raleway" pitchFamily="2" charset="0"/>
                <a:ea typeface="Calibri" panose="020F0502020204030204" pitchFamily="34" charset="0"/>
                <a:cs typeface="Calibri" panose="020F0502020204030204" pitchFamily="34" charset="0"/>
              </a:rPr>
              <a:t>”</a:t>
            </a:r>
            <a:br>
              <a:rPr lang="en-AU" sz="2000" b="1">
                <a:effectLst/>
                <a:latin typeface="Raleway" pitchFamily="2" charset="0"/>
                <a:ea typeface="Calibri" panose="020F0502020204030204" pitchFamily="34" charset="0"/>
                <a:cs typeface="Arial" panose="020B0604020202020204" pitchFamily="34" charset="0"/>
              </a:rPr>
            </a:br>
            <a:br>
              <a:rPr lang="en-AU" sz="2000" b="1">
                <a:effectLst/>
                <a:latin typeface="Raleway" pitchFamily="2" charset="0"/>
                <a:ea typeface="Calibri" panose="020F0502020204030204" pitchFamily="34" charset="0"/>
                <a:cs typeface="Arial" panose="020B0604020202020204" pitchFamily="34" charset="0"/>
              </a:rPr>
            </a:br>
            <a:br>
              <a:rPr lang="en-AU" sz="2400" b="1">
                <a:effectLst/>
                <a:latin typeface="Raleway" pitchFamily="2" charset="0"/>
                <a:ea typeface="Calibri" panose="020F0502020204030204" pitchFamily="34" charset="0"/>
                <a:cs typeface="Arial" panose="020B0604020202020204" pitchFamily="34" charset="0"/>
              </a:rPr>
            </a:br>
            <a:br>
              <a:rPr lang="en-US" sz="2400">
                <a:solidFill>
                  <a:srgbClr val="203864"/>
                </a:solidFill>
                <a:effectLst/>
                <a:latin typeface="Calibri" panose="020F0502020204030204" pitchFamily="34" charset="0"/>
                <a:ea typeface="Calibri" panose="020F0502020204030204" pitchFamily="34" charset="0"/>
              </a:rPr>
            </a:br>
            <a:br>
              <a:rPr lang="en-US" sz="2400">
                <a:solidFill>
                  <a:srgbClr val="203864"/>
                </a:solidFill>
                <a:effectLst/>
                <a:latin typeface="Calibri" panose="020F0502020204030204" pitchFamily="34" charset="0"/>
                <a:ea typeface="Calibri" panose="020F0502020204030204" pitchFamily="34" charset="0"/>
              </a:rPr>
            </a:br>
            <a:br>
              <a:rPr lang="en-AU" sz="1600"/>
            </a:br>
            <a:br>
              <a:rPr lang="en-AU" sz="2400">
                <a:latin typeface="Raleway"/>
              </a:rPr>
            </a:br>
            <a:br>
              <a:rPr lang="en-US" sz="2400" b="1">
                <a:latin typeface="Raleway"/>
              </a:rPr>
            </a:br>
            <a:br>
              <a:rPr lang="en-US" sz="2400" b="0">
                <a:latin typeface="Raleway"/>
              </a:rPr>
            </a:br>
            <a:endParaRPr lang="en-US" sz="2400" b="0">
              <a:latin typeface="Raleway"/>
            </a:endParaRPr>
          </a:p>
          <a:p>
            <a:pPr>
              <a:lnSpc>
                <a:spcPct val="100000"/>
              </a:lnSpc>
              <a:spcBef>
                <a:spcPts val="600"/>
              </a:spcBef>
              <a:spcAft>
                <a:spcPts val="600"/>
              </a:spcAft>
            </a:pPr>
            <a:br>
              <a:rPr lang="en-US" sz="2400"/>
            </a:br>
            <a:br>
              <a:rPr lang="en-US" sz="1800">
                <a:latin typeface="Raleway"/>
              </a:rPr>
            </a:br>
            <a:endParaRPr lang="en-US" sz="2000" b="0">
              <a:latin typeface="Raleway"/>
            </a:endParaRPr>
          </a:p>
        </p:txBody>
      </p:sp>
      <p:sp>
        <p:nvSpPr>
          <p:cNvPr id="3" name="Content Placeholder 2">
            <a:extLst>
              <a:ext uri="{FF2B5EF4-FFF2-40B4-BE49-F238E27FC236}">
                <a16:creationId xmlns:a16="http://schemas.microsoft.com/office/drawing/2014/main" id="{A01350F2-48A3-4BFC-9894-639AEE9B1631}"/>
              </a:ext>
            </a:extLst>
          </p:cNvPr>
          <p:cNvSpPr>
            <a:spLocks noGrp="1"/>
          </p:cNvSpPr>
          <p:nvPr>
            <p:ph idx="1"/>
          </p:nvPr>
        </p:nvSpPr>
        <p:spPr>
          <a:xfrm>
            <a:off x="450358" y="1429845"/>
            <a:ext cx="10489431" cy="4775646"/>
          </a:xfrm>
        </p:spPr>
        <p:txBody>
          <a:bodyPr vert="horz" lIns="0" tIns="36000" rIns="0" bIns="36000" rtlCol="0" anchor="t">
            <a:noAutofit/>
          </a:bodyPr>
          <a:lstStyle/>
          <a:p>
            <a:pPr marL="0" indent="0" fontAlgn="base">
              <a:lnSpc>
                <a:spcPct val="100000"/>
              </a:lnSpc>
              <a:spcBef>
                <a:spcPts val="600"/>
              </a:spcBef>
              <a:buNone/>
            </a:pPr>
            <a:r>
              <a:rPr lang="en-US" sz="1800" b="1">
                <a:solidFill>
                  <a:srgbClr val="000000"/>
                </a:solidFill>
                <a:latin typeface="Raleway"/>
              </a:rPr>
              <a:t>Naomi White, </a:t>
            </a:r>
            <a:r>
              <a:rPr lang="en-US" sz="1800">
                <a:solidFill>
                  <a:srgbClr val="000000"/>
                </a:solidFill>
                <a:latin typeface="Raleway"/>
              </a:rPr>
              <a:t>Manager Public Health and Emergency Preparedness, Western Victoria PHN</a:t>
            </a:r>
          </a:p>
          <a:p>
            <a:pPr lvl="1" fontAlgn="base">
              <a:lnSpc>
                <a:spcPct val="100000"/>
              </a:lnSpc>
              <a:spcBef>
                <a:spcPts val="600"/>
              </a:spcBef>
              <a:spcAft>
                <a:spcPts val="600"/>
              </a:spcAft>
            </a:pPr>
            <a:r>
              <a:rPr lang="en-US" sz="1800">
                <a:latin typeface="Raleway"/>
                <a:cs typeface="Times New Roman"/>
              </a:rPr>
              <a:t>New announcements in Commonwealth and state Policy and regional services </a:t>
            </a:r>
          </a:p>
          <a:p>
            <a:pPr marL="457200" lvl="1" indent="0" fontAlgn="base">
              <a:lnSpc>
                <a:spcPct val="100000"/>
              </a:lnSpc>
              <a:spcBef>
                <a:spcPts val="600"/>
              </a:spcBef>
              <a:spcAft>
                <a:spcPts val="600"/>
              </a:spcAft>
              <a:buNone/>
            </a:pPr>
            <a:endParaRPr lang="en-US" sz="1800">
              <a:latin typeface="Raleway"/>
              <a:cs typeface="Times New Roman"/>
            </a:endParaRPr>
          </a:p>
          <a:p>
            <a:pPr marL="0" indent="0" fontAlgn="base">
              <a:lnSpc>
                <a:spcPct val="100000"/>
              </a:lnSpc>
              <a:spcBef>
                <a:spcPts val="600"/>
              </a:spcBef>
              <a:spcAft>
                <a:spcPts val="600"/>
              </a:spcAft>
              <a:buNone/>
            </a:pPr>
            <a:r>
              <a:rPr lang="en-US" sz="1800" b="1">
                <a:latin typeface="Raleway"/>
                <a:cs typeface="Times New Roman"/>
              </a:rPr>
              <a:t>Christmas Quiz: </a:t>
            </a:r>
            <a:r>
              <a:rPr lang="en-US" sz="1800">
                <a:latin typeface="Raleway"/>
                <a:cs typeface="Times New Roman"/>
              </a:rPr>
              <a:t>The year that was 2022</a:t>
            </a:r>
          </a:p>
          <a:p>
            <a:pPr marL="0" indent="0" fontAlgn="base">
              <a:lnSpc>
                <a:spcPct val="100000"/>
              </a:lnSpc>
              <a:spcBef>
                <a:spcPts val="600"/>
              </a:spcBef>
              <a:spcAft>
                <a:spcPts val="600"/>
              </a:spcAft>
              <a:buNone/>
            </a:pPr>
            <a:endParaRPr lang="en-US" sz="1800">
              <a:latin typeface="Raleway"/>
              <a:cs typeface="Times New Roman"/>
            </a:endParaRPr>
          </a:p>
          <a:p>
            <a:pPr marL="0" indent="0" fontAlgn="base">
              <a:lnSpc>
                <a:spcPct val="100000"/>
              </a:lnSpc>
              <a:spcBef>
                <a:spcPts val="600"/>
              </a:spcBef>
              <a:spcAft>
                <a:spcPts val="600"/>
              </a:spcAft>
              <a:buNone/>
            </a:pPr>
            <a:r>
              <a:rPr lang="en-US" sz="1800" b="1">
                <a:latin typeface="Raleway"/>
                <a:cs typeface="Times New Roman"/>
              </a:rPr>
              <a:t>Katrina Martin, </a:t>
            </a:r>
            <a:r>
              <a:rPr lang="en-US" sz="1800">
                <a:latin typeface="Raleway"/>
                <a:cs typeface="Times New Roman"/>
              </a:rPr>
              <a:t>Workforce Development Program Lead, Western Victoria PHN</a:t>
            </a:r>
          </a:p>
          <a:p>
            <a:pPr lvl="1" fontAlgn="base">
              <a:lnSpc>
                <a:spcPct val="100000"/>
              </a:lnSpc>
              <a:spcBef>
                <a:spcPts val="600"/>
              </a:spcBef>
              <a:spcAft>
                <a:spcPts val="600"/>
              </a:spcAft>
            </a:pPr>
            <a:r>
              <a:rPr lang="en-US" sz="1800">
                <a:latin typeface="Raleway"/>
                <a:cs typeface="Times New Roman"/>
              </a:rPr>
              <a:t>CPD Packages in the new triennium </a:t>
            </a:r>
            <a:br>
              <a:rPr lang="en-US" sz="1800">
                <a:latin typeface="Raleway"/>
                <a:cs typeface="Times New Roman"/>
              </a:rPr>
            </a:br>
            <a:endParaRPr lang="en-US" sz="1800" b="1">
              <a:solidFill>
                <a:srgbClr val="000000"/>
              </a:solidFill>
              <a:latin typeface="Raleway"/>
            </a:endParaRPr>
          </a:p>
          <a:p>
            <a:pPr marL="0" indent="0" fontAlgn="base">
              <a:lnSpc>
                <a:spcPct val="100000"/>
              </a:lnSpc>
              <a:spcBef>
                <a:spcPts val="600"/>
              </a:spcBef>
              <a:buNone/>
            </a:pPr>
            <a:r>
              <a:rPr lang="en-US" sz="1800" b="1">
                <a:solidFill>
                  <a:srgbClr val="000000"/>
                </a:solidFill>
                <a:latin typeface="Raleway" panose="020B0503030101060003" pitchFamily="34" charset="0"/>
              </a:rPr>
              <a:t>Panel for Discussion: </a:t>
            </a:r>
          </a:p>
          <a:p>
            <a:pPr marL="0" indent="0" fontAlgn="base">
              <a:lnSpc>
                <a:spcPct val="100000"/>
              </a:lnSpc>
              <a:spcBef>
                <a:spcPts val="600"/>
              </a:spcBef>
              <a:buNone/>
            </a:pPr>
            <a:r>
              <a:rPr lang="en-US" sz="1800" b="1">
                <a:solidFill>
                  <a:srgbClr val="000000"/>
                </a:solidFill>
                <a:effectLst/>
                <a:latin typeface="Raleway" pitchFamily="2" charset="0"/>
                <a:ea typeface="Calibri" panose="020F0502020204030204" pitchFamily="34" charset="0"/>
                <a:cs typeface="Calibri" panose="020F0502020204030204" pitchFamily="34" charset="0"/>
              </a:rPr>
              <a:t>Dr Kate Graham, </a:t>
            </a:r>
            <a:r>
              <a:rPr lang="en-US" sz="1800">
                <a:solidFill>
                  <a:srgbClr val="000000"/>
                </a:solidFill>
                <a:effectLst/>
                <a:latin typeface="Raleway" pitchFamily="2" charset="0"/>
                <a:ea typeface="Calibri" panose="020F0502020204030204" pitchFamily="34" charset="0"/>
                <a:cs typeface="Calibri" panose="020F0502020204030204" pitchFamily="34" charset="0"/>
              </a:rPr>
              <a:t>GP and Clinical Editor – </a:t>
            </a:r>
            <a:r>
              <a:rPr lang="en-US" sz="1800" err="1">
                <a:solidFill>
                  <a:srgbClr val="000000"/>
                </a:solidFill>
                <a:effectLst/>
                <a:latin typeface="Raleway" pitchFamily="2" charset="0"/>
                <a:ea typeface="Calibri" panose="020F0502020204030204" pitchFamily="34" charset="0"/>
                <a:cs typeface="Calibri" panose="020F0502020204030204" pitchFamily="34" charset="0"/>
              </a:rPr>
              <a:t>HealthPathways</a:t>
            </a:r>
            <a:r>
              <a:rPr lang="en-US" sz="1800">
                <a:solidFill>
                  <a:srgbClr val="000000"/>
                </a:solidFill>
                <a:effectLst/>
                <a:latin typeface="Raleway" pitchFamily="2" charset="0"/>
                <a:ea typeface="Calibri" panose="020F0502020204030204" pitchFamily="34" charset="0"/>
                <a:cs typeface="Calibri" panose="020F0502020204030204" pitchFamily="34" charset="0"/>
              </a:rPr>
              <a:t> and COVID Clinical Advisor, Western Victoria PHN</a:t>
            </a:r>
            <a:endParaRPr lang="en-AU" sz="1800">
              <a:effectLst/>
              <a:latin typeface="Raleway" pitchFamily="2" charset="0"/>
              <a:ea typeface="Calibri" panose="020F0502020204030204" pitchFamily="34" charset="0"/>
              <a:cs typeface="Arial" panose="020B0604020202020204" pitchFamily="34" charset="0"/>
            </a:endParaRPr>
          </a:p>
          <a:p>
            <a:pPr marL="0" indent="0" fontAlgn="base">
              <a:lnSpc>
                <a:spcPct val="100000"/>
              </a:lnSpc>
              <a:spcBef>
                <a:spcPts val="600"/>
              </a:spcBef>
              <a:buNone/>
            </a:pPr>
            <a:endParaRPr lang="en-US" sz="1800" b="1">
              <a:solidFill>
                <a:srgbClr val="000000"/>
              </a:solidFill>
              <a:latin typeface="Raleway" panose="020B0503030101060003" pitchFamily="34" charset="0"/>
            </a:endParaRPr>
          </a:p>
          <a:p>
            <a:pPr marL="0" indent="0" fontAlgn="base">
              <a:lnSpc>
                <a:spcPct val="100000"/>
              </a:lnSpc>
              <a:spcBef>
                <a:spcPts val="600"/>
              </a:spcBef>
              <a:buNone/>
            </a:pPr>
            <a:endParaRPr lang="en-US" sz="1800" b="1">
              <a:solidFill>
                <a:srgbClr val="000000"/>
              </a:solidFill>
              <a:latin typeface="Raleway" panose="020B0503030101060003" pitchFamily="34" charset="0"/>
            </a:endParaRPr>
          </a:p>
          <a:p>
            <a:pPr marL="0" indent="0" fontAlgn="base">
              <a:lnSpc>
                <a:spcPct val="100000"/>
              </a:lnSpc>
              <a:spcBef>
                <a:spcPts val="600"/>
              </a:spcBef>
              <a:buNone/>
            </a:pPr>
            <a:endParaRPr lang="en-US" sz="1800" b="1">
              <a:solidFill>
                <a:srgbClr val="000000"/>
              </a:solidFill>
              <a:latin typeface="Raleway" panose="020B0503030101060003" pitchFamily="34" charset="0"/>
            </a:endParaRPr>
          </a:p>
        </p:txBody>
      </p:sp>
      <p:pic>
        <p:nvPicPr>
          <p:cNvPr id="4" name="Picture 3" descr="A drawing of a face&#10;&#10;Description automatically generated">
            <a:extLst>
              <a:ext uri="{FF2B5EF4-FFF2-40B4-BE49-F238E27FC236}">
                <a16:creationId xmlns:a16="http://schemas.microsoft.com/office/drawing/2014/main" id="{0AD77D8C-2CA9-E3D0-D987-A4588B39FC31}"/>
              </a:ext>
            </a:extLst>
          </p:cNvPr>
          <p:cNvPicPr>
            <a:picLocks noChangeAspect="1"/>
          </p:cNvPicPr>
          <p:nvPr/>
        </p:nvPicPr>
        <p:blipFill>
          <a:blip r:embed="rId3"/>
          <a:stretch>
            <a:fillRect/>
          </a:stretch>
        </p:blipFill>
        <p:spPr>
          <a:xfrm>
            <a:off x="10490388" y="5240861"/>
            <a:ext cx="1558873" cy="770352"/>
          </a:xfrm>
          <a:prstGeom prst="rect">
            <a:avLst/>
          </a:prstGeom>
        </p:spPr>
      </p:pic>
      <p:pic>
        <p:nvPicPr>
          <p:cNvPr id="6" name="Picture 5" descr="Stacked holiday gift boxes wrapped in plain brown paper, with decorative fir wreath">
            <a:extLst>
              <a:ext uri="{FF2B5EF4-FFF2-40B4-BE49-F238E27FC236}">
                <a16:creationId xmlns:a16="http://schemas.microsoft.com/office/drawing/2014/main" id="{28501D7A-FBE7-C3D9-D8EF-653DB896C475}"/>
              </a:ext>
            </a:extLst>
          </p:cNvPr>
          <p:cNvPicPr>
            <a:picLocks noChangeAspect="1"/>
          </p:cNvPicPr>
          <p:nvPr/>
        </p:nvPicPr>
        <p:blipFill>
          <a:blip r:embed="rId4"/>
          <a:stretch>
            <a:fillRect/>
          </a:stretch>
        </p:blipFill>
        <p:spPr>
          <a:xfrm>
            <a:off x="10172840" y="1791092"/>
            <a:ext cx="1797576" cy="2696066"/>
          </a:xfrm>
          <a:prstGeom prst="rect">
            <a:avLst/>
          </a:prstGeom>
        </p:spPr>
      </p:pic>
      <p:pic>
        <p:nvPicPr>
          <p:cNvPr id="7" name="Picture 6">
            <a:extLst>
              <a:ext uri="{FF2B5EF4-FFF2-40B4-BE49-F238E27FC236}">
                <a16:creationId xmlns:a16="http://schemas.microsoft.com/office/drawing/2014/main" id="{D01D09DE-EE0B-FD40-336A-FFB6C7C9F426}"/>
              </a:ext>
            </a:extLst>
          </p:cNvPr>
          <p:cNvPicPr>
            <a:picLocks noChangeAspect="1"/>
          </p:cNvPicPr>
          <p:nvPr/>
        </p:nvPicPr>
        <p:blipFill>
          <a:blip r:embed="rId5"/>
          <a:stretch>
            <a:fillRect/>
          </a:stretch>
        </p:blipFill>
        <p:spPr>
          <a:xfrm>
            <a:off x="4772838" y="2212294"/>
            <a:ext cx="1590256" cy="1216706"/>
          </a:xfrm>
          <a:prstGeom prst="rect">
            <a:avLst/>
          </a:prstGeom>
        </p:spPr>
      </p:pic>
    </p:spTree>
    <p:extLst>
      <p:ext uri="{BB962C8B-B14F-4D97-AF65-F5344CB8AC3E}">
        <p14:creationId xmlns:p14="http://schemas.microsoft.com/office/powerpoint/2010/main" val="1220486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4F907-F67B-9B3D-B863-87D6A21641BF}"/>
              </a:ext>
            </a:extLst>
          </p:cNvPr>
          <p:cNvSpPr>
            <a:spLocks noGrp="1"/>
          </p:cNvSpPr>
          <p:nvPr>
            <p:ph type="title"/>
          </p:nvPr>
        </p:nvSpPr>
        <p:spPr/>
        <p:txBody>
          <a:bodyPr/>
          <a:lstStyle/>
          <a:p>
            <a:r>
              <a:rPr lang="en-US">
                <a:latin typeface="Raleway"/>
              </a:rPr>
              <a:t>Covid Rates </a:t>
            </a:r>
            <a:endParaRPr lang="en-US"/>
          </a:p>
        </p:txBody>
      </p:sp>
      <p:pic>
        <p:nvPicPr>
          <p:cNvPr id="5" name="Picture 5" descr="Chart, line chart&#10;&#10;Description automatically generated">
            <a:extLst>
              <a:ext uri="{FF2B5EF4-FFF2-40B4-BE49-F238E27FC236}">
                <a16:creationId xmlns:a16="http://schemas.microsoft.com/office/drawing/2014/main" id="{10153CE1-9243-A1B9-B58F-10904523FB22}"/>
              </a:ext>
            </a:extLst>
          </p:cNvPr>
          <p:cNvPicPr>
            <a:picLocks noChangeAspect="1"/>
          </p:cNvPicPr>
          <p:nvPr/>
        </p:nvPicPr>
        <p:blipFill>
          <a:blip r:embed="rId2"/>
          <a:stretch>
            <a:fillRect/>
          </a:stretch>
        </p:blipFill>
        <p:spPr>
          <a:xfrm>
            <a:off x="3789261" y="1333659"/>
            <a:ext cx="8128710" cy="4728887"/>
          </a:xfrm>
          <a:prstGeom prst="rect">
            <a:avLst/>
          </a:prstGeom>
        </p:spPr>
      </p:pic>
      <p:sp>
        <p:nvSpPr>
          <p:cNvPr id="6" name="TextBox 5">
            <a:extLst>
              <a:ext uri="{FF2B5EF4-FFF2-40B4-BE49-F238E27FC236}">
                <a16:creationId xmlns:a16="http://schemas.microsoft.com/office/drawing/2014/main" id="{D6F32BB4-595B-F88F-A3E4-3B9269A71892}"/>
              </a:ext>
            </a:extLst>
          </p:cNvPr>
          <p:cNvSpPr txBox="1"/>
          <p:nvPr/>
        </p:nvSpPr>
        <p:spPr>
          <a:xfrm>
            <a:off x="274029" y="1333659"/>
            <a:ext cx="3483428"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Raleway" pitchFamily="2" charset="0"/>
                <a:ea typeface="+mn-lt"/>
                <a:cs typeface="+mn-lt"/>
              </a:rPr>
              <a:t>Australia wide</a:t>
            </a:r>
            <a:endParaRPr lang="en-US" sz="1400">
              <a:latin typeface="Raleway" pitchFamily="2" charset="0"/>
            </a:endParaRPr>
          </a:p>
          <a:p>
            <a:pPr marL="285750" indent="-285750">
              <a:buFont typeface="Arial"/>
              <a:buChar char="•"/>
            </a:pPr>
            <a:r>
              <a:rPr lang="en-US" sz="1400">
                <a:latin typeface="Raleway" pitchFamily="2" charset="0"/>
                <a:ea typeface="+mn-lt"/>
                <a:cs typeface="+mn-lt"/>
              </a:rPr>
              <a:t>Over last week 75,590 new cases of COVID-19 were reported across Australia (10,799 cases per day)</a:t>
            </a:r>
            <a:br>
              <a:rPr lang="en-US" sz="1400">
                <a:latin typeface="Raleway" pitchFamily="2" charset="0"/>
                <a:ea typeface="+mn-lt"/>
                <a:cs typeface="+mn-lt"/>
              </a:rPr>
            </a:br>
            <a:endParaRPr lang="en-US" sz="1400">
              <a:latin typeface="Raleway" pitchFamily="2" charset="0"/>
              <a:cs typeface="Arial"/>
            </a:endParaRPr>
          </a:p>
          <a:p>
            <a:pPr marL="285750" indent="-285750">
              <a:buFont typeface="Arial"/>
              <a:buChar char="•"/>
            </a:pPr>
            <a:r>
              <a:rPr lang="en-US" sz="1400">
                <a:latin typeface="Raleway" pitchFamily="2" charset="0"/>
                <a:ea typeface="+mn-lt"/>
                <a:cs typeface="+mn-lt"/>
              </a:rPr>
              <a:t>Compares to 54,661 reported cases of COVID-19 across Australia in the week before (7,800 cases/day)</a:t>
            </a:r>
            <a:br>
              <a:rPr lang="en-US" sz="1400">
                <a:latin typeface="Raleway" pitchFamily="2" charset="0"/>
                <a:ea typeface="+mn-lt"/>
                <a:cs typeface="+mn-lt"/>
              </a:rPr>
            </a:br>
            <a:endParaRPr lang="en-US" sz="1400">
              <a:latin typeface="Raleway" pitchFamily="2" charset="0"/>
              <a:ea typeface="+mn-lt"/>
              <a:cs typeface="+mn-lt"/>
            </a:endParaRPr>
          </a:p>
          <a:p>
            <a:pPr marL="285750" indent="-285750">
              <a:buFont typeface="Arial"/>
              <a:buChar char="•"/>
            </a:pPr>
            <a:r>
              <a:rPr lang="en-US" sz="1400">
                <a:latin typeface="Raleway" pitchFamily="2" charset="0"/>
                <a:ea typeface="+mn-lt"/>
                <a:cs typeface="+mn-lt"/>
              </a:rPr>
              <a:t>Although there is underreporting of new cases, this represents an increase of 38.3%.  </a:t>
            </a:r>
            <a:br>
              <a:rPr lang="en-US" sz="1400">
                <a:latin typeface="Raleway" pitchFamily="2" charset="0"/>
                <a:ea typeface="+mn-lt"/>
                <a:cs typeface="+mn-lt"/>
              </a:rPr>
            </a:br>
            <a:endParaRPr lang="en-US" sz="1400">
              <a:latin typeface="Raleway" pitchFamily="2" charset="0"/>
              <a:ea typeface="+mn-lt"/>
              <a:cs typeface="+mn-lt"/>
            </a:endParaRPr>
          </a:p>
          <a:p>
            <a:pPr marL="285750" indent="-285750">
              <a:buFont typeface="Arial"/>
              <a:buChar char="•"/>
            </a:pPr>
            <a:r>
              <a:rPr lang="en-US" sz="1400" err="1">
                <a:latin typeface="Raleway" pitchFamily="2" charset="0"/>
                <a:ea typeface="+mn-lt"/>
                <a:cs typeface="+mn-lt"/>
              </a:rPr>
              <a:t>Hospitalised</a:t>
            </a:r>
            <a:r>
              <a:rPr lang="en-US" sz="1400">
                <a:latin typeface="Raleway" pitchFamily="2" charset="0"/>
                <a:ea typeface="+mn-lt"/>
                <a:cs typeface="+mn-lt"/>
              </a:rPr>
              <a:t> with COVID-19 has increased by an average of 27.1% to a daily average of 1,973, compared to 1,553 in the previous week.</a:t>
            </a:r>
            <a:br>
              <a:rPr lang="en-US" sz="1400">
                <a:latin typeface="Raleway" pitchFamily="2" charset="0"/>
                <a:ea typeface="+mn-lt"/>
                <a:cs typeface="+mn-lt"/>
              </a:rPr>
            </a:br>
            <a:endParaRPr lang="en-US" sz="1400">
              <a:latin typeface="Raleway" pitchFamily="2" charset="0"/>
              <a:ea typeface="+mn-lt"/>
              <a:cs typeface="+mn-lt"/>
            </a:endParaRPr>
          </a:p>
          <a:p>
            <a:pPr marL="285750" indent="-285750">
              <a:buFont typeface="Arial"/>
              <a:buChar char="•"/>
            </a:pPr>
            <a:r>
              <a:rPr lang="en-US" sz="1400">
                <a:latin typeface="Raleway" pitchFamily="2" charset="0"/>
                <a:ea typeface="+mn-lt"/>
                <a:cs typeface="+mn-lt"/>
              </a:rPr>
              <a:t>Cases in critical care has remained relatively stable, with 52 people in ICU each day this past week, compared to 50 each day last week.</a:t>
            </a:r>
            <a:br>
              <a:rPr lang="en-US" sz="1400">
                <a:ea typeface="+mn-lt"/>
                <a:cs typeface="+mn-lt"/>
              </a:rPr>
            </a:br>
            <a:r>
              <a:rPr lang="en-US" sz="1400">
                <a:ea typeface="+mn-lt"/>
                <a:cs typeface="+mn-lt"/>
              </a:rPr>
              <a:t> </a:t>
            </a:r>
            <a:br>
              <a:rPr lang="en-US" sz="1400">
                <a:ea typeface="+mn-lt"/>
                <a:cs typeface="+mn-lt"/>
              </a:rPr>
            </a:br>
            <a:endParaRPr lang="en-US" sz="1400">
              <a:ea typeface="+mn-lt"/>
              <a:cs typeface="+mn-lt"/>
            </a:endParaRPr>
          </a:p>
        </p:txBody>
      </p:sp>
      <p:pic>
        <p:nvPicPr>
          <p:cNvPr id="7" name="Picture 7">
            <a:extLst>
              <a:ext uri="{FF2B5EF4-FFF2-40B4-BE49-F238E27FC236}">
                <a16:creationId xmlns:a16="http://schemas.microsoft.com/office/drawing/2014/main" id="{372035CC-C402-7B85-A555-BF14E01E5F8A}"/>
              </a:ext>
            </a:extLst>
          </p:cNvPr>
          <p:cNvPicPr>
            <a:picLocks noChangeAspect="1"/>
          </p:cNvPicPr>
          <p:nvPr/>
        </p:nvPicPr>
        <p:blipFill>
          <a:blip r:embed="rId3"/>
          <a:stretch>
            <a:fillRect/>
          </a:stretch>
        </p:blipFill>
        <p:spPr>
          <a:xfrm>
            <a:off x="6476010" y="93005"/>
            <a:ext cx="2743200" cy="1822901"/>
          </a:xfrm>
          <a:prstGeom prst="rect">
            <a:avLst/>
          </a:prstGeom>
        </p:spPr>
      </p:pic>
      <p:pic>
        <p:nvPicPr>
          <p:cNvPr id="3" name="Picture 2">
            <a:extLst>
              <a:ext uri="{FF2B5EF4-FFF2-40B4-BE49-F238E27FC236}">
                <a16:creationId xmlns:a16="http://schemas.microsoft.com/office/drawing/2014/main" id="{85CBEF30-34B3-BE9D-8E25-73A17D5FE77C}"/>
              </a:ext>
            </a:extLst>
          </p:cNvPr>
          <p:cNvPicPr>
            <a:picLocks noChangeAspect="1"/>
          </p:cNvPicPr>
          <p:nvPr/>
        </p:nvPicPr>
        <p:blipFill>
          <a:blip r:embed="rId4"/>
          <a:stretch>
            <a:fillRect/>
          </a:stretch>
        </p:blipFill>
        <p:spPr>
          <a:xfrm>
            <a:off x="8670215" y="5930186"/>
            <a:ext cx="1887806" cy="927814"/>
          </a:xfrm>
          <a:prstGeom prst="rect">
            <a:avLst/>
          </a:prstGeom>
        </p:spPr>
      </p:pic>
    </p:spTree>
    <p:extLst>
      <p:ext uri="{BB962C8B-B14F-4D97-AF65-F5344CB8AC3E}">
        <p14:creationId xmlns:p14="http://schemas.microsoft.com/office/powerpoint/2010/main" val="3756900230"/>
      </p:ext>
    </p:extLst>
  </p:cSld>
  <p:clrMapOvr>
    <a:masterClrMapping/>
  </p:clrMapOvr>
</p:sld>
</file>

<file path=ppt/theme/theme1.xml><?xml version="1.0" encoding="utf-8"?>
<a:theme xmlns:a="http://schemas.openxmlformats.org/drawingml/2006/main" name="WestVic_PH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stVic_PHN" id="{91F6016E-3EDB-F747-8ECE-1618DC60B971}" vid="{6F4D7899-FD64-4945-85B1-DC03762DF57D}"/>
    </a:ext>
  </a:extLst>
</a:theme>
</file>

<file path=ppt/theme/theme2.xml><?xml version="1.0" encoding="utf-8"?>
<a:theme xmlns:a="http://schemas.openxmlformats.org/drawingml/2006/main" name="COSSI powerpoint theme">
  <a:themeElements>
    <a:clrScheme name="COSSI">
      <a:dk1>
        <a:srgbClr val="000000"/>
      </a:dk1>
      <a:lt1>
        <a:sysClr val="window" lastClr="FFFFFF"/>
      </a:lt1>
      <a:dk2>
        <a:srgbClr val="637052"/>
      </a:dk2>
      <a:lt2>
        <a:srgbClr val="CCDDEA"/>
      </a:lt2>
      <a:accent1>
        <a:srgbClr val="FEB630"/>
      </a:accent1>
      <a:accent2>
        <a:srgbClr val="F26539"/>
      </a:accent2>
      <a:accent3>
        <a:srgbClr val="E3314F"/>
      </a:accent3>
      <a:accent4>
        <a:srgbClr val="4A1736"/>
      </a:accent4>
      <a:accent5>
        <a:srgbClr val="32C4B7"/>
      </a:accent5>
      <a:accent6>
        <a:srgbClr val="58595B"/>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OSSI powerpoint theme" id="{0993E638-1D9C-4BFE-ABBA-0CAB8B66E773}" vid="{8931DA50-D8C3-4F24-B44A-777ACBCEC3CB}"/>
    </a:ext>
  </a:extLst>
</a:theme>
</file>

<file path=ppt/theme/theme3.xml><?xml version="1.0" encoding="utf-8"?>
<a:theme xmlns:a="http://schemas.openxmlformats.org/drawingml/2006/main" name="1_Blank">
  <a:themeElements>
    <a:clrScheme name="COSSI">
      <a:dk1>
        <a:srgbClr val="000000"/>
      </a:dk1>
      <a:lt1>
        <a:sysClr val="window" lastClr="FFFFFF"/>
      </a:lt1>
      <a:dk2>
        <a:srgbClr val="637052"/>
      </a:dk2>
      <a:lt2>
        <a:srgbClr val="CCDDEA"/>
      </a:lt2>
      <a:accent1>
        <a:srgbClr val="FEB630"/>
      </a:accent1>
      <a:accent2>
        <a:srgbClr val="F26539"/>
      </a:accent2>
      <a:accent3>
        <a:srgbClr val="E3314F"/>
      </a:accent3>
      <a:accent4>
        <a:srgbClr val="4A1736"/>
      </a:accent4>
      <a:accent5>
        <a:srgbClr val="32C4B7"/>
      </a:accent5>
      <a:accent6>
        <a:srgbClr val="58595B"/>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ink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ink Theme" id="{6F4924A2-E8BD-4905-9689-CBDB1616D335}" vid="{B1E84EA3-84FB-459C-831D-A0882A6B6404}"/>
    </a:ext>
  </a:extLst>
</a:theme>
</file>

<file path=ppt/theme/theme5.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HHS Presentation 01 Navy 2765 for Office 2016.pptx" id="{CCED1CEF-7506-4FEA-9401-6E7CB47777CF}" vid="{58DEE328-F880-40A7-AEA5-6F0C1D6F6F0D}"/>
    </a:ext>
  </a:extLst>
</a:theme>
</file>

<file path=ppt/theme/theme6.xml><?xml version="1.0" encoding="utf-8"?>
<a:theme xmlns:a="http://schemas.openxmlformats.org/drawingml/2006/main" name="DHHS Presentation 01 Navy 2765 for Office 2007 and 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HHS Presentation 01 Navy 2765 for Office 2007 and 2010.pot [Compatibility Mode]" id="{D5121DB1-E685-4E0A-BE04-A28AE0AB56D0}" vid="{0FB19249-19EB-4D02-8733-253847134BA2}"/>
    </a:ext>
  </a:extLst>
</a:theme>
</file>

<file path=ppt/theme/theme7.xml><?xml version="1.0" encoding="utf-8"?>
<a:theme xmlns:a="http://schemas.openxmlformats.org/drawingml/2006/main" name="1_WestVic_PH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1.pptx  -  Read-Only" id="{9D913907-8125-44D3-9709-F1F79F925318}" vid="{ACE34D91-4212-48FC-B54E-E8D5D553301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168ba78-a1e2-49ce-b679-41638dcff75f">
      <UserInfo>
        <DisplayName>Katherine Graham</DisplayName>
        <AccountId>312</AccountId>
        <AccountType/>
      </UserInfo>
      <UserInfo>
        <DisplayName>Jemma Missbach</DisplayName>
        <AccountId>279</AccountId>
        <AccountType/>
      </UserInfo>
      <UserInfo>
        <DisplayName>Linda Govan (Archived)</DisplayName>
        <AccountId>254</AccountId>
        <AccountType/>
      </UserInfo>
      <UserInfo>
        <DisplayName>Andrew Giddy</DisplayName>
        <AccountId>1320</AccountId>
        <AccountType/>
      </UserInfo>
      <UserInfo>
        <DisplayName>Katrina Martin</DisplayName>
        <AccountId>246</AccountId>
        <AccountType/>
      </UserInfo>
      <UserInfo>
        <DisplayName>Matt Dixon</DisplayName>
        <AccountId>219</AccountId>
        <AccountType/>
      </UserInfo>
      <UserInfo>
        <DisplayName>Fiona Quigley</DisplayName>
        <AccountId>258</AccountId>
        <AccountType/>
      </UserInfo>
      <UserInfo>
        <DisplayName>Bianca Forrester</DisplayName>
        <AccountId>593</AccountId>
        <AccountType/>
      </UserInfo>
      <UserInfo>
        <DisplayName>Claire Dagley</DisplayName>
        <AccountId>256</AccountId>
        <AccountType/>
      </UserInfo>
      <UserInfo>
        <DisplayName>Naomi White</DisplayName>
        <AccountId>4589</AccountId>
        <AccountType/>
      </UserInfo>
      <UserInfo>
        <DisplayName>Whitney Flower (Archive)</DisplayName>
        <AccountId>4721</AccountId>
        <AccountType/>
      </UserInfo>
      <UserInfo>
        <DisplayName>Rahul Bhoyroo (Archive)</DisplayName>
        <AccountId>3637</AccountId>
        <AccountType/>
      </UserInfo>
      <UserInfo>
        <DisplayName>Andrea Walter (Archive)</DisplayName>
        <AccountId>261</AccountId>
        <AccountType/>
      </UserInfo>
      <UserInfo>
        <DisplayName>Sarah Hole</DisplayName>
        <AccountId>224</AccountId>
        <AccountType/>
      </UserInfo>
    </SharedWithUsers>
    <lcf76f155ced4ddcb4097134ff3c332f xmlns="e62e0484-3c20-4db1-8f26-f6211f6f49a7">
      <Terms xmlns="http://schemas.microsoft.com/office/infopath/2007/PartnerControls"/>
    </lcf76f155ced4ddcb4097134ff3c332f>
    <TaxCatchAll xmlns="11ad0cd3-baa9-466a-933b-f59ff5e4bfb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84EDB85CF5352428248A700A4DAC250" ma:contentTypeVersion="18" ma:contentTypeDescription="Create a new document." ma:contentTypeScope="" ma:versionID="6535c8c682f2ff6fa278c0395883c757">
  <xsd:schema xmlns:xsd="http://www.w3.org/2001/XMLSchema" xmlns:xs="http://www.w3.org/2001/XMLSchema" xmlns:p="http://schemas.microsoft.com/office/2006/metadata/properties" xmlns:ns2="e62e0484-3c20-4db1-8f26-f6211f6f49a7" xmlns:ns3="5168ba78-a1e2-49ce-b679-41638dcff75f" xmlns:ns4="11ad0cd3-baa9-466a-933b-f59ff5e4bfbf" targetNamespace="http://schemas.microsoft.com/office/2006/metadata/properties" ma:root="true" ma:fieldsID="82b08c7b9ae487b9ab6814f8ac70b2c7" ns2:_="" ns3:_="" ns4:_="">
    <xsd:import namespace="e62e0484-3c20-4db1-8f26-f6211f6f49a7"/>
    <xsd:import namespace="5168ba78-a1e2-49ce-b679-41638dcff75f"/>
    <xsd:import namespace="11ad0cd3-baa9-466a-933b-f59ff5e4bfb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e0484-3c20-4db1-8f26-f6211f6f49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9ca91d9-6630-4029-a1e1-ef90902860b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68ba78-a1e2-49ce-b679-41638dcff75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ad0cd3-baa9-466a-933b-f59ff5e4bfbf"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eb2b360-896d-4d6e-8fb0-29944ee5f9ee}" ma:internalName="TaxCatchAll" ma:showField="CatchAllData" ma:web="11ad0cd3-baa9-466a-933b-f59ff5e4bf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9F7501-31B6-46DA-B052-090F4E27B0E7}">
  <ds:schemaRefs>
    <ds:schemaRef ds:uri="http://schemas.microsoft.com/office/infopath/2007/PartnerControls"/>
    <ds:schemaRef ds:uri="http://schemas.microsoft.com/office/2006/documentManagement/types"/>
    <ds:schemaRef ds:uri="http://purl.org/dc/dcmitype/"/>
    <ds:schemaRef ds:uri="http://schemas.microsoft.com/office/2006/metadata/properties"/>
    <ds:schemaRef ds:uri="http://purl.org/dc/elements/1.1/"/>
    <ds:schemaRef ds:uri="5168ba78-a1e2-49ce-b679-41638dcff75f"/>
    <ds:schemaRef ds:uri="http://schemas.openxmlformats.org/package/2006/metadata/core-properties"/>
    <ds:schemaRef ds:uri="http://purl.org/dc/terms/"/>
    <ds:schemaRef ds:uri="http://www.w3.org/XML/1998/namespace"/>
    <ds:schemaRef ds:uri="11ad0cd3-baa9-466a-933b-f59ff5e4bfbf"/>
    <ds:schemaRef ds:uri="e62e0484-3c20-4db1-8f26-f6211f6f49a7"/>
  </ds:schemaRefs>
</ds:datastoreItem>
</file>

<file path=customXml/itemProps2.xml><?xml version="1.0" encoding="utf-8"?>
<ds:datastoreItem xmlns:ds="http://schemas.openxmlformats.org/officeDocument/2006/customXml" ds:itemID="{7FBB9F13-56DF-4A5E-B371-0DB7BBDB39CE}">
  <ds:schemaRefs>
    <ds:schemaRef ds:uri="http://schemas.microsoft.com/sharepoint/v3/contenttype/forms"/>
  </ds:schemaRefs>
</ds:datastoreItem>
</file>

<file path=customXml/itemProps3.xml><?xml version="1.0" encoding="utf-8"?>
<ds:datastoreItem xmlns:ds="http://schemas.openxmlformats.org/officeDocument/2006/customXml" ds:itemID="{2E2A86C4-3BFF-4439-911A-6C3216D6BB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2e0484-3c20-4db1-8f26-f6211f6f49a7"/>
    <ds:schemaRef ds:uri="5168ba78-a1e2-49ce-b679-41638dcff75f"/>
    <ds:schemaRef ds:uri="11ad0cd3-baa9-466a-933b-f59ff5e4bf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0</TotalTime>
  <Words>4263</Words>
  <Application>Microsoft Office PowerPoint</Application>
  <PresentationFormat>Widescreen</PresentationFormat>
  <Paragraphs>714</Paragraphs>
  <Slides>43</Slides>
  <Notes>23</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43</vt:i4>
      </vt:variant>
    </vt:vector>
  </HeadingPairs>
  <TitlesOfParts>
    <vt:vector size="63" baseType="lpstr">
      <vt:lpstr>Arial</vt:lpstr>
      <vt:lpstr>Arial Black</vt:lpstr>
      <vt:lpstr>Arial Unicode MS</vt:lpstr>
      <vt:lpstr>Calibri</vt:lpstr>
      <vt:lpstr>Calibri Light</vt:lpstr>
      <vt:lpstr>Courier New</vt:lpstr>
      <vt:lpstr>Lato</vt:lpstr>
      <vt:lpstr>Lucida Grande</vt:lpstr>
      <vt:lpstr>Open Sans</vt:lpstr>
      <vt:lpstr>Raleway</vt:lpstr>
      <vt:lpstr>Symbol</vt:lpstr>
      <vt:lpstr>Trebuchet MS</vt:lpstr>
      <vt:lpstr>Wingdings</vt:lpstr>
      <vt:lpstr>WestVic_PHN</vt:lpstr>
      <vt:lpstr>COSSI powerpoint theme</vt:lpstr>
      <vt:lpstr>1_Blank</vt:lpstr>
      <vt:lpstr>Pink Theme</vt:lpstr>
      <vt:lpstr>Default Design</vt:lpstr>
      <vt:lpstr>DHHS Presentation 01 Navy 2765 for Office 2007 and 2010</vt:lpstr>
      <vt:lpstr>1_WestVic_PHN</vt:lpstr>
      <vt:lpstr>Welcome to Project ECHO  COVID and Communicable Diseases Network</vt:lpstr>
      <vt:lpstr>Acknowledgement of Countries  </vt:lpstr>
      <vt:lpstr>Acknowledgements Thank you to everyone who contributed as our Subject Matter experts</vt:lpstr>
      <vt:lpstr>Etiquette/Zoom use</vt:lpstr>
      <vt:lpstr>Learning outcomes</vt:lpstr>
      <vt:lpstr>Learning labs- focus on process Deliver, Discover, Define, Design, Deliver</vt:lpstr>
      <vt:lpstr>Learning Health System approach</vt:lpstr>
      <vt:lpstr>Agenda for COVID and Communicable Diseases Network Series 11: Session 5 “Pandemic wrap up for 2022: Discussing the year that was, planning the year ahead ”            </vt:lpstr>
      <vt:lpstr>Covid Rates </vt:lpstr>
      <vt:lpstr>COVID Management</vt:lpstr>
      <vt:lpstr>Health Alert – Monkeypox (MPX)</vt:lpstr>
      <vt:lpstr>Monkeypox Vaccination (MPX) </vt:lpstr>
      <vt:lpstr>The festive season is coming</vt:lpstr>
      <vt:lpstr>Christmas Quiz: The year that was…. Music in 2022 </vt:lpstr>
      <vt:lpstr>The year that was... News and current affairs 2022 </vt:lpstr>
      <vt:lpstr>The year that was... Sports 2022 </vt:lpstr>
      <vt:lpstr>The year that was... COVID 2022 </vt:lpstr>
      <vt:lpstr>Christmas Quiz: The year that was…. Music in 2022 </vt:lpstr>
      <vt:lpstr>The year that was... News and current affairs 2022 </vt:lpstr>
      <vt:lpstr>The year that was... Sports 2022 </vt:lpstr>
      <vt:lpstr>The year that was... COVID 2022 </vt:lpstr>
      <vt:lpstr>CPD for GPs is changing</vt:lpstr>
      <vt:lpstr>Questions to be answered today</vt:lpstr>
      <vt:lpstr>Why is CPD changing?</vt:lpstr>
      <vt:lpstr>What is changing for doctors?</vt:lpstr>
      <vt:lpstr>MBA Activity Types</vt:lpstr>
      <vt:lpstr>Minimum Annual CPD</vt:lpstr>
      <vt:lpstr>50 CPD hours per calendar year</vt:lpstr>
      <vt:lpstr>Examples</vt:lpstr>
      <vt:lpstr>RACGP CPD Approved Activity Logos</vt:lpstr>
      <vt:lpstr>Hybrid activities</vt:lpstr>
      <vt:lpstr>Project ECHO’s time to shine!</vt:lpstr>
      <vt:lpstr>Why Provider (WVPHN) led?</vt:lpstr>
      <vt:lpstr>Opportunities</vt:lpstr>
      <vt:lpstr>WVPHN as your CPD ‘one stop shop’</vt:lpstr>
      <vt:lpstr>Annual CPD requirements – Project ECHO x 1 sprint</vt:lpstr>
      <vt:lpstr>Annual CPD requirements – Project ECHO x 1 sprint + QI</vt:lpstr>
      <vt:lpstr>Annual CPD requirements – Project ECHO x 4 sprints</vt:lpstr>
      <vt:lpstr>Annual CPD requirements – Project ECHO x 4 sprints + QI </vt:lpstr>
      <vt:lpstr>Annual CPD requirements - ECHO + QI + other  </vt:lpstr>
      <vt:lpstr>More information</vt:lpstr>
      <vt:lpstr>Evaluation</vt:lpstr>
      <vt:lpstr>Listen and watch back previous sessions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Project ECHO COVID 19 Pandemic Response</dc:title>
  <dc:creator>Bianca Forrester</dc:creator>
  <cp:lastModifiedBy>Sarah Hole</cp:lastModifiedBy>
  <cp:revision>2</cp:revision>
  <dcterms:created xsi:type="dcterms:W3CDTF">2020-11-06T07:11:18Z</dcterms:created>
  <dcterms:modified xsi:type="dcterms:W3CDTF">2024-04-12T05:34:50Z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0x010100D84EDB85CF5352428248A700A4DAC250</vt:lpwstr>
  </property>
  <property fmtid="{D5CDD505-2E9C-101B-9397-08002B2CF9AE}" pid="3" name="MediaServiceImageTags">
    <vt:lpwstr/>
  </property>
  <property fmtid="{D5CDD505-2E9C-101B-9397-08002B2CF9AE}" pid="4" name="MSIP_Label_68f8c65d-dacb-48a2-8861-504904ff17a9_Enabled">
    <vt:lpwstr>true</vt:lpwstr>
  </property>
  <property fmtid="{D5CDD505-2E9C-101B-9397-08002B2CF9AE}" pid="5" name="MSIP_Label_68f8c65d-dacb-48a2-8861-504904ff17a9_SetDate">
    <vt:lpwstr>2024-04-12T05:34:43Z</vt:lpwstr>
  </property>
  <property fmtid="{D5CDD505-2E9C-101B-9397-08002B2CF9AE}" pid="6" name="MSIP_Label_68f8c65d-dacb-48a2-8861-504904ff17a9_Method">
    <vt:lpwstr>Standard</vt:lpwstr>
  </property>
  <property fmtid="{D5CDD505-2E9C-101B-9397-08002B2CF9AE}" pid="7" name="MSIP_Label_68f8c65d-dacb-48a2-8861-504904ff17a9_Name">
    <vt:lpwstr>Internal</vt:lpwstr>
  </property>
  <property fmtid="{D5CDD505-2E9C-101B-9397-08002B2CF9AE}" pid="8" name="MSIP_Label_68f8c65d-dacb-48a2-8861-504904ff17a9_SiteId">
    <vt:lpwstr>5bdbc97a-592c-4183-9b7a-9333bd98537d</vt:lpwstr>
  </property>
  <property fmtid="{D5CDD505-2E9C-101B-9397-08002B2CF9AE}" pid="9" name="MSIP_Label_68f8c65d-dacb-48a2-8861-504904ff17a9_ActionId">
    <vt:lpwstr>60db9298-d8c6-4e7b-848b-6b1c63a35867</vt:lpwstr>
  </property>
  <property fmtid="{D5CDD505-2E9C-101B-9397-08002B2CF9AE}" pid="10" name="MSIP_Label_68f8c65d-dacb-48a2-8861-504904ff17a9_ContentBits">
    <vt:lpwstr>1</vt:lpwstr>
  </property>
  <property fmtid="{D5CDD505-2E9C-101B-9397-08002B2CF9AE}" pid="11" name="ClassificationContentMarkingHeaderLocations">
    <vt:lpwstr>WestVic_PHN:8\COSSI powerpoint theme:12\1_Blank:9\Pink Theme:7\Default Design:7\DHHS Presentation 01 Navy 2765 for Office 2007 and 2010:7\1_WestVic_PHN:8</vt:lpwstr>
  </property>
  <property fmtid="{D5CDD505-2E9C-101B-9397-08002B2CF9AE}" pid="12" name="ClassificationContentMarkingHeaderText">
    <vt:lpwstr>Internal</vt:lpwstr>
  </property>
</Properties>
</file>