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4"/>
    <p:sldMasterId id="2147483670" r:id="rId5"/>
    <p:sldMasterId id="2147483688" r:id="rId6"/>
    <p:sldMasterId id="2147483707" r:id="rId7"/>
    <p:sldMasterId id="2147483758" r:id="rId8"/>
    <p:sldMasterId id="2147483762" r:id="rId9"/>
    <p:sldMasterId id="2147483778" r:id="rId10"/>
    <p:sldMasterId id="2147483790" r:id="rId11"/>
    <p:sldMasterId id="2147483794" r:id="rId12"/>
  </p:sldMasterIdLst>
  <p:notesMasterIdLst>
    <p:notesMasterId r:id="rId48"/>
  </p:notesMasterIdLst>
  <p:sldIdLst>
    <p:sldId id="1154106996" r:id="rId13"/>
    <p:sldId id="1154106997" r:id="rId14"/>
    <p:sldId id="1154106998" r:id="rId15"/>
    <p:sldId id="2147471016" r:id="rId16"/>
    <p:sldId id="1154106999" r:id="rId17"/>
    <p:sldId id="2147471009" r:id="rId18"/>
    <p:sldId id="2147470986" r:id="rId19"/>
    <p:sldId id="2147471010" r:id="rId20"/>
    <p:sldId id="1154107000" r:id="rId21"/>
    <p:sldId id="2147471088" r:id="rId22"/>
    <p:sldId id="2147470967" r:id="rId23"/>
    <p:sldId id="2147470976" r:id="rId24"/>
    <p:sldId id="2147471013" r:id="rId25"/>
    <p:sldId id="2147470988" r:id="rId26"/>
    <p:sldId id="2147470974" r:id="rId27"/>
    <p:sldId id="2147471011" r:id="rId28"/>
    <p:sldId id="2147471070" r:id="rId29"/>
    <p:sldId id="2147471071" r:id="rId30"/>
    <p:sldId id="2147471072" r:id="rId31"/>
    <p:sldId id="2147471073" r:id="rId32"/>
    <p:sldId id="2147471074" r:id="rId33"/>
    <p:sldId id="2147471075" r:id="rId34"/>
    <p:sldId id="2147471076" r:id="rId35"/>
    <p:sldId id="2147471077" r:id="rId36"/>
    <p:sldId id="2147471078" r:id="rId37"/>
    <p:sldId id="2147471079" r:id="rId38"/>
    <p:sldId id="2147471080" r:id="rId39"/>
    <p:sldId id="2147471081" r:id="rId40"/>
    <p:sldId id="2147471014" r:id="rId41"/>
    <p:sldId id="2147471086" r:id="rId42"/>
    <p:sldId id="2147471087" r:id="rId43"/>
    <p:sldId id="267" r:id="rId44"/>
    <p:sldId id="2147470991" r:id="rId45"/>
    <p:sldId id="2147470990" r:id="rId46"/>
    <p:sldId id="115410702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257771-95A3-4AA8-ECDE-299A5BC8A5C6}" name="Fiona Quigley" initials="FQ" userId="S::fiona.quigley@westvicphn.com.au::237aeb2c-cd44-4ad8-8a2a-6b5b10b793d7" providerId="AD"/>
  <p188:author id="{AF621DA0-64BE-2F0B-1231-77714C6CCAEA}" name="Katrina Martin" initials="KM" userId="S::katrina.martin@westvicphn.com.au::597c9010-c110-423e-b47e-e0510c7a29bd" providerId="AD"/>
  <p188:author id="{155932E8-DBEA-FC50-B177-6FCEC6F8CDD7}" name="Naomi White" initials="NW" userId="S::naomi.white@westvicphn.com.au::62327c8a-716e-4fb8-9a06-66d9f0b2b578" providerId="AD"/>
  <p188:author id="{CA9265F2-21BC-AFD8-534A-D4328923CD73}" name="Rachel Heenan (Health)" initials="RH(" userId="S::rachel.heenan@health.vic.gov.au::a7ff3694-1d0a-4621-b73e-737f353397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rina Martin" initials="KM" lastIdx="1" clrIdx="0">
    <p:extLst>
      <p:ext uri="{19B8F6BF-5375-455C-9EA6-DF929625EA0E}">
        <p15:presenceInfo xmlns:p15="http://schemas.microsoft.com/office/powerpoint/2012/main" userId="S::katrina.martin@westvicphn.com.au::597c9010-c110-423e-b47e-e0510c7a29bd" providerId="AD"/>
      </p:ext>
    </p:extLst>
  </p:cmAuthor>
  <p:cmAuthor id="2" name="Heather O'Donnell (Health)" initials="HO(" lastIdx="2" clrIdx="1">
    <p:extLst>
      <p:ext uri="{19B8F6BF-5375-455C-9EA6-DF929625EA0E}">
        <p15:presenceInfo xmlns:p15="http://schemas.microsoft.com/office/powerpoint/2012/main" userId="S::Heather.ODonnell@health.vic.gov.au::3a695ec9-0b38-4eef-a403-a539a2874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69"/>
    <a:srgbClr val="002744"/>
    <a:srgbClr val="203864"/>
    <a:srgbClr val="683006"/>
    <a:srgbClr val="945200"/>
    <a:srgbClr val="93532F"/>
    <a:srgbClr val="FFFF00"/>
    <a:srgbClr val="F77CD4"/>
    <a:srgbClr val="73BCC2"/>
    <a:srgbClr val="003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28T14:28:54.211" idx="2">
    <p:pos x="10" y="10"/>
    <p:text/>
    <p:extLst>
      <p:ext uri="{C676402C-5697-4E1C-873F-D02D1690AC5C}">
        <p15:threadingInfo xmlns:p15="http://schemas.microsoft.com/office/powerpoint/2012/main" timeZoneBias="-6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8T14:28:54.211" idx="1">
    <p:pos x="10" y="10"/>
    <p:text/>
    <p:extLst>
      <p:ext uri="{C676402C-5697-4E1C-873F-D02D1690AC5C}">
        <p15:threadingInfo xmlns:p15="http://schemas.microsoft.com/office/powerpoint/2012/main" timeZoneBias="-6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85A8B-0605-D04B-A279-F7AADC0AE26C}"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015A6B29-7110-354F-94CD-EBB1B2CC29F2}">
      <dgm:prSet phldrT="[Text]"/>
      <dgm:spPr/>
      <dgm:t>
        <a:bodyPr/>
        <a:lstStyle/>
        <a:p>
          <a:r>
            <a:rPr lang="en-GB"/>
            <a:t>Interpret results</a:t>
          </a:r>
        </a:p>
      </dgm:t>
    </dgm:pt>
    <dgm:pt modelId="{A350C465-2EEC-B94E-BCEF-4EC41794E0D3}" type="parTrans" cxnId="{0743B195-3093-DD49-AA2A-854D7F6BBD16}">
      <dgm:prSet/>
      <dgm:spPr/>
      <dgm:t>
        <a:bodyPr/>
        <a:lstStyle/>
        <a:p>
          <a:endParaRPr lang="en-GB"/>
        </a:p>
      </dgm:t>
    </dgm:pt>
    <dgm:pt modelId="{E2A751BA-EC7B-9E45-B064-7F62936286FC}" type="sibTrans" cxnId="{0743B195-3093-DD49-AA2A-854D7F6BBD16}">
      <dgm:prSet/>
      <dgm:spPr/>
      <dgm:t>
        <a:bodyPr/>
        <a:lstStyle/>
        <a:p>
          <a:endParaRPr lang="en-GB"/>
        </a:p>
      </dgm:t>
    </dgm:pt>
    <dgm:pt modelId="{66001DB3-D21D-FC4B-98C9-B316586F4D20}">
      <dgm:prSet phldrT="[Text]"/>
      <dgm:spPr/>
      <dgm:t>
        <a:bodyPr/>
        <a:lstStyle/>
        <a:p>
          <a:r>
            <a:rPr lang="en-GB"/>
            <a:t>Design  Intervention</a:t>
          </a:r>
        </a:p>
      </dgm:t>
    </dgm:pt>
    <dgm:pt modelId="{AF97271F-9EA0-2049-A54D-D187606B0AB8}" type="parTrans" cxnId="{C4A0EE40-60AD-FF4C-B7B8-A34880DEA839}">
      <dgm:prSet/>
      <dgm:spPr/>
      <dgm:t>
        <a:bodyPr/>
        <a:lstStyle/>
        <a:p>
          <a:endParaRPr lang="en-GB"/>
        </a:p>
      </dgm:t>
    </dgm:pt>
    <dgm:pt modelId="{4A51EDE4-072E-F747-9A67-5B1829623161}" type="sibTrans" cxnId="{C4A0EE40-60AD-FF4C-B7B8-A34880DEA839}">
      <dgm:prSet/>
      <dgm:spPr/>
      <dgm:t>
        <a:bodyPr/>
        <a:lstStyle/>
        <a:p>
          <a:endParaRPr lang="en-GB"/>
        </a:p>
      </dgm:t>
    </dgm:pt>
    <dgm:pt modelId="{46FF7E39-A450-974E-9FFE-4D4B315FB856}">
      <dgm:prSet phldrT="[Text]"/>
      <dgm:spPr/>
      <dgm:t>
        <a:bodyPr/>
        <a:lstStyle/>
        <a:p>
          <a:r>
            <a:rPr lang="en-GB"/>
            <a:t>Take action</a:t>
          </a:r>
        </a:p>
      </dgm:t>
    </dgm:pt>
    <dgm:pt modelId="{51E7E8F6-1192-6E45-84F2-B5014BC9CFAD}" type="parTrans" cxnId="{8E0068D0-6CC8-F74E-BEA3-7B75BF25B65C}">
      <dgm:prSet/>
      <dgm:spPr/>
      <dgm:t>
        <a:bodyPr/>
        <a:lstStyle/>
        <a:p>
          <a:endParaRPr lang="en-GB"/>
        </a:p>
      </dgm:t>
    </dgm:pt>
    <dgm:pt modelId="{5A906E17-18FD-524A-8908-0E1D2725D261}" type="sibTrans" cxnId="{8E0068D0-6CC8-F74E-BEA3-7B75BF25B65C}">
      <dgm:prSet/>
      <dgm:spPr/>
      <dgm:t>
        <a:bodyPr/>
        <a:lstStyle/>
        <a:p>
          <a:endParaRPr lang="en-GB"/>
        </a:p>
      </dgm:t>
    </dgm:pt>
    <dgm:pt modelId="{B254D0EB-8EFF-5F42-8A21-DDD67F6F22D9}">
      <dgm:prSet phldrT="[Text]"/>
      <dgm:spPr/>
      <dgm:t>
        <a:bodyPr/>
        <a:lstStyle/>
        <a:p>
          <a:r>
            <a:rPr lang="en-GB"/>
            <a:t>Assemble data</a:t>
          </a:r>
        </a:p>
      </dgm:t>
    </dgm:pt>
    <dgm:pt modelId="{F5599209-E260-2E40-9EE0-8204559386B5}" type="parTrans" cxnId="{F4F29E3F-F7A2-8E49-B592-BAD5A6DCA038}">
      <dgm:prSet/>
      <dgm:spPr/>
      <dgm:t>
        <a:bodyPr/>
        <a:lstStyle/>
        <a:p>
          <a:endParaRPr lang="en-GB"/>
        </a:p>
      </dgm:t>
    </dgm:pt>
    <dgm:pt modelId="{E138138A-22EB-4544-9A2D-ED8BAACE322E}" type="sibTrans" cxnId="{F4F29E3F-F7A2-8E49-B592-BAD5A6DCA038}">
      <dgm:prSet/>
      <dgm:spPr/>
      <dgm:t>
        <a:bodyPr/>
        <a:lstStyle/>
        <a:p>
          <a:endParaRPr lang="en-GB"/>
        </a:p>
      </dgm:t>
    </dgm:pt>
    <dgm:pt modelId="{BC1FD567-81BD-474F-A239-F697C7199225}">
      <dgm:prSet phldrT="[Text]"/>
      <dgm:spPr/>
      <dgm:t>
        <a:bodyPr/>
        <a:lstStyle/>
        <a:p>
          <a:r>
            <a:rPr lang="en-GB"/>
            <a:t>Analyse data</a:t>
          </a:r>
        </a:p>
      </dgm:t>
    </dgm:pt>
    <dgm:pt modelId="{D5511534-EF15-A64E-845C-2E3B1507C924}" type="parTrans" cxnId="{97FC5E0E-7F84-C449-A826-CCD49F49D02C}">
      <dgm:prSet/>
      <dgm:spPr/>
      <dgm:t>
        <a:bodyPr/>
        <a:lstStyle/>
        <a:p>
          <a:endParaRPr lang="en-GB"/>
        </a:p>
      </dgm:t>
    </dgm:pt>
    <dgm:pt modelId="{A5369550-C33F-A242-8AD9-FE0B9B12B442}" type="sibTrans" cxnId="{97FC5E0E-7F84-C449-A826-CCD49F49D02C}">
      <dgm:prSet/>
      <dgm:spPr/>
      <dgm:t>
        <a:bodyPr/>
        <a:lstStyle/>
        <a:p>
          <a:endParaRPr lang="en-GB"/>
        </a:p>
      </dgm:t>
    </dgm:pt>
    <dgm:pt modelId="{0CF2A688-2C89-9C49-BC44-2D326C64FB52}">
      <dgm:prSet/>
      <dgm:spPr/>
      <dgm:t>
        <a:bodyPr/>
        <a:lstStyle/>
        <a:p>
          <a:r>
            <a:rPr lang="en-GB"/>
            <a:t>Capture Practice as data</a:t>
          </a:r>
        </a:p>
      </dgm:t>
    </dgm:pt>
    <dgm:pt modelId="{B52BBD4F-C31D-5248-B833-B653C1F89010}" type="parTrans" cxnId="{7AF6AB54-1C53-4D1E-819B-E33C14CE85FA}">
      <dgm:prSet/>
      <dgm:spPr/>
      <dgm:t>
        <a:bodyPr/>
        <a:lstStyle/>
        <a:p>
          <a:endParaRPr lang="en-GB"/>
        </a:p>
      </dgm:t>
    </dgm:pt>
    <dgm:pt modelId="{53C72C8C-30B6-364F-A7AD-43EA7ADEEBDC}" type="sibTrans" cxnId="{7AF6AB54-1C53-4D1E-819B-E33C14CE85FA}">
      <dgm:prSet/>
      <dgm:spPr/>
      <dgm:t>
        <a:bodyPr/>
        <a:lstStyle/>
        <a:p>
          <a:endParaRPr lang="en-GB"/>
        </a:p>
      </dgm:t>
    </dgm:pt>
    <dgm:pt modelId="{1137087B-340A-584D-9939-A599A578A4E4}" type="pres">
      <dgm:prSet presAssocID="{68885A8B-0605-D04B-A279-F7AADC0AE26C}" presName="cycle" presStyleCnt="0">
        <dgm:presLayoutVars>
          <dgm:dir/>
          <dgm:resizeHandles val="exact"/>
        </dgm:presLayoutVars>
      </dgm:prSet>
      <dgm:spPr/>
    </dgm:pt>
    <dgm:pt modelId="{8EE8DA1C-EA3F-E647-AD94-6DA1E3997B42}" type="pres">
      <dgm:prSet presAssocID="{015A6B29-7110-354F-94CD-EBB1B2CC29F2}" presName="dummy" presStyleCnt="0"/>
      <dgm:spPr/>
    </dgm:pt>
    <dgm:pt modelId="{BABCDF70-CE5A-464C-A538-7815B6D2AC64}" type="pres">
      <dgm:prSet presAssocID="{015A6B29-7110-354F-94CD-EBB1B2CC29F2}" presName="node" presStyleLbl="revTx" presStyleIdx="0" presStyleCnt="6">
        <dgm:presLayoutVars>
          <dgm:bulletEnabled val="1"/>
        </dgm:presLayoutVars>
      </dgm:prSet>
      <dgm:spPr/>
    </dgm:pt>
    <dgm:pt modelId="{E7B312E2-6088-9B4B-A0A4-B5E9D25B657F}" type="pres">
      <dgm:prSet presAssocID="{E2A751BA-EC7B-9E45-B064-7F62936286FC}" presName="sibTrans" presStyleLbl="node1" presStyleIdx="0" presStyleCnt="6"/>
      <dgm:spPr/>
    </dgm:pt>
    <dgm:pt modelId="{A9E05874-9AF9-FA43-9804-C111F5991881}" type="pres">
      <dgm:prSet presAssocID="{66001DB3-D21D-FC4B-98C9-B316586F4D20}" presName="dummy" presStyleCnt="0"/>
      <dgm:spPr/>
    </dgm:pt>
    <dgm:pt modelId="{54CCED88-ECB3-E040-9544-38E79BD719F6}" type="pres">
      <dgm:prSet presAssocID="{66001DB3-D21D-FC4B-98C9-B316586F4D20}" presName="node" presStyleLbl="revTx" presStyleIdx="1" presStyleCnt="6">
        <dgm:presLayoutVars>
          <dgm:bulletEnabled val="1"/>
        </dgm:presLayoutVars>
      </dgm:prSet>
      <dgm:spPr/>
    </dgm:pt>
    <dgm:pt modelId="{29F72AAE-AB25-E442-B843-B9E58AFE5626}" type="pres">
      <dgm:prSet presAssocID="{4A51EDE4-072E-F747-9A67-5B1829623161}" presName="sibTrans" presStyleLbl="node1" presStyleIdx="1" presStyleCnt="6"/>
      <dgm:spPr/>
    </dgm:pt>
    <dgm:pt modelId="{0CDDCA9C-3598-ED42-9A09-F2AC4170C459}" type="pres">
      <dgm:prSet presAssocID="{46FF7E39-A450-974E-9FFE-4D4B315FB856}" presName="dummy" presStyleCnt="0"/>
      <dgm:spPr/>
    </dgm:pt>
    <dgm:pt modelId="{98160AAC-5F50-594B-85F4-698FF1573EEC}" type="pres">
      <dgm:prSet presAssocID="{46FF7E39-A450-974E-9FFE-4D4B315FB856}" presName="node" presStyleLbl="revTx" presStyleIdx="2" presStyleCnt="6">
        <dgm:presLayoutVars>
          <dgm:bulletEnabled val="1"/>
        </dgm:presLayoutVars>
      </dgm:prSet>
      <dgm:spPr/>
    </dgm:pt>
    <dgm:pt modelId="{20CF166A-9C29-044E-9BEE-733B3AC99021}" type="pres">
      <dgm:prSet presAssocID="{5A906E17-18FD-524A-8908-0E1D2725D261}" presName="sibTrans" presStyleLbl="node1" presStyleIdx="2" presStyleCnt="6"/>
      <dgm:spPr/>
    </dgm:pt>
    <dgm:pt modelId="{A8E41CAE-9A5F-8A4E-84AC-1C94C10F4114}" type="pres">
      <dgm:prSet presAssocID="{0CF2A688-2C89-9C49-BC44-2D326C64FB52}" presName="dummy" presStyleCnt="0"/>
      <dgm:spPr/>
    </dgm:pt>
    <dgm:pt modelId="{40145291-0D10-E042-B3CB-6A502B9E12A4}" type="pres">
      <dgm:prSet presAssocID="{0CF2A688-2C89-9C49-BC44-2D326C64FB52}" presName="node" presStyleLbl="revTx" presStyleIdx="3" presStyleCnt="6">
        <dgm:presLayoutVars>
          <dgm:bulletEnabled val="1"/>
        </dgm:presLayoutVars>
      </dgm:prSet>
      <dgm:spPr/>
    </dgm:pt>
    <dgm:pt modelId="{D008153F-2D90-CF4A-8547-4CB6EF6BED88}" type="pres">
      <dgm:prSet presAssocID="{53C72C8C-30B6-364F-A7AD-43EA7ADEEBDC}" presName="sibTrans" presStyleLbl="node1" presStyleIdx="3" presStyleCnt="6"/>
      <dgm:spPr/>
    </dgm:pt>
    <dgm:pt modelId="{DBA3AFDB-7C2E-1F4D-981D-C21CDD77B90B}" type="pres">
      <dgm:prSet presAssocID="{B254D0EB-8EFF-5F42-8A21-DDD67F6F22D9}" presName="dummy" presStyleCnt="0"/>
      <dgm:spPr/>
    </dgm:pt>
    <dgm:pt modelId="{344A7A96-DF86-5C4E-8FDA-4F01A085CC5C}" type="pres">
      <dgm:prSet presAssocID="{B254D0EB-8EFF-5F42-8A21-DDD67F6F22D9}" presName="node" presStyleLbl="revTx" presStyleIdx="4" presStyleCnt="6">
        <dgm:presLayoutVars>
          <dgm:bulletEnabled val="1"/>
        </dgm:presLayoutVars>
      </dgm:prSet>
      <dgm:spPr/>
    </dgm:pt>
    <dgm:pt modelId="{7362A58C-C263-E04E-B33E-4E21F4E1FE09}" type="pres">
      <dgm:prSet presAssocID="{E138138A-22EB-4544-9A2D-ED8BAACE322E}" presName="sibTrans" presStyleLbl="node1" presStyleIdx="4" presStyleCnt="6"/>
      <dgm:spPr/>
    </dgm:pt>
    <dgm:pt modelId="{2BAA3EB6-3A69-E149-B219-00F0E3D126FA}" type="pres">
      <dgm:prSet presAssocID="{BC1FD567-81BD-474F-A239-F697C7199225}" presName="dummy" presStyleCnt="0"/>
      <dgm:spPr/>
    </dgm:pt>
    <dgm:pt modelId="{F634852B-7E2F-3D45-9B18-68A1FF48F3C5}" type="pres">
      <dgm:prSet presAssocID="{BC1FD567-81BD-474F-A239-F697C7199225}" presName="node" presStyleLbl="revTx" presStyleIdx="5" presStyleCnt="6">
        <dgm:presLayoutVars>
          <dgm:bulletEnabled val="1"/>
        </dgm:presLayoutVars>
      </dgm:prSet>
      <dgm:spPr/>
    </dgm:pt>
    <dgm:pt modelId="{3644EA6B-B56F-FC42-B0B2-59451086FB1B}" type="pres">
      <dgm:prSet presAssocID="{A5369550-C33F-A242-8AD9-FE0B9B12B442}" presName="sibTrans" presStyleLbl="node1" presStyleIdx="5" presStyleCnt="6"/>
      <dgm:spPr/>
    </dgm:pt>
  </dgm:ptLst>
  <dgm:cxnLst>
    <dgm:cxn modelId="{86BF3C03-EA70-4B83-AAB8-69EA26042034}" type="presOf" srcId="{0CF2A688-2C89-9C49-BC44-2D326C64FB52}" destId="{40145291-0D10-E042-B3CB-6A502B9E12A4}" srcOrd="0" destOrd="0" presId="urn:microsoft.com/office/officeart/2005/8/layout/cycle1"/>
    <dgm:cxn modelId="{8E9CC608-79C7-F847-88CD-16683523934F}" type="presOf" srcId="{B254D0EB-8EFF-5F42-8A21-DDD67F6F22D9}" destId="{344A7A96-DF86-5C4E-8FDA-4F01A085CC5C}" srcOrd="0" destOrd="0" presId="urn:microsoft.com/office/officeart/2005/8/layout/cycle1"/>
    <dgm:cxn modelId="{B5DFDB0A-7390-604A-A2B3-7EF8A931E32D}" type="presOf" srcId="{66001DB3-D21D-FC4B-98C9-B316586F4D20}" destId="{54CCED88-ECB3-E040-9544-38E79BD719F6}" srcOrd="0" destOrd="0" presId="urn:microsoft.com/office/officeart/2005/8/layout/cycle1"/>
    <dgm:cxn modelId="{E334A60B-8A45-0B45-B573-D3F6530761F0}" type="presOf" srcId="{BC1FD567-81BD-474F-A239-F697C7199225}" destId="{F634852B-7E2F-3D45-9B18-68A1FF48F3C5}" srcOrd="0" destOrd="0" presId="urn:microsoft.com/office/officeart/2005/8/layout/cycle1"/>
    <dgm:cxn modelId="{97FC5E0E-7F84-C449-A826-CCD49F49D02C}" srcId="{68885A8B-0605-D04B-A279-F7AADC0AE26C}" destId="{BC1FD567-81BD-474F-A239-F697C7199225}" srcOrd="5" destOrd="0" parTransId="{D5511534-EF15-A64E-845C-2E3B1507C924}" sibTransId="{A5369550-C33F-A242-8AD9-FE0B9B12B442}"/>
    <dgm:cxn modelId="{9F201621-24B0-4F40-9699-E8473D67A9C6}" type="presOf" srcId="{4A51EDE4-072E-F747-9A67-5B1829623161}" destId="{29F72AAE-AB25-E442-B843-B9E58AFE5626}" srcOrd="0" destOrd="0" presId="urn:microsoft.com/office/officeart/2005/8/layout/cycle1"/>
    <dgm:cxn modelId="{F4F29E3F-F7A2-8E49-B592-BAD5A6DCA038}" srcId="{68885A8B-0605-D04B-A279-F7AADC0AE26C}" destId="{B254D0EB-8EFF-5F42-8A21-DDD67F6F22D9}" srcOrd="4" destOrd="0" parTransId="{F5599209-E260-2E40-9EE0-8204559386B5}" sibTransId="{E138138A-22EB-4544-9A2D-ED8BAACE322E}"/>
    <dgm:cxn modelId="{C4A0EE40-60AD-FF4C-B7B8-A34880DEA839}" srcId="{68885A8B-0605-D04B-A279-F7AADC0AE26C}" destId="{66001DB3-D21D-FC4B-98C9-B316586F4D20}" srcOrd="1" destOrd="0" parTransId="{AF97271F-9EA0-2049-A54D-D187606B0AB8}" sibTransId="{4A51EDE4-072E-F747-9A67-5B1829623161}"/>
    <dgm:cxn modelId="{07769643-D0FB-4C5B-AEC9-A5CAEA60EA00}" type="presOf" srcId="{53C72C8C-30B6-364F-A7AD-43EA7ADEEBDC}" destId="{D008153F-2D90-CF4A-8547-4CB6EF6BED88}" srcOrd="0" destOrd="0" presId="urn:microsoft.com/office/officeart/2005/8/layout/cycle1"/>
    <dgm:cxn modelId="{A1145167-83FD-1145-946F-BB530B635D88}" type="presOf" srcId="{015A6B29-7110-354F-94CD-EBB1B2CC29F2}" destId="{BABCDF70-CE5A-464C-A538-7815B6D2AC64}" srcOrd="0" destOrd="0" presId="urn:microsoft.com/office/officeart/2005/8/layout/cycle1"/>
    <dgm:cxn modelId="{788EB34C-A894-2148-B96C-F86C344B0BD4}" type="presOf" srcId="{A5369550-C33F-A242-8AD9-FE0B9B12B442}" destId="{3644EA6B-B56F-FC42-B0B2-59451086FB1B}" srcOrd="0" destOrd="0" presId="urn:microsoft.com/office/officeart/2005/8/layout/cycle1"/>
    <dgm:cxn modelId="{CEAD2E70-C7FE-A24B-9A99-29859CB8CCC2}" type="presOf" srcId="{68885A8B-0605-D04B-A279-F7AADC0AE26C}" destId="{1137087B-340A-584D-9939-A599A578A4E4}" srcOrd="0" destOrd="0" presId="urn:microsoft.com/office/officeart/2005/8/layout/cycle1"/>
    <dgm:cxn modelId="{7AF6AB54-1C53-4D1E-819B-E33C14CE85FA}" srcId="{68885A8B-0605-D04B-A279-F7AADC0AE26C}" destId="{0CF2A688-2C89-9C49-BC44-2D326C64FB52}" srcOrd="3" destOrd="0" parTransId="{B52BBD4F-C31D-5248-B833-B653C1F89010}" sibTransId="{53C72C8C-30B6-364F-A7AD-43EA7ADEEBDC}"/>
    <dgm:cxn modelId="{D88BA086-76FE-D64F-8F1D-754105BF522A}" type="presOf" srcId="{E138138A-22EB-4544-9A2D-ED8BAACE322E}" destId="{7362A58C-C263-E04E-B33E-4E21F4E1FE09}" srcOrd="0" destOrd="0" presId="urn:microsoft.com/office/officeart/2005/8/layout/cycle1"/>
    <dgm:cxn modelId="{EC0ACF8B-4C77-E345-B57C-14217749F8A6}" type="presOf" srcId="{E2A751BA-EC7B-9E45-B064-7F62936286FC}" destId="{E7B312E2-6088-9B4B-A0A4-B5E9D25B657F}" srcOrd="0" destOrd="0" presId="urn:microsoft.com/office/officeart/2005/8/layout/cycle1"/>
    <dgm:cxn modelId="{0743B195-3093-DD49-AA2A-854D7F6BBD16}" srcId="{68885A8B-0605-D04B-A279-F7AADC0AE26C}" destId="{015A6B29-7110-354F-94CD-EBB1B2CC29F2}" srcOrd="0" destOrd="0" parTransId="{A350C465-2EEC-B94E-BCEF-4EC41794E0D3}" sibTransId="{E2A751BA-EC7B-9E45-B064-7F62936286FC}"/>
    <dgm:cxn modelId="{C851F6A4-CF4A-7345-B177-F3CB712F83C0}" type="presOf" srcId="{5A906E17-18FD-524A-8908-0E1D2725D261}" destId="{20CF166A-9C29-044E-9BEE-733B3AC99021}" srcOrd="0" destOrd="0" presId="urn:microsoft.com/office/officeart/2005/8/layout/cycle1"/>
    <dgm:cxn modelId="{5F5A8AB5-4050-C542-BCDE-A7D1802A25DC}" type="presOf" srcId="{46FF7E39-A450-974E-9FFE-4D4B315FB856}" destId="{98160AAC-5F50-594B-85F4-698FF1573EEC}" srcOrd="0" destOrd="0" presId="urn:microsoft.com/office/officeart/2005/8/layout/cycle1"/>
    <dgm:cxn modelId="{8E0068D0-6CC8-F74E-BEA3-7B75BF25B65C}" srcId="{68885A8B-0605-D04B-A279-F7AADC0AE26C}" destId="{46FF7E39-A450-974E-9FFE-4D4B315FB856}" srcOrd="2" destOrd="0" parTransId="{51E7E8F6-1192-6E45-84F2-B5014BC9CFAD}" sibTransId="{5A906E17-18FD-524A-8908-0E1D2725D261}"/>
    <dgm:cxn modelId="{CFBF4332-3B29-BB44-8746-8A67FCBE810E}" type="presParOf" srcId="{1137087B-340A-584D-9939-A599A578A4E4}" destId="{8EE8DA1C-EA3F-E647-AD94-6DA1E3997B42}" srcOrd="0" destOrd="0" presId="urn:microsoft.com/office/officeart/2005/8/layout/cycle1"/>
    <dgm:cxn modelId="{80C66D5A-4A22-6640-AC18-06BD573FF3EE}" type="presParOf" srcId="{1137087B-340A-584D-9939-A599A578A4E4}" destId="{BABCDF70-CE5A-464C-A538-7815B6D2AC64}" srcOrd="1" destOrd="0" presId="urn:microsoft.com/office/officeart/2005/8/layout/cycle1"/>
    <dgm:cxn modelId="{0010F43C-C929-7B4A-9C9B-131DC673834E}" type="presParOf" srcId="{1137087B-340A-584D-9939-A599A578A4E4}" destId="{E7B312E2-6088-9B4B-A0A4-B5E9D25B657F}" srcOrd="2" destOrd="0" presId="urn:microsoft.com/office/officeart/2005/8/layout/cycle1"/>
    <dgm:cxn modelId="{FB8B5916-5775-A141-AA1E-2DFD3E7E6468}" type="presParOf" srcId="{1137087B-340A-584D-9939-A599A578A4E4}" destId="{A9E05874-9AF9-FA43-9804-C111F5991881}" srcOrd="3" destOrd="0" presId="urn:microsoft.com/office/officeart/2005/8/layout/cycle1"/>
    <dgm:cxn modelId="{B5716CC9-EFDB-CC46-9F35-111CD5D5B8CA}" type="presParOf" srcId="{1137087B-340A-584D-9939-A599A578A4E4}" destId="{54CCED88-ECB3-E040-9544-38E79BD719F6}" srcOrd="4" destOrd="0" presId="urn:microsoft.com/office/officeart/2005/8/layout/cycle1"/>
    <dgm:cxn modelId="{1675A3AA-5D58-1D4B-BE91-9245E2FA538A}" type="presParOf" srcId="{1137087B-340A-584D-9939-A599A578A4E4}" destId="{29F72AAE-AB25-E442-B843-B9E58AFE5626}" srcOrd="5" destOrd="0" presId="urn:microsoft.com/office/officeart/2005/8/layout/cycle1"/>
    <dgm:cxn modelId="{07EA89A8-8F37-794F-8563-86025A8FFAE1}" type="presParOf" srcId="{1137087B-340A-584D-9939-A599A578A4E4}" destId="{0CDDCA9C-3598-ED42-9A09-F2AC4170C459}" srcOrd="6" destOrd="0" presId="urn:microsoft.com/office/officeart/2005/8/layout/cycle1"/>
    <dgm:cxn modelId="{71D8FBFA-30F6-5A41-9158-EE246FCB9564}" type="presParOf" srcId="{1137087B-340A-584D-9939-A599A578A4E4}" destId="{98160AAC-5F50-594B-85F4-698FF1573EEC}" srcOrd="7" destOrd="0" presId="urn:microsoft.com/office/officeart/2005/8/layout/cycle1"/>
    <dgm:cxn modelId="{DE0EE888-2EC1-3745-A24E-160AE572EA7D}" type="presParOf" srcId="{1137087B-340A-584D-9939-A599A578A4E4}" destId="{20CF166A-9C29-044E-9BEE-733B3AC99021}" srcOrd="8" destOrd="0" presId="urn:microsoft.com/office/officeart/2005/8/layout/cycle1"/>
    <dgm:cxn modelId="{E275AC7E-1342-4F8D-81E1-AAB65C786176}" type="presParOf" srcId="{1137087B-340A-584D-9939-A599A578A4E4}" destId="{A8E41CAE-9A5F-8A4E-84AC-1C94C10F4114}" srcOrd="9" destOrd="0" presId="urn:microsoft.com/office/officeart/2005/8/layout/cycle1"/>
    <dgm:cxn modelId="{EA9B8B1D-44A0-4E71-995E-1A08BAD3E62C}" type="presParOf" srcId="{1137087B-340A-584D-9939-A599A578A4E4}" destId="{40145291-0D10-E042-B3CB-6A502B9E12A4}" srcOrd="10" destOrd="0" presId="urn:microsoft.com/office/officeart/2005/8/layout/cycle1"/>
    <dgm:cxn modelId="{2EBDFE80-9FC0-4DE3-89A0-5793DD778864}" type="presParOf" srcId="{1137087B-340A-584D-9939-A599A578A4E4}" destId="{D008153F-2D90-CF4A-8547-4CB6EF6BED88}" srcOrd="11" destOrd="0" presId="urn:microsoft.com/office/officeart/2005/8/layout/cycle1"/>
    <dgm:cxn modelId="{E5EDC02F-5C9B-2D49-8675-8EAF739DDA00}" type="presParOf" srcId="{1137087B-340A-584D-9939-A599A578A4E4}" destId="{DBA3AFDB-7C2E-1F4D-981D-C21CDD77B90B}" srcOrd="12" destOrd="0" presId="urn:microsoft.com/office/officeart/2005/8/layout/cycle1"/>
    <dgm:cxn modelId="{EF947E88-7139-D14B-8CCE-B405B4B8D183}" type="presParOf" srcId="{1137087B-340A-584D-9939-A599A578A4E4}" destId="{344A7A96-DF86-5C4E-8FDA-4F01A085CC5C}" srcOrd="13" destOrd="0" presId="urn:microsoft.com/office/officeart/2005/8/layout/cycle1"/>
    <dgm:cxn modelId="{5A34B68B-6260-4B45-ABBF-B204E534E8BE}" type="presParOf" srcId="{1137087B-340A-584D-9939-A599A578A4E4}" destId="{7362A58C-C263-E04E-B33E-4E21F4E1FE09}" srcOrd="14" destOrd="0" presId="urn:microsoft.com/office/officeart/2005/8/layout/cycle1"/>
    <dgm:cxn modelId="{1405E0B4-13F0-B24F-996A-F86FC839FF16}" type="presParOf" srcId="{1137087B-340A-584D-9939-A599A578A4E4}" destId="{2BAA3EB6-3A69-E149-B219-00F0E3D126FA}" srcOrd="15" destOrd="0" presId="urn:microsoft.com/office/officeart/2005/8/layout/cycle1"/>
    <dgm:cxn modelId="{D837A72B-A3B1-1840-AC04-F30E92BD6C18}" type="presParOf" srcId="{1137087B-340A-584D-9939-A599A578A4E4}" destId="{F634852B-7E2F-3D45-9B18-68A1FF48F3C5}" srcOrd="16" destOrd="0" presId="urn:microsoft.com/office/officeart/2005/8/layout/cycle1"/>
    <dgm:cxn modelId="{E9868525-1B92-634C-8DF7-7A17A7BDEE4D}" type="presParOf" srcId="{1137087B-340A-584D-9939-A599A578A4E4}" destId="{3644EA6B-B56F-FC42-B0B2-59451086FB1B}"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C05B4-DF3B-3C40-9BB5-931F7A9113D2}" type="doc">
      <dgm:prSet loTypeId="urn:microsoft.com/office/officeart/2005/8/layout/cycle8" loCatId="" qsTypeId="urn:microsoft.com/office/officeart/2005/8/quickstyle/simple1" qsCatId="simple" csTypeId="urn:microsoft.com/office/officeart/2005/8/colors/colorful5" csCatId="colorful" phldr="1"/>
      <dgm:spPr/>
    </dgm:pt>
    <dgm:pt modelId="{96BACBF7-9DCD-BE4D-95DC-BC4630F64B49}">
      <dgm:prSet phldrT="[Text]"/>
      <dgm:spPr>
        <a:solidFill>
          <a:schemeClr val="accent2">
            <a:lumMod val="60000"/>
            <a:lumOff val="40000"/>
          </a:schemeClr>
        </a:solidFill>
      </dgm:spPr>
      <dgm:t>
        <a:bodyPr/>
        <a:lstStyle/>
        <a:p>
          <a:r>
            <a:rPr lang="en-GB"/>
            <a:t>Stakeholders</a:t>
          </a:r>
        </a:p>
      </dgm:t>
    </dgm:pt>
    <dgm:pt modelId="{ADA37758-DDCC-CE4B-A48C-ED0D6B264D3E}" type="parTrans" cxnId="{6EDAF780-B3B0-C745-A290-B8EDB4ABFD4B}">
      <dgm:prSet/>
      <dgm:spPr/>
      <dgm:t>
        <a:bodyPr/>
        <a:lstStyle/>
        <a:p>
          <a:endParaRPr lang="en-GB"/>
        </a:p>
      </dgm:t>
    </dgm:pt>
    <dgm:pt modelId="{78D24713-2897-194F-AE8B-EC65C6C545CE}" type="sibTrans" cxnId="{6EDAF780-B3B0-C745-A290-B8EDB4ABFD4B}">
      <dgm:prSet/>
      <dgm:spPr/>
      <dgm:t>
        <a:bodyPr/>
        <a:lstStyle/>
        <a:p>
          <a:endParaRPr lang="en-GB"/>
        </a:p>
      </dgm:t>
    </dgm:pt>
    <dgm:pt modelId="{9356D9EC-497E-B145-BEB0-652DF6A3A3C4}">
      <dgm:prSet phldrT="[Text]"/>
      <dgm:spPr>
        <a:solidFill>
          <a:schemeClr val="accent6">
            <a:lumMod val="60000"/>
            <a:lumOff val="40000"/>
          </a:schemeClr>
        </a:solidFill>
      </dgm:spPr>
      <dgm:t>
        <a:bodyPr/>
        <a:lstStyle/>
        <a:p>
          <a:r>
            <a:rPr lang="en-GB"/>
            <a:t>Research</a:t>
          </a:r>
        </a:p>
      </dgm:t>
    </dgm:pt>
    <dgm:pt modelId="{51C9E712-2E0C-EB4A-97D9-FDAED8558781}" type="parTrans" cxnId="{84A8008A-AA55-CD41-A122-486C7341AE4E}">
      <dgm:prSet/>
      <dgm:spPr/>
      <dgm:t>
        <a:bodyPr/>
        <a:lstStyle/>
        <a:p>
          <a:endParaRPr lang="en-GB"/>
        </a:p>
      </dgm:t>
    </dgm:pt>
    <dgm:pt modelId="{9295F3F8-1FE7-2E44-A96D-C40EB412D67B}" type="sibTrans" cxnId="{84A8008A-AA55-CD41-A122-486C7341AE4E}">
      <dgm:prSet/>
      <dgm:spPr/>
      <dgm:t>
        <a:bodyPr/>
        <a:lstStyle/>
        <a:p>
          <a:endParaRPr lang="en-GB"/>
        </a:p>
      </dgm:t>
    </dgm:pt>
    <dgm:pt modelId="{EBDD983B-C55D-BE4C-B97C-A9D55A03F2B5}">
      <dgm:prSet phldrT="[Text]"/>
      <dgm:spPr>
        <a:solidFill>
          <a:schemeClr val="accent5">
            <a:lumMod val="60000"/>
            <a:lumOff val="40000"/>
          </a:schemeClr>
        </a:solidFill>
      </dgm:spPr>
      <dgm:t>
        <a:bodyPr/>
        <a:lstStyle/>
        <a:p>
          <a:r>
            <a:rPr lang="en-GB"/>
            <a:t>Data</a:t>
          </a:r>
        </a:p>
      </dgm:t>
    </dgm:pt>
    <dgm:pt modelId="{CE927444-57C1-9F40-9C6C-91FF1BFE135C}" type="parTrans" cxnId="{938F6DC1-1E51-F54C-BAFC-DB77E519E816}">
      <dgm:prSet/>
      <dgm:spPr/>
      <dgm:t>
        <a:bodyPr/>
        <a:lstStyle/>
        <a:p>
          <a:endParaRPr lang="en-GB"/>
        </a:p>
      </dgm:t>
    </dgm:pt>
    <dgm:pt modelId="{FFA023D3-2CB9-1C49-B352-37CDD697379D}" type="sibTrans" cxnId="{938F6DC1-1E51-F54C-BAFC-DB77E519E816}">
      <dgm:prSet/>
      <dgm:spPr/>
      <dgm:t>
        <a:bodyPr/>
        <a:lstStyle/>
        <a:p>
          <a:endParaRPr lang="en-GB"/>
        </a:p>
      </dgm:t>
    </dgm:pt>
    <dgm:pt modelId="{E04084C8-9E2C-7848-9D60-FB890A3896BC}">
      <dgm:prSet/>
      <dgm:spPr>
        <a:solidFill>
          <a:schemeClr val="tx2">
            <a:lumMod val="60000"/>
            <a:lumOff val="40000"/>
          </a:schemeClr>
        </a:solidFill>
      </dgm:spPr>
      <dgm:t>
        <a:bodyPr/>
        <a:lstStyle/>
        <a:p>
          <a:r>
            <a:rPr lang="en-GB"/>
            <a:t>Implementation</a:t>
          </a:r>
        </a:p>
      </dgm:t>
    </dgm:pt>
    <dgm:pt modelId="{2F1E7862-89F0-DE44-8C6A-2CBBB3797C46}" type="parTrans" cxnId="{5EEBFBB4-C1BE-5640-B87A-6427E615740D}">
      <dgm:prSet/>
      <dgm:spPr/>
      <dgm:t>
        <a:bodyPr/>
        <a:lstStyle/>
        <a:p>
          <a:endParaRPr lang="en-GB"/>
        </a:p>
      </dgm:t>
    </dgm:pt>
    <dgm:pt modelId="{56A52257-05A9-8347-88D7-69E4353BEEE1}" type="sibTrans" cxnId="{5EEBFBB4-C1BE-5640-B87A-6427E615740D}">
      <dgm:prSet/>
      <dgm:spPr/>
      <dgm:t>
        <a:bodyPr/>
        <a:lstStyle/>
        <a:p>
          <a:endParaRPr lang="en-GB"/>
        </a:p>
      </dgm:t>
    </dgm:pt>
    <dgm:pt modelId="{17F1B32D-EFAA-3449-94FF-8B0B92C58368}" type="pres">
      <dgm:prSet presAssocID="{79DC05B4-DF3B-3C40-9BB5-931F7A9113D2}" presName="compositeShape" presStyleCnt="0">
        <dgm:presLayoutVars>
          <dgm:chMax val="7"/>
          <dgm:dir/>
          <dgm:resizeHandles val="exact"/>
        </dgm:presLayoutVars>
      </dgm:prSet>
      <dgm:spPr/>
    </dgm:pt>
    <dgm:pt modelId="{6A248F0C-B9E5-CB44-B793-90B19EA4F3FD}" type="pres">
      <dgm:prSet presAssocID="{79DC05B4-DF3B-3C40-9BB5-931F7A9113D2}" presName="wedge1" presStyleLbl="node1" presStyleIdx="0" presStyleCnt="4"/>
      <dgm:spPr/>
    </dgm:pt>
    <dgm:pt modelId="{EB3C64AE-B68C-FF4E-ADB5-87392E53D02F}" type="pres">
      <dgm:prSet presAssocID="{79DC05B4-DF3B-3C40-9BB5-931F7A9113D2}" presName="dummy1a" presStyleCnt="0"/>
      <dgm:spPr/>
    </dgm:pt>
    <dgm:pt modelId="{1CE4EB73-0EA7-2144-B35C-2543ECF9A424}" type="pres">
      <dgm:prSet presAssocID="{79DC05B4-DF3B-3C40-9BB5-931F7A9113D2}" presName="dummy1b" presStyleCnt="0"/>
      <dgm:spPr/>
    </dgm:pt>
    <dgm:pt modelId="{388CDFB8-6358-EF46-87CC-11C0262E73D8}" type="pres">
      <dgm:prSet presAssocID="{79DC05B4-DF3B-3C40-9BB5-931F7A9113D2}" presName="wedge1Tx" presStyleLbl="node1" presStyleIdx="0" presStyleCnt="4">
        <dgm:presLayoutVars>
          <dgm:chMax val="0"/>
          <dgm:chPref val="0"/>
          <dgm:bulletEnabled val="1"/>
        </dgm:presLayoutVars>
      </dgm:prSet>
      <dgm:spPr/>
    </dgm:pt>
    <dgm:pt modelId="{DD0CF689-A8BD-F643-8261-4030F423E082}" type="pres">
      <dgm:prSet presAssocID="{79DC05B4-DF3B-3C40-9BB5-931F7A9113D2}" presName="wedge2" presStyleLbl="node1" presStyleIdx="1" presStyleCnt="4"/>
      <dgm:spPr/>
    </dgm:pt>
    <dgm:pt modelId="{CAE45C19-6685-D04C-A2CB-D6D05A05BDB0}" type="pres">
      <dgm:prSet presAssocID="{79DC05B4-DF3B-3C40-9BB5-931F7A9113D2}" presName="dummy2a" presStyleCnt="0"/>
      <dgm:spPr/>
    </dgm:pt>
    <dgm:pt modelId="{6B9E4EB1-AD31-674E-80DD-4C7A0DF7FF41}" type="pres">
      <dgm:prSet presAssocID="{79DC05B4-DF3B-3C40-9BB5-931F7A9113D2}" presName="dummy2b" presStyleCnt="0"/>
      <dgm:spPr/>
    </dgm:pt>
    <dgm:pt modelId="{8ABB69DF-B64D-D14D-B40D-8FE501BC4ADE}" type="pres">
      <dgm:prSet presAssocID="{79DC05B4-DF3B-3C40-9BB5-931F7A9113D2}" presName="wedge2Tx" presStyleLbl="node1" presStyleIdx="1" presStyleCnt="4">
        <dgm:presLayoutVars>
          <dgm:chMax val="0"/>
          <dgm:chPref val="0"/>
          <dgm:bulletEnabled val="1"/>
        </dgm:presLayoutVars>
      </dgm:prSet>
      <dgm:spPr/>
    </dgm:pt>
    <dgm:pt modelId="{8E041917-4473-A64F-916F-8DEB86F0E932}" type="pres">
      <dgm:prSet presAssocID="{79DC05B4-DF3B-3C40-9BB5-931F7A9113D2}" presName="wedge3" presStyleLbl="node1" presStyleIdx="2" presStyleCnt="4"/>
      <dgm:spPr/>
    </dgm:pt>
    <dgm:pt modelId="{822EF5D2-E42C-3D49-B8BE-8EA0BA198D45}" type="pres">
      <dgm:prSet presAssocID="{79DC05B4-DF3B-3C40-9BB5-931F7A9113D2}" presName="dummy3a" presStyleCnt="0"/>
      <dgm:spPr/>
    </dgm:pt>
    <dgm:pt modelId="{036E3030-AE49-E44A-A0FF-EC6DE3860032}" type="pres">
      <dgm:prSet presAssocID="{79DC05B4-DF3B-3C40-9BB5-931F7A9113D2}" presName="dummy3b" presStyleCnt="0"/>
      <dgm:spPr/>
    </dgm:pt>
    <dgm:pt modelId="{532239F4-CCD2-8B41-A327-BDC51B928958}" type="pres">
      <dgm:prSet presAssocID="{79DC05B4-DF3B-3C40-9BB5-931F7A9113D2}" presName="wedge3Tx" presStyleLbl="node1" presStyleIdx="2" presStyleCnt="4">
        <dgm:presLayoutVars>
          <dgm:chMax val="0"/>
          <dgm:chPref val="0"/>
          <dgm:bulletEnabled val="1"/>
        </dgm:presLayoutVars>
      </dgm:prSet>
      <dgm:spPr/>
    </dgm:pt>
    <dgm:pt modelId="{F78EB5A4-902A-AA40-B59A-E52BB06833B9}" type="pres">
      <dgm:prSet presAssocID="{79DC05B4-DF3B-3C40-9BB5-931F7A9113D2}" presName="wedge4" presStyleLbl="node1" presStyleIdx="3" presStyleCnt="4"/>
      <dgm:spPr/>
    </dgm:pt>
    <dgm:pt modelId="{64CAFD72-6DBC-A540-956F-6B94B304729B}" type="pres">
      <dgm:prSet presAssocID="{79DC05B4-DF3B-3C40-9BB5-931F7A9113D2}" presName="dummy4a" presStyleCnt="0"/>
      <dgm:spPr/>
    </dgm:pt>
    <dgm:pt modelId="{2235DE27-4955-0A4D-9D9A-A4E0CF7916BC}" type="pres">
      <dgm:prSet presAssocID="{79DC05B4-DF3B-3C40-9BB5-931F7A9113D2}" presName="dummy4b" presStyleCnt="0"/>
      <dgm:spPr/>
    </dgm:pt>
    <dgm:pt modelId="{59A22021-361A-8349-8426-B46B7BB49449}" type="pres">
      <dgm:prSet presAssocID="{79DC05B4-DF3B-3C40-9BB5-931F7A9113D2}" presName="wedge4Tx" presStyleLbl="node1" presStyleIdx="3" presStyleCnt="4">
        <dgm:presLayoutVars>
          <dgm:chMax val="0"/>
          <dgm:chPref val="0"/>
          <dgm:bulletEnabled val="1"/>
        </dgm:presLayoutVars>
      </dgm:prSet>
      <dgm:spPr/>
    </dgm:pt>
    <dgm:pt modelId="{79389349-77E0-9141-B02E-C7C9A2EE5702}" type="pres">
      <dgm:prSet presAssocID="{78D24713-2897-194F-AE8B-EC65C6C545CE}" presName="arrowWedge1" presStyleLbl="fgSibTrans2D1" presStyleIdx="0" presStyleCnt="4"/>
      <dgm:spPr>
        <a:solidFill>
          <a:schemeClr val="accent2">
            <a:lumMod val="75000"/>
          </a:schemeClr>
        </a:solidFill>
      </dgm:spPr>
    </dgm:pt>
    <dgm:pt modelId="{D0A906B1-71B9-5A46-BD10-9B5471395060}" type="pres">
      <dgm:prSet presAssocID="{9295F3F8-1FE7-2E44-A96D-C40EB412D67B}" presName="arrowWedge2" presStyleLbl="fgSibTrans2D1" presStyleIdx="1" presStyleCnt="4"/>
      <dgm:spPr>
        <a:solidFill>
          <a:schemeClr val="accent6">
            <a:lumMod val="75000"/>
          </a:schemeClr>
        </a:solidFill>
      </dgm:spPr>
    </dgm:pt>
    <dgm:pt modelId="{1369CFC1-7BE2-5F45-8561-B6601A8F7517}" type="pres">
      <dgm:prSet presAssocID="{FFA023D3-2CB9-1C49-B352-37CDD697379D}" presName="arrowWedge3" presStyleLbl="fgSibTrans2D1" presStyleIdx="2" presStyleCnt="4"/>
      <dgm:spPr>
        <a:solidFill>
          <a:schemeClr val="accent5">
            <a:lumMod val="75000"/>
          </a:schemeClr>
        </a:solidFill>
      </dgm:spPr>
    </dgm:pt>
    <dgm:pt modelId="{DCBCD9B1-0E93-8E47-8C2E-107ACB367D5E}" type="pres">
      <dgm:prSet presAssocID="{56A52257-05A9-8347-88D7-69E4353BEEE1}" presName="arrowWedge4" presStyleLbl="fgSibTrans2D1" presStyleIdx="3" presStyleCnt="4"/>
      <dgm:spPr>
        <a:solidFill>
          <a:schemeClr val="tx2">
            <a:lumMod val="75000"/>
          </a:schemeClr>
        </a:solidFill>
      </dgm:spPr>
    </dgm:pt>
  </dgm:ptLst>
  <dgm:cxnLst>
    <dgm:cxn modelId="{CE7A5B0F-E16C-4447-A69E-9DD45DD31424}" type="presOf" srcId="{9356D9EC-497E-B145-BEB0-652DF6A3A3C4}" destId="{DD0CF689-A8BD-F643-8261-4030F423E082}" srcOrd="0" destOrd="0" presId="urn:microsoft.com/office/officeart/2005/8/layout/cycle8"/>
    <dgm:cxn modelId="{BA2C7312-7BE8-2F4D-9661-9255AB540495}" type="presOf" srcId="{9356D9EC-497E-B145-BEB0-652DF6A3A3C4}" destId="{8ABB69DF-B64D-D14D-B40D-8FE501BC4ADE}" srcOrd="1" destOrd="0" presId="urn:microsoft.com/office/officeart/2005/8/layout/cycle8"/>
    <dgm:cxn modelId="{AA520442-3D6F-F645-93FB-1B14AEC70310}" type="presOf" srcId="{EBDD983B-C55D-BE4C-B97C-A9D55A03F2B5}" destId="{8E041917-4473-A64F-916F-8DEB86F0E932}" srcOrd="0" destOrd="0" presId="urn:microsoft.com/office/officeart/2005/8/layout/cycle8"/>
    <dgm:cxn modelId="{2D253B70-2627-1D4C-8B56-6E1B07A2E4F6}" type="presOf" srcId="{96BACBF7-9DCD-BE4D-95DC-BC4630F64B49}" destId="{388CDFB8-6358-EF46-87CC-11C0262E73D8}" srcOrd="1" destOrd="0" presId="urn:microsoft.com/office/officeart/2005/8/layout/cycle8"/>
    <dgm:cxn modelId="{6EDAF780-B3B0-C745-A290-B8EDB4ABFD4B}" srcId="{79DC05B4-DF3B-3C40-9BB5-931F7A9113D2}" destId="{96BACBF7-9DCD-BE4D-95DC-BC4630F64B49}" srcOrd="0" destOrd="0" parTransId="{ADA37758-DDCC-CE4B-A48C-ED0D6B264D3E}" sibTransId="{78D24713-2897-194F-AE8B-EC65C6C545CE}"/>
    <dgm:cxn modelId="{84A8008A-AA55-CD41-A122-486C7341AE4E}" srcId="{79DC05B4-DF3B-3C40-9BB5-931F7A9113D2}" destId="{9356D9EC-497E-B145-BEB0-652DF6A3A3C4}" srcOrd="1" destOrd="0" parTransId="{51C9E712-2E0C-EB4A-97D9-FDAED8558781}" sibTransId="{9295F3F8-1FE7-2E44-A96D-C40EB412D67B}"/>
    <dgm:cxn modelId="{43E9D99F-3C29-E148-A131-DE84EF6E5D71}" type="presOf" srcId="{E04084C8-9E2C-7848-9D60-FB890A3896BC}" destId="{59A22021-361A-8349-8426-B46B7BB49449}" srcOrd="1" destOrd="0" presId="urn:microsoft.com/office/officeart/2005/8/layout/cycle8"/>
    <dgm:cxn modelId="{4F1F49AF-EE0F-F649-BFF6-1C5658181987}" type="presOf" srcId="{79DC05B4-DF3B-3C40-9BB5-931F7A9113D2}" destId="{17F1B32D-EFAA-3449-94FF-8B0B92C58368}" srcOrd="0" destOrd="0" presId="urn:microsoft.com/office/officeart/2005/8/layout/cycle8"/>
    <dgm:cxn modelId="{5EEBFBB4-C1BE-5640-B87A-6427E615740D}" srcId="{79DC05B4-DF3B-3C40-9BB5-931F7A9113D2}" destId="{E04084C8-9E2C-7848-9D60-FB890A3896BC}" srcOrd="3" destOrd="0" parTransId="{2F1E7862-89F0-DE44-8C6A-2CBBB3797C46}" sibTransId="{56A52257-05A9-8347-88D7-69E4353BEEE1}"/>
    <dgm:cxn modelId="{125805C1-F455-7444-83EA-A2DD223C7F21}" type="presOf" srcId="{EBDD983B-C55D-BE4C-B97C-A9D55A03F2B5}" destId="{532239F4-CCD2-8B41-A327-BDC51B928958}" srcOrd="1" destOrd="0" presId="urn:microsoft.com/office/officeart/2005/8/layout/cycle8"/>
    <dgm:cxn modelId="{938F6DC1-1E51-F54C-BAFC-DB77E519E816}" srcId="{79DC05B4-DF3B-3C40-9BB5-931F7A9113D2}" destId="{EBDD983B-C55D-BE4C-B97C-A9D55A03F2B5}" srcOrd="2" destOrd="0" parTransId="{CE927444-57C1-9F40-9C6C-91FF1BFE135C}" sibTransId="{FFA023D3-2CB9-1C49-B352-37CDD697379D}"/>
    <dgm:cxn modelId="{9712AAD9-C328-A345-9ED5-AB11236E27D8}" type="presOf" srcId="{E04084C8-9E2C-7848-9D60-FB890A3896BC}" destId="{F78EB5A4-902A-AA40-B59A-E52BB06833B9}" srcOrd="0" destOrd="0" presId="urn:microsoft.com/office/officeart/2005/8/layout/cycle8"/>
    <dgm:cxn modelId="{4F4EA2F7-F67E-9E48-B0E8-CE279C77D5EF}" type="presOf" srcId="{96BACBF7-9DCD-BE4D-95DC-BC4630F64B49}" destId="{6A248F0C-B9E5-CB44-B793-90B19EA4F3FD}" srcOrd="0" destOrd="0" presId="urn:microsoft.com/office/officeart/2005/8/layout/cycle8"/>
    <dgm:cxn modelId="{518CEBF1-7A6B-5B49-8CF0-4896C9DDDD31}" type="presParOf" srcId="{17F1B32D-EFAA-3449-94FF-8B0B92C58368}" destId="{6A248F0C-B9E5-CB44-B793-90B19EA4F3FD}" srcOrd="0" destOrd="0" presId="urn:microsoft.com/office/officeart/2005/8/layout/cycle8"/>
    <dgm:cxn modelId="{B9525D1F-7267-6042-A4A6-E1596DB40192}" type="presParOf" srcId="{17F1B32D-EFAA-3449-94FF-8B0B92C58368}" destId="{EB3C64AE-B68C-FF4E-ADB5-87392E53D02F}" srcOrd="1" destOrd="0" presId="urn:microsoft.com/office/officeart/2005/8/layout/cycle8"/>
    <dgm:cxn modelId="{BDBCCC89-9CED-E64C-A7C4-C3FE756E9E0B}" type="presParOf" srcId="{17F1B32D-EFAA-3449-94FF-8B0B92C58368}" destId="{1CE4EB73-0EA7-2144-B35C-2543ECF9A424}" srcOrd="2" destOrd="0" presId="urn:microsoft.com/office/officeart/2005/8/layout/cycle8"/>
    <dgm:cxn modelId="{C8897A74-C0B7-F942-A096-8F82256C086E}" type="presParOf" srcId="{17F1B32D-EFAA-3449-94FF-8B0B92C58368}" destId="{388CDFB8-6358-EF46-87CC-11C0262E73D8}" srcOrd="3" destOrd="0" presId="urn:microsoft.com/office/officeart/2005/8/layout/cycle8"/>
    <dgm:cxn modelId="{F2C8DD2B-6ECB-7C4E-ADE5-521C45F53230}" type="presParOf" srcId="{17F1B32D-EFAA-3449-94FF-8B0B92C58368}" destId="{DD0CF689-A8BD-F643-8261-4030F423E082}" srcOrd="4" destOrd="0" presId="urn:microsoft.com/office/officeart/2005/8/layout/cycle8"/>
    <dgm:cxn modelId="{C04EF9DE-80E5-9D48-9C06-D65264C22F8F}" type="presParOf" srcId="{17F1B32D-EFAA-3449-94FF-8B0B92C58368}" destId="{CAE45C19-6685-D04C-A2CB-D6D05A05BDB0}" srcOrd="5" destOrd="0" presId="urn:microsoft.com/office/officeart/2005/8/layout/cycle8"/>
    <dgm:cxn modelId="{35F91FAE-8CF9-A64B-B66F-449C1B25E677}" type="presParOf" srcId="{17F1B32D-EFAA-3449-94FF-8B0B92C58368}" destId="{6B9E4EB1-AD31-674E-80DD-4C7A0DF7FF41}" srcOrd="6" destOrd="0" presId="urn:microsoft.com/office/officeart/2005/8/layout/cycle8"/>
    <dgm:cxn modelId="{1A6DF64D-BDD5-0B40-99F9-6FBF8F0173C3}" type="presParOf" srcId="{17F1B32D-EFAA-3449-94FF-8B0B92C58368}" destId="{8ABB69DF-B64D-D14D-B40D-8FE501BC4ADE}" srcOrd="7" destOrd="0" presId="urn:microsoft.com/office/officeart/2005/8/layout/cycle8"/>
    <dgm:cxn modelId="{A3ACBFDF-17D9-9C45-8595-197A55AFC861}" type="presParOf" srcId="{17F1B32D-EFAA-3449-94FF-8B0B92C58368}" destId="{8E041917-4473-A64F-916F-8DEB86F0E932}" srcOrd="8" destOrd="0" presId="urn:microsoft.com/office/officeart/2005/8/layout/cycle8"/>
    <dgm:cxn modelId="{6C356025-8290-2946-8834-AF6E4FB01A7E}" type="presParOf" srcId="{17F1B32D-EFAA-3449-94FF-8B0B92C58368}" destId="{822EF5D2-E42C-3D49-B8BE-8EA0BA198D45}" srcOrd="9" destOrd="0" presId="urn:microsoft.com/office/officeart/2005/8/layout/cycle8"/>
    <dgm:cxn modelId="{30FE65B3-5835-8E42-936B-F88BC87DAE54}" type="presParOf" srcId="{17F1B32D-EFAA-3449-94FF-8B0B92C58368}" destId="{036E3030-AE49-E44A-A0FF-EC6DE3860032}" srcOrd="10" destOrd="0" presId="urn:microsoft.com/office/officeart/2005/8/layout/cycle8"/>
    <dgm:cxn modelId="{1A28B004-1755-F945-9480-175E6BA71D9B}" type="presParOf" srcId="{17F1B32D-EFAA-3449-94FF-8B0B92C58368}" destId="{532239F4-CCD2-8B41-A327-BDC51B928958}" srcOrd="11" destOrd="0" presId="urn:microsoft.com/office/officeart/2005/8/layout/cycle8"/>
    <dgm:cxn modelId="{4759593A-0E79-AA45-83E9-8FA19AB2CA38}" type="presParOf" srcId="{17F1B32D-EFAA-3449-94FF-8B0B92C58368}" destId="{F78EB5A4-902A-AA40-B59A-E52BB06833B9}" srcOrd="12" destOrd="0" presId="urn:microsoft.com/office/officeart/2005/8/layout/cycle8"/>
    <dgm:cxn modelId="{9EF13D17-C8AC-ED48-A324-94C64860EBD2}" type="presParOf" srcId="{17F1B32D-EFAA-3449-94FF-8B0B92C58368}" destId="{64CAFD72-6DBC-A540-956F-6B94B304729B}" srcOrd="13" destOrd="0" presId="urn:microsoft.com/office/officeart/2005/8/layout/cycle8"/>
    <dgm:cxn modelId="{3C938DBC-1D02-534A-BEFA-337205D94C7B}" type="presParOf" srcId="{17F1B32D-EFAA-3449-94FF-8B0B92C58368}" destId="{2235DE27-4955-0A4D-9D9A-A4E0CF7916BC}" srcOrd="14" destOrd="0" presId="urn:microsoft.com/office/officeart/2005/8/layout/cycle8"/>
    <dgm:cxn modelId="{BD2224B8-FFCB-3549-9F3E-1C6FEFD4C5F5}" type="presParOf" srcId="{17F1B32D-EFAA-3449-94FF-8B0B92C58368}" destId="{59A22021-361A-8349-8426-B46B7BB49449}" srcOrd="15" destOrd="0" presId="urn:microsoft.com/office/officeart/2005/8/layout/cycle8"/>
    <dgm:cxn modelId="{62BBE02D-3DCD-4B4A-961C-DC8E3FAC991A}" type="presParOf" srcId="{17F1B32D-EFAA-3449-94FF-8B0B92C58368}" destId="{79389349-77E0-9141-B02E-C7C9A2EE5702}" srcOrd="16" destOrd="0" presId="urn:microsoft.com/office/officeart/2005/8/layout/cycle8"/>
    <dgm:cxn modelId="{F17EE7D7-F02D-3242-967E-0FFF9AF5054D}" type="presParOf" srcId="{17F1B32D-EFAA-3449-94FF-8B0B92C58368}" destId="{D0A906B1-71B9-5A46-BD10-9B5471395060}" srcOrd="17" destOrd="0" presId="urn:microsoft.com/office/officeart/2005/8/layout/cycle8"/>
    <dgm:cxn modelId="{169D82D3-002B-CA43-9831-092B8249FC5B}" type="presParOf" srcId="{17F1B32D-EFAA-3449-94FF-8B0B92C58368}" destId="{1369CFC1-7BE2-5F45-8561-B6601A8F7517}" srcOrd="18" destOrd="0" presId="urn:microsoft.com/office/officeart/2005/8/layout/cycle8"/>
    <dgm:cxn modelId="{E12CB4F1-3ADB-6D47-AD24-8BB7A00CA365}" type="presParOf" srcId="{17F1B32D-EFAA-3449-94FF-8B0B92C58368}" destId="{DCBCD9B1-0E93-8E47-8C2E-107ACB367D5E}"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6979D-7C97-2646-9785-1F6A64B45A1E}"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40229A1C-8CE9-7944-B041-7DFBB96CAB53}">
      <dgm:prSet phldrT="[Text]" custT="1"/>
      <dgm:spPr/>
      <dgm:t>
        <a:bodyPr/>
        <a:lstStyle/>
        <a:p>
          <a:endParaRPr lang="en-GB" sz="1800" b="1"/>
        </a:p>
        <a:p>
          <a:r>
            <a:rPr lang="en-GB" sz="1800" b="1"/>
            <a:t>Initial Antenatal Review</a:t>
          </a:r>
        </a:p>
      </dgm:t>
    </dgm:pt>
    <dgm:pt modelId="{55669E27-52E4-A640-9249-5401B05E6BC5}" type="parTrans" cxnId="{C2ABE5B2-38DC-214F-BC9B-98F6FBF62FE7}">
      <dgm:prSet/>
      <dgm:spPr/>
      <dgm:t>
        <a:bodyPr/>
        <a:lstStyle/>
        <a:p>
          <a:endParaRPr lang="en-GB"/>
        </a:p>
      </dgm:t>
    </dgm:pt>
    <dgm:pt modelId="{331088AF-EF94-5241-991A-12B09D998408}" type="sibTrans" cxnId="{C2ABE5B2-38DC-214F-BC9B-98F6FBF62FE7}">
      <dgm:prSet/>
      <dgm:spPr/>
      <dgm:t>
        <a:bodyPr/>
        <a:lstStyle/>
        <a:p>
          <a:endParaRPr lang="en-GB"/>
        </a:p>
      </dgm:t>
    </dgm:pt>
    <dgm:pt modelId="{F8506E4B-AE74-B245-91FF-41D90A228E02}">
      <dgm:prSet phldrT="[Text]"/>
      <dgm:spPr/>
      <dgm:t>
        <a:bodyPr/>
        <a:lstStyle/>
        <a:p>
          <a:r>
            <a:rPr lang="en-GB"/>
            <a:t>All pregnant women</a:t>
          </a:r>
        </a:p>
      </dgm:t>
    </dgm:pt>
    <dgm:pt modelId="{3C276EEA-2328-BD43-86CF-FDE2BA723E9D}" type="parTrans" cxnId="{C0DF2E12-B9C6-C44B-9A57-DD05E9A8A499}">
      <dgm:prSet/>
      <dgm:spPr/>
      <dgm:t>
        <a:bodyPr/>
        <a:lstStyle/>
        <a:p>
          <a:endParaRPr lang="en-GB"/>
        </a:p>
      </dgm:t>
    </dgm:pt>
    <dgm:pt modelId="{16253B6D-C83F-234D-9B92-E117DC1B0777}" type="sibTrans" cxnId="{C0DF2E12-B9C6-C44B-9A57-DD05E9A8A499}">
      <dgm:prSet/>
      <dgm:spPr/>
      <dgm:t>
        <a:bodyPr/>
        <a:lstStyle/>
        <a:p>
          <a:endParaRPr lang="en-GB"/>
        </a:p>
      </dgm:t>
    </dgm:pt>
    <dgm:pt modelId="{EF6F799E-E8A6-B84C-9897-E134F2998540}">
      <dgm:prSet phldrT="[Text]" custT="1"/>
      <dgm:spPr/>
      <dgm:t>
        <a:bodyPr/>
        <a:lstStyle/>
        <a:p>
          <a:r>
            <a:rPr lang="en-GB" sz="1800" b="1"/>
            <a:t>28-32 weeks</a:t>
          </a:r>
        </a:p>
      </dgm:t>
    </dgm:pt>
    <dgm:pt modelId="{8438F236-7D1E-4248-8D1E-2E05911354E5}" type="parTrans" cxnId="{55414A3E-8544-CA43-9C66-98A0E5574573}">
      <dgm:prSet/>
      <dgm:spPr/>
      <dgm:t>
        <a:bodyPr/>
        <a:lstStyle/>
        <a:p>
          <a:endParaRPr lang="en-GB"/>
        </a:p>
      </dgm:t>
    </dgm:pt>
    <dgm:pt modelId="{01803878-BBCC-B148-BD0B-E71304AC80FC}" type="sibTrans" cxnId="{55414A3E-8544-CA43-9C66-98A0E5574573}">
      <dgm:prSet/>
      <dgm:spPr/>
      <dgm:t>
        <a:bodyPr/>
        <a:lstStyle/>
        <a:p>
          <a:endParaRPr lang="en-GB"/>
        </a:p>
      </dgm:t>
    </dgm:pt>
    <dgm:pt modelId="{DE0F8CAB-18D1-9B43-B3AC-C5D597447262}">
      <dgm:prSet phldrT="[Text]"/>
      <dgm:spPr/>
      <dgm:t>
        <a:bodyPr/>
        <a:lstStyle/>
        <a:p>
          <a:r>
            <a:rPr lang="en-GB"/>
            <a:t>High risk groups and all women in communities experiencing syphilis outbreaks </a:t>
          </a:r>
        </a:p>
      </dgm:t>
    </dgm:pt>
    <dgm:pt modelId="{EF6D5CA9-0EFF-084B-8705-59D6C495EBEA}" type="parTrans" cxnId="{C2C49386-0F66-A449-9E29-8D04BF055EFB}">
      <dgm:prSet/>
      <dgm:spPr/>
      <dgm:t>
        <a:bodyPr/>
        <a:lstStyle/>
        <a:p>
          <a:endParaRPr lang="en-GB"/>
        </a:p>
      </dgm:t>
    </dgm:pt>
    <dgm:pt modelId="{A35F0544-2D85-E345-8DEF-A2F26CFD070C}" type="sibTrans" cxnId="{C2C49386-0F66-A449-9E29-8D04BF055EFB}">
      <dgm:prSet/>
      <dgm:spPr/>
      <dgm:t>
        <a:bodyPr/>
        <a:lstStyle/>
        <a:p>
          <a:endParaRPr lang="en-GB"/>
        </a:p>
      </dgm:t>
    </dgm:pt>
    <dgm:pt modelId="{20E6122A-1AE2-084A-96E6-4D6EEA290A97}">
      <dgm:prSet phldrT="[Text]" custT="1"/>
      <dgm:spPr/>
      <dgm:t>
        <a:bodyPr/>
        <a:lstStyle/>
        <a:p>
          <a:r>
            <a:rPr lang="en-GB" sz="1800" b="1"/>
            <a:t>At Delivery</a:t>
          </a:r>
        </a:p>
      </dgm:t>
    </dgm:pt>
    <dgm:pt modelId="{16F43963-9C00-E349-87A7-A98FBAB5BE09}" type="parTrans" cxnId="{0D33C4FD-F9AE-D542-A0AF-59C3896D9A59}">
      <dgm:prSet/>
      <dgm:spPr/>
      <dgm:t>
        <a:bodyPr/>
        <a:lstStyle/>
        <a:p>
          <a:endParaRPr lang="en-GB"/>
        </a:p>
      </dgm:t>
    </dgm:pt>
    <dgm:pt modelId="{B81A1CD2-E838-3E4A-97F5-55263FE8EAE3}" type="sibTrans" cxnId="{0D33C4FD-F9AE-D542-A0AF-59C3896D9A59}">
      <dgm:prSet/>
      <dgm:spPr/>
      <dgm:t>
        <a:bodyPr/>
        <a:lstStyle/>
        <a:p>
          <a:endParaRPr lang="en-GB"/>
        </a:p>
      </dgm:t>
    </dgm:pt>
    <dgm:pt modelId="{057BC951-CF3F-BC4B-9554-C5070AD2A5A8}">
      <dgm:prSet phldrT="[Text]"/>
      <dgm:spPr/>
      <dgm:t>
        <a:bodyPr/>
        <a:lstStyle/>
        <a:p>
          <a:r>
            <a:rPr lang="en-GB"/>
            <a:t>High risk groups and all women in communities experiencing syphilis outbreaks </a:t>
          </a:r>
        </a:p>
      </dgm:t>
    </dgm:pt>
    <dgm:pt modelId="{24513807-4EE3-0449-BEF5-A4563D9CBD8F}" type="parTrans" cxnId="{5004ECB8-9BB5-D14C-9B0A-C772DD7EF435}">
      <dgm:prSet/>
      <dgm:spPr/>
      <dgm:t>
        <a:bodyPr/>
        <a:lstStyle/>
        <a:p>
          <a:endParaRPr lang="en-GB"/>
        </a:p>
      </dgm:t>
    </dgm:pt>
    <dgm:pt modelId="{659959A1-8DB4-5B47-845C-79DFAC8D1845}" type="sibTrans" cxnId="{5004ECB8-9BB5-D14C-9B0A-C772DD7EF435}">
      <dgm:prSet/>
      <dgm:spPr/>
      <dgm:t>
        <a:bodyPr/>
        <a:lstStyle/>
        <a:p>
          <a:endParaRPr lang="en-GB"/>
        </a:p>
      </dgm:t>
    </dgm:pt>
    <dgm:pt modelId="{996A7C66-1C9F-164B-AED0-1E3CDC55FBB0}" type="pres">
      <dgm:prSet presAssocID="{4726979D-7C97-2646-9785-1F6A64B45A1E}" presName="linearFlow" presStyleCnt="0">
        <dgm:presLayoutVars>
          <dgm:dir/>
          <dgm:animLvl val="lvl"/>
          <dgm:resizeHandles val="exact"/>
        </dgm:presLayoutVars>
      </dgm:prSet>
      <dgm:spPr/>
    </dgm:pt>
    <dgm:pt modelId="{05D55600-961F-0A47-AE29-90C58843EE24}" type="pres">
      <dgm:prSet presAssocID="{40229A1C-8CE9-7944-B041-7DFBB96CAB53}" presName="composite" presStyleCnt="0"/>
      <dgm:spPr/>
    </dgm:pt>
    <dgm:pt modelId="{C8A58A60-4261-0F4D-9C60-ADEEF79B3CF6}" type="pres">
      <dgm:prSet presAssocID="{40229A1C-8CE9-7944-B041-7DFBB96CAB53}" presName="parentText" presStyleLbl="alignNode1" presStyleIdx="0" presStyleCnt="3">
        <dgm:presLayoutVars>
          <dgm:chMax val="1"/>
          <dgm:bulletEnabled val="1"/>
        </dgm:presLayoutVars>
      </dgm:prSet>
      <dgm:spPr/>
    </dgm:pt>
    <dgm:pt modelId="{7D0A26EB-2911-B14A-A3BD-14BA1CF93DFB}" type="pres">
      <dgm:prSet presAssocID="{40229A1C-8CE9-7944-B041-7DFBB96CAB53}" presName="descendantText" presStyleLbl="alignAcc1" presStyleIdx="0" presStyleCnt="3">
        <dgm:presLayoutVars>
          <dgm:bulletEnabled val="1"/>
        </dgm:presLayoutVars>
      </dgm:prSet>
      <dgm:spPr/>
    </dgm:pt>
    <dgm:pt modelId="{3FF12236-43BE-A84F-AA40-855CAEBBE4FE}" type="pres">
      <dgm:prSet presAssocID="{331088AF-EF94-5241-991A-12B09D998408}" presName="sp" presStyleCnt="0"/>
      <dgm:spPr/>
    </dgm:pt>
    <dgm:pt modelId="{4DB583F8-6975-D746-AB2C-7BDA539DE2E5}" type="pres">
      <dgm:prSet presAssocID="{EF6F799E-E8A6-B84C-9897-E134F2998540}" presName="composite" presStyleCnt="0"/>
      <dgm:spPr/>
    </dgm:pt>
    <dgm:pt modelId="{09A43A50-4A22-0E41-99AA-FA2CB5A2BE10}" type="pres">
      <dgm:prSet presAssocID="{EF6F799E-E8A6-B84C-9897-E134F2998540}" presName="parentText" presStyleLbl="alignNode1" presStyleIdx="1" presStyleCnt="3">
        <dgm:presLayoutVars>
          <dgm:chMax val="1"/>
          <dgm:bulletEnabled val="1"/>
        </dgm:presLayoutVars>
      </dgm:prSet>
      <dgm:spPr/>
    </dgm:pt>
    <dgm:pt modelId="{416D4CFB-0C94-C24D-A770-F3E1984C9854}" type="pres">
      <dgm:prSet presAssocID="{EF6F799E-E8A6-B84C-9897-E134F2998540}" presName="descendantText" presStyleLbl="alignAcc1" presStyleIdx="1" presStyleCnt="3">
        <dgm:presLayoutVars>
          <dgm:bulletEnabled val="1"/>
        </dgm:presLayoutVars>
      </dgm:prSet>
      <dgm:spPr/>
    </dgm:pt>
    <dgm:pt modelId="{37207050-E994-4E4E-BF2B-2E0F1584B1E1}" type="pres">
      <dgm:prSet presAssocID="{01803878-BBCC-B148-BD0B-E71304AC80FC}" presName="sp" presStyleCnt="0"/>
      <dgm:spPr/>
    </dgm:pt>
    <dgm:pt modelId="{2C49980B-AED0-5642-8358-4A02493A69F2}" type="pres">
      <dgm:prSet presAssocID="{20E6122A-1AE2-084A-96E6-4D6EEA290A97}" presName="composite" presStyleCnt="0"/>
      <dgm:spPr/>
    </dgm:pt>
    <dgm:pt modelId="{B0B26EAB-377C-974C-BC13-CAFAE52F7EB5}" type="pres">
      <dgm:prSet presAssocID="{20E6122A-1AE2-084A-96E6-4D6EEA290A97}" presName="parentText" presStyleLbl="alignNode1" presStyleIdx="2" presStyleCnt="3">
        <dgm:presLayoutVars>
          <dgm:chMax val="1"/>
          <dgm:bulletEnabled val="1"/>
        </dgm:presLayoutVars>
      </dgm:prSet>
      <dgm:spPr/>
    </dgm:pt>
    <dgm:pt modelId="{21FC6BD5-3DEF-1B44-B756-E39EEBAFD479}" type="pres">
      <dgm:prSet presAssocID="{20E6122A-1AE2-084A-96E6-4D6EEA290A97}" presName="descendantText" presStyleLbl="alignAcc1" presStyleIdx="2" presStyleCnt="3">
        <dgm:presLayoutVars>
          <dgm:bulletEnabled val="1"/>
        </dgm:presLayoutVars>
      </dgm:prSet>
      <dgm:spPr/>
    </dgm:pt>
  </dgm:ptLst>
  <dgm:cxnLst>
    <dgm:cxn modelId="{C0DF2E12-B9C6-C44B-9A57-DD05E9A8A499}" srcId="{40229A1C-8CE9-7944-B041-7DFBB96CAB53}" destId="{F8506E4B-AE74-B245-91FF-41D90A228E02}" srcOrd="0" destOrd="0" parTransId="{3C276EEA-2328-BD43-86CF-FDE2BA723E9D}" sibTransId="{16253B6D-C83F-234D-9B92-E117DC1B0777}"/>
    <dgm:cxn modelId="{2C642018-C507-894C-862D-3C1E73B27804}" type="presOf" srcId="{057BC951-CF3F-BC4B-9554-C5070AD2A5A8}" destId="{21FC6BD5-3DEF-1B44-B756-E39EEBAFD479}" srcOrd="0" destOrd="0" presId="urn:microsoft.com/office/officeart/2005/8/layout/chevron2"/>
    <dgm:cxn modelId="{3C4C1A1C-98E4-DE49-A708-F07E4F9CED5D}" type="presOf" srcId="{4726979D-7C97-2646-9785-1F6A64B45A1E}" destId="{996A7C66-1C9F-164B-AED0-1E3CDC55FBB0}" srcOrd="0" destOrd="0" presId="urn:microsoft.com/office/officeart/2005/8/layout/chevron2"/>
    <dgm:cxn modelId="{55414A3E-8544-CA43-9C66-98A0E5574573}" srcId="{4726979D-7C97-2646-9785-1F6A64B45A1E}" destId="{EF6F799E-E8A6-B84C-9897-E134F2998540}" srcOrd="1" destOrd="0" parTransId="{8438F236-7D1E-4248-8D1E-2E05911354E5}" sibTransId="{01803878-BBCC-B148-BD0B-E71304AC80FC}"/>
    <dgm:cxn modelId="{3A523686-A663-4D42-9542-F7F9650C16EF}" type="presOf" srcId="{40229A1C-8CE9-7944-B041-7DFBB96CAB53}" destId="{C8A58A60-4261-0F4D-9C60-ADEEF79B3CF6}" srcOrd="0" destOrd="0" presId="urn:microsoft.com/office/officeart/2005/8/layout/chevron2"/>
    <dgm:cxn modelId="{C2C49386-0F66-A449-9E29-8D04BF055EFB}" srcId="{EF6F799E-E8A6-B84C-9897-E134F2998540}" destId="{DE0F8CAB-18D1-9B43-B3AC-C5D597447262}" srcOrd="0" destOrd="0" parTransId="{EF6D5CA9-0EFF-084B-8705-59D6C495EBEA}" sibTransId="{A35F0544-2D85-E345-8DEF-A2F26CFD070C}"/>
    <dgm:cxn modelId="{CB388D87-9ABD-AE44-B2C2-A779613CD6DB}" type="presOf" srcId="{DE0F8CAB-18D1-9B43-B3AC-C5D597447262}" destId="{416D4CFB-0C94-C24D-A770-F3E1984C9854}" srcOrd="0" destOrd="0" presId="urn:microsoft.com/office/officeart/2005/8/layout/chevron2"/>
    <dgm:cxn modelId="{5DBC6F99-C2BA-FC41-AD7C-AD04893A6F07}" type="presOf" srcId="{20E6122A-1AE2-084A-96E6-4D6EEA290A97}" destId="{B0B26EAB-377C-974C-BC13-CAFAE52F7EB5}" srcOrd="0" destOrd="0" presId="urn:microsoft.com/office/officeart/2005/8/layout/chevron2"/>
    <dgm:cxn modelId="{C2ABE5B2-38DC-214F-BC9B-98F6FBF62FE7}" srcId="{4726979D-7C97-2646-9785-1F6A64B45A1E}" destId="{40229A1C-8CE9-7944-B041-7DFBB96CAB53}" srcOrd="0" destOrd="0" parTransId="{55669E27-52E4-A640-9249-5401B05E6BC5}" sibTransId="{331088AF-EF94-5241-991A-12B09D998408}"/>
    <dgm:cxn modelId="{5004ECB8-9BB5-D14C-9B0A-C772DD7EF435}" srcId="{20E6122A-1AE2-084A-96E6-4D6EEA290A97}" destId="{057BC951-CF3F-BC4B-9554-C5070AD2A5A8}" srcOrd="0" destOrd="0" parTransId="{24513807-4EE3-0449-BEF5-A4563D9CBD8F}" sibTransId="{659959A1-8DB4-5B47-845C-79DFAC8D1845}"/>
    <dgm:cxn modelId="{10DDFBF9-BC7A-A348-8A23-199EBBF6C84A}" type="presOf" srcId="{F8506E4B-AE74-B245-91FF-41D90A228E02}" destId="{7D0A26EB-2911-B14A-A3BD-14BA1CF93DFB}" srcOrd="0" destOrd="0" presId="urn:microsoft.com/office/officeart/2005/8/layout/chevron2"/>
    <dgm:cxn modelId="{35567EFD-9876-EF42-95A8-784C067E14FD}" type="presOf" srcId="{EF6F799E-E8A6-B84C-9897-E134F2998540}" destId="{09A43A50-4A22-0E41-99AA-FA2CB5A2BE10}" srcOrd="0" destOrd="0" presId="urn:microsoft.com/office/officeart/2005/8/layout/chevron2"/>
    <dgm:cxn modelId="{0D33C4FD-F9AE-D542-A0AF-59C3896D9A59}" srcId="{4726979D-7C97-2646-9785-1F6A64B45A1E}" destId="{20E6122A-1AE2-084A-96E6-4D6EEA290A97}" srcOrd="2" destOrd="0" parTransId="{16F43963-9C00-E349-87A7-A98FBAB5BE09}" sibTransId="{B81A1CD2-E838-3E4A-97F5-55263FE8EAE3}"/>
    <dgm:cxn modelId="{53C0D74B-9768-5E49-BC11-BC12018A6868}" type="presParOf" srcId="{996A7C66-1C9F-164B-AED0-1E3CDC55FBB0}" destId="{05D55600-961F-0A47-AE29-90C58843EE24}" srcOrd="0" destOrd="0" presId="urn:microsoft.com/office/officeart/2005/8/layout/chevron2"/>
    <dgm:cxn modelId="{E7D7114D-E4FB-6649-9381-C4E06A38DA48}" type="presParOf" srcId="{05D55600-961F-0A47-AE29-90C58843EE24}" destId="{C8A58A60-4261-0F4D-9C60-ADEEF79B3CF6}" srcOrd="0" destOrd="0" presId="urn:microsoft.com/office/officeart/2005/8/layout/chevron2"/>
    <dgm:cxn modelId="{30A7DF94-B876-A04F-A9FC-C8649BA86063}" type="presParOf" srcId="{05D55600-961F-0A47-AE29-90C58843EE24}" destId="{7D0A26EB-2911-B14A-A3BD-14BA1CF93DFB}" srcOrd="1" destOrd="0" presId="urn:microsoft.com/office/officeart/2005/8/layout/chevron2"/>
    <dgm:cxn modelId="{B82EF44D-CA73-7F48-885E-A564250B2EF2}" type="presParOf" srcId="{996A7C66-1C9F-164B-AED0-1E3CDC55FBB0}" destId="{3FF12236-43BE-A84F-AA40-855CAEBBE4FE}" srcOrd="1" destOrd="0" presId="urn:microsoft.com/office/officeart/2005/8/layout/chevron2"/>
    <dgm:cxn modelId="{79D0327A-EDBE-0248-A703-40F07C2A4753}" type="presParOf" srcId="{996A7C66-1C9F-164B-AED0-1E3CDC55FBB0}" destId="{4DB583F8-6975-D746-AB2C-7BDA539DE2E5}" srcOrd="2" destOrd="0" presId="urn:microsoft.com/office/officeart/2005/8/layout/chevron2"/>
    <dgm:cxn modelId="{DBB8784C-D474-8F40-8E96-D6DB8DE37E97}" type="presParOf" srcId="{4DB583F8-6975-D746-AB2C-7BDA539DE2E5}" destId="{09A43A50-4A22-0E41-99AA-FA2CB5A2BE10}" srcOrd="0" destOrd="0" presId="urn:microsoft.com/office/officeart/2005/8/layout/chevron2"/>
    <dgm:cxn modelId="{526B616D-C2C3-9B4E-A2E0-40EED6E651EB}" type="presParOf" srcId="{4DB583F8-6975-D746-AB2C-7BDA539DE2E5}" destId="{416D4CFB-0C94-C24D-A770-F3E1984C9854}" srcOrd="1" destOrd="0" presId="urn:microsoft.com/office/officeart/2005/8/layout/chevron2"/>
    <dgm:cxn modelId="{916A6B12-C2E7-374A-8A6D-814EF18D67DE}" type="presParOf" srcId="{996A7C66-1C9F-164B-AED0-1E3CDC55FBB0}" destId="{37207050-E994-4E4E-BF2B-2E0F1584B1E1}" srcOrd="3" destOrd="0" presId="urn:microsoft.com/office/officeart/2005/8/layout/chevron2"/>
    <dgm:cxn modelId="{A1F74765-3F0D-4C45-8BAB-9C7D3A731F12}" type="presParOf" srcId="{996A7C66-1C9F-164B-AED0-1E3CDC55FBB0}" destId="{2C49980B-AED0-5642-8358-4A02493A69F2}" srcOrd="4" destOrd="0" presId="urn:microsoft.com/office/officeart/2005/8/layout/chevron2"/>
    <dgm:cxn modelId="{2A710573-BF64-FF4D-9885-7E0D10157604}" type="presParOf" srcId="{2C49980B-AED0-5642-8358-4A02493A69F2}" destId="{B0B26EAB-377C-974C-BC13-CAFAE52F7EB5}" srcOrd="0" destOrd="0" presId="urn:microsoft.com/office/officeart/2005/8/layout/chevron2"/>
    <dgm:cxn modelId="{81880E2A-4783-4347-BFA3-564C3711D40E}" type="presParOf" srcId="{2C49980B-AED0-5642-8358-4A02493A69F2}" destId="{21FC6BD5-3DEF-1B44-B756-E39EEBAFD4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DF70-CE5A-464C-A538-7815B6D2AC64}">
      <dsp:nvSpPr>
        <dsp:cNvPr id="0" name=""/>
        <dsp:cNvSpPr/>
      </dsp:nvSpPr>
      <dsp:spPr>
        <a:xfrm>
          <a:off x="5942523" y="10514"/>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Interpret results</a:t>
          </a:r>
        </a:p>
      </dsp:txBody>
      <dsp:txXfrm>
        <a:off x="5942523" y="10514"/>
        <a:ext cx="921386" cy="921386"/>
      </dsp:txXfrm>
    </dsp:sp>
    <dsp:sp modelId="{E7B312E2-6088-9B4B-A0A4-B5E9D25B657F}">
      <dsp:nvSpPr>
        <dsp:cNvPr id="0" name=""/>
        <dsp:cNvSpPr/>
      </dsp:nvSpPr>
      <dsp:spPr>
        <a:xfrm>
          <a:off x="3127129" y="1341"/>
          <a:ext cx="4497878" cy="4497878"/>
        </a:xfrm>
        <a:prstGeom prst="circularArrow">
          <a:avLst>
            <a:gd name="adj1" fmla="val 3995"/>
            <a:gd name="adj2" fmla="val 250612"/>
            <a:gd name="adj3" fmla="val 20571831"/>
            <a:gd name="adj4" fmla="val 18984432"/>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CED88-ECB3-E040-9544-38E79BD719F6}">
      <dsp:nvSpPr>
        <dsp:cNvPr id="0" name=""/>
        <dsp:cNvSpPr/>
      </dsp:nvSpPr>
      <dsp:spPr>
        <a:xfrm>
          <a:off x="6969671" y="1789587"/>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Design  Intervention</a:t>
          </a:r>
        </a:p>
      </dsp:txBody>
      <dsp:txXfrm>
        <a:off x="6969671" y="1789587"/>
        <a:ext cx="921386" cy="921386"/>
      </dsp:txXfrm>
    </dsp:sp>
    <dsp:sp modelId="{29F72AAE-AB25-E442-B843-B9E58AFE5626}">
      <dsp:nvSpPr>
        <dsp:cNvPr id="0" name=""/>
        <dsp:cNvSpPr/>
      </dsp:nvSpPr>
      <dsp:spPr>
        <a:xfrm>
          <a:off x="3127129" y="1341"/>
          <a:ext cx="4497878" cy="4497878"/>
        </a:xfrm>
        <a:prstGeom prst="circularArrow">
          <a:avLst>
            <a:gd name="adj1" fmla="val 3995"/>
            <a:gd name="adj2" fmla="val 250612"/>
            <a:gd name="adj3" fmla="val 2364956"/>
            <a:gd name="adj4" fmla="val 777557"/>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0AAC-5F50-594B-85F4-698FF1573EEC}">
      <dsp:nvSpPr>
        <dsp:cNvPr id="0" name=""/>
        <dsp:cNvSpPr/>
      </dsp:nvSpPr>
      <dsp:spPr>
        <a:xfrm>
          <a:off x="5942523" y="3568660"/>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Take action</a:t>
          </a:r>
        </a:p>
      </dsp:txBody>
      <dsp:txXfrm>
        <a:off x="5942523" y="3568660"/>
        <a:ext cx="921386" cy="921386"/>
      </dsp:txXfrm>
    </dsp:sp>
    <dsp:sp modelId="{20CF166A-9C29-044E-9BEE-733B3AC99021}">
      <dsp:nvSpPr>
        <dsp:cNvPr id="0" name=""/>
        <dsp:cNvSpPr/>
      </dsp:nvSpPr>
      <dsp:spPr>
        <a:xfrm>
          <a:off x="3127129" y="1341"/>
          <a:ext cx="4497878" cy="4497878"/>
        </a:xfrm>
        <a:prstGeom prst="circularArrow">
          <a:avLst>
            <a:gd name="adj1" fmla="val 3995"/>
            <a:gd name="adj2" fmla="val 250612"/>
            <a:gd name="adj3" fmla="val 6109760"/>
            <a:gd name="adj4" fmla="val 4439628"/>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45291-0D10-E042-B3CB-6A502B9E12A4}">
      <dsp:nvSpPr>
        <dsp:cNvPr id="0" name=""/>
        <dsp:cNvSpPr/>
      </dsp:nvSpPr>
      <dsp:spPr>
        <a:xfrm>
          <a:off x="3888227" y="3568660"/>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Capture Practice as data</a:t>
          </a:r>
        </a:p>
      </dsp:txBody>
      <dsp:txXfrm>
        <a:off x="3888227" y="3568660"/>
        <a:ext cx="921386" cy="921386"/>
      </dsp:txXfrm>
    </dsp:sp>
    <dsp:sp modelId="{D008153F-2D90-CF4A-8547-4CB6EF6BED88}">
      <dsp:nvSpPr>
        <dsp:cNvPr id="0" name=""/>
        <dsp:cNvSpPr/>
      </dsp:nvSpPr>
      <dsp:spPr>
        <a:xfrm>
          <a:off x="3127129" y="1341"/>
          <a:ext cx="4497878" cy="4497878"/>
        </a:xfrm>
        <a:prstGeom prst="circularArrow">
          <a:avLst>
            <a:gd name="adj1" fmla="val 3995"/>
            <a:gd name="adj2" fmla="val 250612"/>
            <a:gd name="adj3" fmla="val 9771831"/>
            <a:gd name="adj4" fmla="val 8184432"/>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A7A96-DF86-5C4E-8FDA-4F01A085CC5C}">
      <dsp:nvSpPr>
        <dsp:cNvPr id="0" name=""/>
        <dsp:cNvSpPr/>
      </dsp:nvSpPr>
      <dsp:spPr>
        <a:xfrm>
          <a:off x="2861079" y="1789587"/>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Assemble data</a:t>
          </a:r>
        </a:p>
      </dsp:txBody>
      <dsp:txXfrm>
        <a:off x="2861079" y="1789587"/>
        <a:ext cx="921386" cy="921386"/>
      </dsp:txXfrm>
    </dsp:sp>
    <dsp:sp modelId="{7362A58C-C263-E04E-B33E-4E21F4E1FE09}">
      <dsp:nvSpPr>
        <dsp:cNvPr id="0" name=""/>
        <dsp:cNvSpPr/>
      </dsp:nvSpPr>
      <dsp:spPr>
        <a:xfrm>
          <a:off x="3127129" y="1341"/>
          <a:ext cx="4497878" cy="4497878"/>
        </a:xfrm>
        <a:prstGeom prst="circularArrow">
          <a:avLst>
            <a:gd name="adj1" fmla="val 3995"/>
            <a:gd name="adj2" fmla="val 250612"/>
            <a:gd name="adj3" fmla="val 13164956"/>
            <a:gd name="adj4" fmla="val 11577557"/>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4852B-7E2F-3D45-9B18-68A1FF48F3C5}">
      <dsp:nvSpPr>
        <dsp:cNvPr id="0" name=""/>
        <dsp:cNvSpPr/>
      </dsp:nvSpPr>
      <dsp:spPr>
        <a:xfrm>
          <a:off x="3888227" y="10514"/>
          <a:ext cx="921386" cy="92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a:t>Analyse data</a:t>
          </a:r>
        </a:p>
      </dsp:txBody>
      <dsp:txXfrm>
        <a:off x="3888227" y="10514"/>
        <a:ext cx="921386" cy="921386"/>
      </dsp:txXfrm>
    </dsp:sp>
    <dsp:sp modelId="{3644EA6B-B56F-FC42-B0B2-59451086FB1B}">
      <dsp:nvSpPr>
        <dsp:cNvPr id="0" name=""/>
        <dsp:cNvSpPr/>
      </dsp:nvSpPr>
      <dsp:spPr>
        <a:xfrm>
          <a:off x="3127129" y="1341"/>
          <a:ext cx="4497878" cy="4497878"/>
        </a:xfrm>
        <a:prstGeom prst="circularArrow">
          <a:avLst>
            <a:gd name="adj1" fmla="val 3995"/>
            <a:gd name="adj2" fmla="val 250612"/>
            <a:gd name="adj3" fmla="val 16909760"/>
            <a:gd name="adj4" fmla="val 15239628"/>
            <a:gd name="adj5" fmla="val 46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48F0C-B9E5-CB44-B793-90B19EA4F3FD}">
      <dsp:nvSpPr>
        <dsp:cNvPr id="0" name=""/>
        <dsp:cNvSpPr/>
      </dsp:nvSpPr>
      <dsp:spPr>
        <a:xfrm>
          <a:off x="3531290" y="278587"/>
          <a:ext cx="3780472" cy="3780472"/>
        </a:xfrm>
        <a:prstGeom prst="pie">
          <a:avLst>
            <a:gd name="adj1" fmla="val 16200000"/>
            <a:gd name="adj2" fmla="val 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Stakeholders</a:t>
          </a:r>
        </a:p>
      </dsp:txBody>
      <dsp:txXfrm>
        <a:off x="5538091" y="1062134"/>
        <a:ext cx="1395174" cy="1035129"/>
      </dsp:txXfrm>
    </dsp:sp>
    <dsp:sp modelId="{DD0CF689-A8BD-F643-8261-4030F423E082}">
      <dsp:nvSpPr>
        <dsp:cNvPr id="0" name=""/>
        <dsp:cNvSpPr/>
      </dsp:nvSpPr>
      <dsp:spPr>
        <a:xfrm>
          <a:off x="3531290" y="405502"/>
          <a:ext cx="3780472" cy="3780472"/>
        </a:xfrm>
        <a:prstGeom prst="pie">
          <a:avLst>
            <a:gd name="adj1" fmla="val 0"/>
            <a:gd name="adj2" fmla="val 540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Research</a:t>
          </a:r>
        </a:p>
      </dsp:txBody>
      <dsp:txXfrm>
        <a:off x="5538091" y="2367297"/>
        <a:ext cx="1395174" cy="1035129"/>
      </dsp:txXfrm>
    </dsp:sp>
    <dsp:sp modelId="{8E041917-4473-A64F-916F-8DEB86F0E932}">
      <dsp:nvSpPr>
        <dsp:cNvPr id="0" name=""/>
        <dsp:cNvSpPr/>
      </dsp:nvSpPr>
      <dsp:spPr>
        <a:xfrm>
          <a:off x="3404375" y="405502"/>
          <a:ext cx="3780472" cy="3780472"/>
        </a:xfrm>
        <a:prstGeom prst="pie">
          <a:avLst>
            <a:gd name="adj1" fmla="val 5400000"/>
            <a:gd name="adj2" fmla="val 1080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Data</a:t>
          </a:r>
        </a:p>
      </dsp:txBody>
      <dsp:txXfrm>
        <a:off x="3782872" y="2367297"/>
        <a:ext cx="1395174" cy="1035129"/>
      </dsp:txXfrm>
    </dsp:sp>
    <dsp:sp modelId="{F78EB5A4-902A-AA40-B59A-E52BB06833B9}">
      <dsp:nvSpPr>
        <dsp:cNvPr id="0" name=""/>
        <dsp:cNvSpPr/>
      </dsp:nvSpPr>
      <dsp:spPr>
        <a:xfrm>
          <a:off x="3404375" y="278587"/>
          <a:ext cx="3780472" cy="3780472"/>
        </a:xfrm>
        <a:prstGeom prst="pie">
          <a:avLst>
            <a:gd name="adj1" fmla="val 10800000"/>
            <a:gd name="adj2" fmla="val 1620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Implementation</a:t>
          </a:r>
        </a:p>
      </dsp:txBody>
      <dsp:txXfrm>
        <a:off x="3782872" y="1062134"/>
        <a:ext cx="1395174" cy="1035129"/>
      </dsp:txXfrm>
    </dsp:sp>
    <dsp:sp modelId="{79389349-77E0-9141-B02E-C7C9A2EE5702}">
      <dsp:nvSpPr>
        <dsp:cNvPr id="0" name=""/>
        <dsp:cNvSpPr/>
      </dsp:nvSpPr>
      <dsp:spPr>
        <a:xfrm>
          <a:off x="3297261" y="44557"/>
          <a:ext cx="4248530" cy="4248530"/>
        </a:xfrm>
        <a:prstGeom prst="circularArrow">
          <a:avLst>
            <a:gd name="adj1" fmla="val 5085"/>
            <a:gd name="adj2" fmla="val 327528"/>
            <a:gd name="adj3" fmla="val 21272472"/>
            <a:gd name="adj4" fmla="val 16200000"/>
            <a:gd name="adj5" fmla="val 5932"/>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A906B1-71B9-5A46-BD10-9B5471395060}">
      <dsp:nvSpPr>
        <dsp:cNvPr id="0" name=""/>
        <dsp:cNvSpPr/>
      </dsp:nvSpPr>
      <dsp:spPr>
        <a:xfrm>
          <a:off x="3297261" y="171473"/>
          <a:ext cx="4248530" cy="4248530"/>
        </a:xfrm>
        <a:prstGeom prst="circularArrow">
          <a:avLst>
            <a:gd name="adj1" fmla="val 5085"/>
            <a:gd name="adj2" fmla="val 327528"/>
            <a:gd name="adj3" fmla="val 5072472"/>
            <a:gd name="adj4" fmla="val 0"/>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369CFC1-7BE2-5F45-8561-B6601A8F7517}">
      <dsp:nvSpPr>
        <dsp:cNvPr id="0" name=""/>
        <dsp:cNvSpPr/>
      </dsp:nvSpPr>
      <dsp:spPr>
        <a:xfrm>
          <a:off x="3170345" y="171473"/>
          <a:ext cx="4248530" cy="4248530"/>
        </a:xfrm>
        <a:prstGeom prst="circularArrow">
          <a:avLst>
            <a:gd name="adj1" fmla="val 5085"/>
            <a:gd name="adj2" fmla="val 327528"/>
            <a:gd name="adj3" fmla="val 10472472"/>
            <a:gd name="adj4" fmla="val 5400000"/>
            <a:gd name="adj5" fmla="val 5932"/>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CBCD9B1-0E93-8E47-8C2E-107ACB367D5E}">
      <dsp:nvSpPr>
        <dsp:cNvPr id="0" name=""/>
        <dsp:cNvSpPr/>
      </dsp:nvSpPr>
      <dsp:spPr>
        <a:xfrm>
          <a:off x="3170345" y="44557"/>
          <a:ext cx="4248530" cy="4248530"/>
        </a:xfrm>
        <a:prstGeom prst="circularArrow">
          <a:avLst>
            <a:gd name="adj1" fmla="val 5085"/>
            <a:gd name="adj2" fmla="val 327528"/>
            <a:gd name="adj3" fmla="val 15872472"/>
            <a:gd name="adj4" fmla="val 10800000"/>
            <a:gd name="adj5" fmla="val 5932"/>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58A60-4261-0F4D-9C60-ADEEF79B3CF6}">
      <dsp:nvSpPr>
        <dsp:cNvPr id="0" name=""/>
        <dsp:cNvSpPr/>
      </dsp:nvSpPr>
      <dsp:spPr>
        <a:xfrm rot="5400000">
          <a:off x="-243954" y="247733"/>
          <a:ext cx="1626362" cy="113845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GB" sz="1800" b="1" kern="1200"/>
        </a:p>
        <a:p>
          <a:pPr marL="0" lvl="0" indent="0" algn="ctr" defTabSz="800100">
            <a:lnSpc>
              <a:spcPct val="90000"/>
            </a:lnSpc>
            <a:spcBef>
              <a:spcPct val="0"/>
            </a:spcBef>
            <a:spcAft>
              <a:spcPct val="35000"/>
            </a:spcAft>
            <a:buNone/>
          </a:pPr>
          <a:r>
            <a:rPr lang="en-GB" sz="1800" b="1" kern="1200"/>
            <a:t>Initial Antenatal Review</a:t>
          </a:r>
        </a:p>
      </dsp:txBody>
      <dsp:txXfrm rot="-5400000">
        <a:off x="0" y="573006"/>
        <a:ext cx="1138454" cy="487908"/>
      </dsp:txXfrm>
    </dsp:sp>
    <dsp:sp modelId="{7D0A26EB-2911-B14A-A3BD-14BA1CF93DFB}">
      <dsp:nvSpPr>
        <dsp:cNvPr id="0" name=""/>
        <dsp:cNvSpPr/>
      </dsp:nvSpPr>
      <dsp:spPr>
        <a:xfrm rot="5400000">
          <a:off x="3446548" y="-2304315"/>
          <a:ext cx="1057691" cy="56738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a:t>All pregnant women</a:t>
          </a:r>
        </a:p>
      </dsp:txBody>
      <dsp:txXfrm rot="-5400000">
        <a:off x="1138454" y="55411"/>
        <a:ext cx="5622248" cy="954427"/>
      </dsp:txXfrm>
    </dsp:sp>
    <dsp:sp modelId="{09A43A50-4A22-0E41-99AA-FA2CB5A2BE10}">
      <dsp:nvSpPr>
        <dsp:cNvPr id="0" name=""/>
        <dsp:cNvSpPr/>
      </dsp:nvSpPr>
      <dsp:spPr>
        <a:xfrm rot="5400000">
          <a:off x="-243954" y="1680467"/>
          <a:ext cx="1626362" cy="113845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28-32 weeks</a:t>
          </a:r>
        </a:p>
      </dsp:txBody>
      <dsp:txXfrm rot="-5400000">
        <a:off x="0" y="2005740"/>
        <a:ext cx="1138454" cy="487908"/>
      </dsp:txXfrm>
    </dsp:sp>
    <dsp:sp modelId="{416D4CFB-0C94-C24D-A770-F3E1984C9854}">
      <dsp:nvSpPr>
        <dsp:cNvPr id="0" name=""/>
        <dsp:cNvSpPr/>
      </dsp:nvSpPr>
      <dsp:spPr>
        <a:xfrm rot="5400000">
          <a:off x="3446826" y="-871859"/>
          <a:ext cx="1057135" cy="56738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a:t>High risk groups and all women in communities experiencing syphilis outbreaks </a:t>
          </a:r>
        </a:p>
      </dsp:txBody>
      <dsp:txXfrm rot="-5400000">
        <a:off x="1138454" y="1488118"/>
        <a:ext cx="5622275" cy="953925"/>
      </dsp:txXfrm>
    </dsp:sp>
    <dsp:sp modelId="{B0B26EAB-377C-974C-BC13-CAFAE52F7EB5}">
      <dsp:nvSpPr>
        <dsp:cNvPr id="0" name=""/>
        <dsp:cNvSpPr/>
      </dsp:nvSpPr>
      <dsp:spPr>
        <a:xfrm rot="5400000">
          <a:off x="-243954" y="3113201"/>
          <a:ext cx="1626362" cy="113845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t>At Delivery</a:t>
          </a:r>
        </a:p>
      </dsp:txBody>
      <dsp:txXfrm rot="-5400000">
        <a:off x="0" y="3438474"/>
        <a:ext cx="1138454" cy="487908"/>
      </dsp:txXfrm>
    </dsp:sp>
    <dsp:sp modelId="{21FC6BD5-3DEF-1B44-B756-E39EEBAFD479}">
      <dsp:nvSpPr>
        <dsp:cNvPr id="0" name=""/>
        <dsp:cNvSpPr/>
      </dsp:nvSpPr>
      <dsp:spPr>
        <a:xfrm rot="5400000">
          <a:off x="3446826" y="560874"/>
          <a:ext cx="1057135" cy="56738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a:t>High risk groups and all women in communities experiencing syphilis outbreaks </a:t>
          </a:r>
        </a:p>
      </dsp:txBody>
      <dsp:txXfrm rot="-5400000">
        <a:off x="1138454" y="2920852"/>
        <a:ext cx="5622275" cy="95392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5D5C9-8BAD-AA4D-AE38-B8D237AC2DE3}"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5E7F5-D723-9F4C-B8FC-954900B90749}" type="slidenum">
              <a:rPr lang="en-US" smtClean="0"/>
              <a:t>‹#›</a:t>
            </a:fld>
            <a:endParaRPr lang="en-US"/>
          </a:p>
        </p:txBody>
      </p:sp>
    </p:spTree>
    <p:extLst>
      <p:ext uri="{BB962C8B-B14F-4D97-AF65-F5344CB8AC3E}">
        <p14:creationId xmlns:p14="http://schemas.microsoft.com/office/powerpoint/2010/main" val="13725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vic.gov.au/infectious-diseases/mosquito-borne-diseas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health.vic.gov.au/infectious-diseases/murray-valley-encephaliti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vic.gov.au/health-advisories/human-papillomavirus-hpv-dosing-schedule-chang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gov.au/resources/publications/the-first-national-bloodborne-viruses-and-sexually-transmissible-infections-research-strategy-2021-2025?language=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health.vic.gov.au/publications/victorian-sexually-transmissible-infections-sti-plan-2022-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ealth.vic.gov.au/covid-19/vaccines-and-medications-in-patients-with-covid-19#pre-exposure-prophylaxis-evusheld%E2%84%A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ealth.gov.au/news/atagi-2023-booster-advi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2C96A-DFD8-E74D-A6DD-6BC5FB8BA0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13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Health Alerts </a:t>
            </a:r>
            <a:r>
              <a:rPr lang="en-AU">
                <a:hlinkClick r:id="rId3"/>
              </a:rPr>
              <a:t>Mosquito-borne diseases (health.vic.gov.au)</a:t>
            </a:r>
            <a:endParaRPr lang="en-AU"/>
          </a:p>
          <a:p>
            <a:r>
              <a:rPr lang="en-AU"/>
              <a:t>Health Alert: </a:t>
            </a:r>
            <a:r>
              <a:rPr lang="en-AU">
                <a:hlinkClick r:id="rId4"/>
              </a:rPr>
              <a:t>Murray Valley encephalitis (health.vic.gov.au)</a:t>
            </a:r>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15</a:t>
            </a:fld>
            <a:endParaRPr lang="en-US"/>
          </a:p>
        </p:txBody>
      </p:sp>
    </p:spTree>
    <p:extLst>
      <p:ext uri="{BB962C8B-B14F-4D97-AF65-F5344CB8AC3E}">
        <p14:creationId xmlns:p14="http://schemas.microsoft.com/office/powerpoint/2010/main" val="322602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Human papillomavirus (HPV) dosing schedule change | health.vic.gov.au</a:t>
            </a:r>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16</a:t>
            </a:fld>
            <a:endParaRPr lang="en-US"/>
          </a:p>
        </p:txBody>
      </p:sp>
    </p:spTree>
    <p:extLst>
      <p:ext uri="{BB962C8B-B14F-4D97-AF65-F5344CB8AC3E}">
        <p14:creationId xmlns:p14="http://schemas.microsoft.com/office/powerpoint/2010/main" val="90222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effectLst/>
                <a:latin typeface="+mn-lt"/>
                <a:ea typeface="+mn-ea"/>
                <a:cs typeface="+mn-cs"/>
              </a:rPr>
              <a:t>Our new Victorian STI Plan 2022-30 (part of the new Victorian sexual and reproductive health and viral hepatitis strategy 2022-30) was launched in October 2022.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effectLst/>
                <a:latin typeface="+mn-lt"/>
                <a:ea typeface="+mn-ea"/>
                <a:cs typeface="+mn-cs"/>
              </a:rPr>
              <a:t>Specific syphilis key priority actions in the plan 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Coordinate and strengthen public health actions to reduce rates of syphilis and eliminate congenital syphilis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Support an </a:t>
            </a:r>
            <a:r>
              <a:rPr lang="en-AU" err="1"/>
              <a:t>evidencebased</a:t>
            </a:r>
            <a:r>
              <a:rPr lang="en-AU"/>
              <a:t> review of national clinical STI, pregnancy and perinatal testing and management guidelines to ensure consistency of syphilis screening and management for population groups who are at risk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Develop early treatment and care linkage pathways between primary care and specialist services for babies of women diagnosed with syphilis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Engage with key stakeholders to further explore the establishment of a Victorian syphilis register</a:t>
            </a:r>
            <a:endParaRPr lang="en-AU"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1487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b="0">
                <a:ea typeface="ＭＳ Ｐゴシック"/>
                <a:cs typeface="+mn-lt"/>
              </a:rPr>
              <a:t>Cases who have a history of being difficult to engage with, will have a low tolerance in waiting for care and attending scheduled appointments. Need to be seen as quickly as possible and never turned away.</a:t>
            </a:r>
          </a:p>
          <a:p>
            <a:pPr marL="342900" indent="-342900">
              <a:buFont typeface="Arial"/>
              <a:buChar char="•"/>
            </a:pPr>
            <a:r>
              <a:rPr lang="en-US" sz="1200" b="0">
                <a:ea typeface="ＭＳ Ｐゴシック"/>
                <a:cs typeface="+mn-lt"/>
              </a:rPr>
              <a:t>Ensure communication and recording of issues within the service happened. Use alerts, handovers etc. Involve social worker service early if required</a:t>
            </a:r>
          </a:p>
          <a:p>
            <a:pPr marL="342900" indent="-342900">
              <a:buFont typeface="Arial"/>
              <a:buChar char="•"/>
            </a:pPr>
            <a:r>
              <a:rPr lang="en-US" sz="1200" b="0">
                <a:ea typeface="ＭＳ Ｐゴシック"/>
                <a:cs typeface="+mn-lt"/>
              </a:rPr>
              <a:t>Benzathine Benzylpenicillin access and awareness of how to treat</a:t>
            </a:r>
          </a:p>
          <a:p>
            <a:pPr marL="342900" indent="-342900">
              <a:buFont typeface="Arial"/>
              <a:buChar char="•"/>
            </a:pPr>
            <a:r>
              <a:rPr lang="en-US" sz="1200" b="0">
                <a:ea typeface="ＭＳ Ｐゴシック"/>
                <a:cs typeface="+mn-lt"/>
              </a:rPr>
              <a:t>Syphilis infection within the broader community remains high. Knowledge about risk of syphilis within the non-MSM community is low</a:t>
            </a:r>
          </a:p>
          <a:p>
            <a:endParaRPr lang="en-AU"/>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29</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5851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effectLst/>
                <a:latin typeface="+mn-lt"/>
                <a:ea typeface="+mn-ea"/>
                <a:cs typeface="+mn-cs"/>
              </a:rPr>
              <a:t>Our new Victorian STI Plan 2022-30 (part of the new Victorian sexual and reproductive health and viral hepatitis strategy 2022-30) was launched in October 2022.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a:solidFill>
                  <a:schemeClr val="tx1"/>
                </a:solidFill>
                <a:effectLst/>
                <a:latin typeface="+mn-lt"/>
                <a:ea typeface="+mn-ea"/>
                <a:cs typeface="+mn-cs"/>
              </a:rPr>
              <a:t>Specific syphilis key priority actions in the plan 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Coordinate and strengthen public health actions to reduce rates of syphilis and eliminate congenital syphilis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Support an </a:t>
            </a:r>
            <a:r>
              <a:rPr lang="en-AU" err="1"/>
              <a:t>evidencebased</a:t>
            </a:r>
            <a:r>
              <a:rPr lang="en-AU"/>
              <a:t> review of national clinical STI, pregnancy and perinatal testing and management guidelines to ensure consistency of syphilis screening and management for population groups who are at risk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Develop early treatment and care linkage pathways between primary care and specialist services for babies of women diagnosed with syphilis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Engage with key stakeholders to further explore the establishment of a Victorian syphilis register</a:t>
            </a:r>
            <a:endParaRPr lang="en-AU" sz="1200" kern="120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F66296A8-20EE-44BB-B7CD-DB4AE54BF570}" type="slidenum">
              <a:rPr kumimoji="0" lang="en-AU"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32</a:t>
            </a:fld>
            <a:endParaRPr kumimoji="0" lang="en-AU"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1487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t>Session evaluation link https://forms.office.com/r/5arZ6FE99v</a:t>
            </a:r>
          </a:p>
          <a:p>
            <a:pPr>
              <a:defRPr/>
            </a:pPr>
            <a:r>
              <a:rPr lang="en-AU" sz="1800" u="none">
                <a:solidFill>
                  <a:srgbClr val="0563C1"/>
                </a:solidFill>
                <a:effectLst/>
                <a:latin typeface="Calibri" panose="020F0502020204030204" pitchFamily="34" charset="0"/>
                <a:ea typeface="Calibri" panose="020F0502020204030204" pitchFamily="34" charset="0"/>
                <a:cs typeface="Calibri" panose="020F0502020204030204" pitchFamily="34" charset="0"/>
              </a:rPr>
              <a:t>Case template link https://forms.office.com/r/JGtcXzehKJ</a:t>
            </a:r>
            <a:endParaRPr lang="en-US" sz="1800" u="none">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72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6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06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The First National Bloodborne Viruses and Sexually Transmissible Infections Research Strategy 2021–2025 | Australian Government Department of Health and Aged Care</a:t>
            </a:r>
            <a:endParaRPr lang="en-AU">
              <a:hlinkClick r:id="rId4"/>
            </a:endParaRPr>
          </a:p>
          <a:p>
            <a:r>
              <a:rPr lang="en-AU">
                <a:hlinkClick r:id="rId4"/>
              </a:rPr>
              <a:t>Victorian sexually transmissible infections (STI) plan 2022–30 | health.vic.gov.au</a:t>
            </a:r>
            <a:endParaRPr lang="en-US"/>
          </a:p>
        </p:txBody>
      </p:sp>
      <p:sp>
        <p:nvSpPr>
          <p:cNvPr id="4" name="Slide Number Placeholder 3"/>
          <p:cNvSpPr>
            <a:spLocks noGrp="1"/>
          </p:cNvSpPr>
          <p:nvPr>
            <p:ph type="sldNum" sz="quarter" idx="5"/>
          </p:nvPr>
        </p:nvSpPr>
        <p:spPr/>
        <p:txBody>
          <a:bodyPr/>
          <a:lstStyle/>
          <a:p>
            <a:fld id="{11E5E7F5-D723-9F4C-B8FC-954900B90749}" type="slidenum">
              <a:rPr lang="en-US" smtClean="0"/>
              <a:t>7</a:t>
            </a:fld>
            <a:endParaRPr lang="en-US"/>
          </a:p>
        </p:txBody>
      </p:sp>
    </p:spTree>
    <p:extLst>
      <p:ext uri="{BB962C8B-B14F-4D97-AF65-F5344CB8AC3E}">
        <p14:creationId xmlns:p14="http://schemas.microsoft.com/office/powerpoint/2010/main" val="130820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16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5E7F5-D723-9F4C-B8FC-954900B907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09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Naomi</a:t>
            </a:r>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11</a:t>
            </a:fld>
            <a:endParaRPr lang="en-US"/>
          </a:p>
        </p:txBody>
      </p:sp>
    </p:spTree>
    <p:extLst>
      <p:ext uri="{BB962C8B-B14F-4D97-AF65-F5344CB8AC3E}">
        <p14:creationId xmlns:p14="http://schemas.microsoft.com/office/powerpoint/2010/main" val="202735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Medications for patients with COVID-19 | health.vic.gov.au</a:t>
            </a:r>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12</a:t>
            </a:fld>
            <a:endParaRPr lang="en-US"/>
          </a:p>
        </p:txBody>
      </p:sp>
    </p:spTree>
    <p:extLst>
      <p:ext uri="{BB962C8B-B14F-4D97-AF65-F5344CB8AC3E}">
        <p14:creationId xmlns:p14="http://schemas.microsoft.com/office/powerpoint/2010/main" val="385111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ATAGI 2023 booster advice | Australian Government Department of Health and Aged Care</a:t>
            </a:r>
            <a:endParaRPr lang="en-AU"/>
          </a:p>
        </p:txBody>
      </p:sp>
      <p:sp>
        <p:nvSpPr>
          <p:cNvPr id="4" name="Slide Number Placeholder 3"/>
          <p:cNvSpPr>
            <a:spLocks noGrp="1"/>
          </p:cNvSpPr>
          <p:nvPr>
            <p:ph type="sldNum" sz="quarter" idx="5"/>
          </p:nvPr>
        </p:nvSpPr>
        <p:spPr/>
        <p:txBody>
          <a:bodyPr/>
          <a:lstStyle/>
          <a:p>
            <a:fld id="{11E5E7F5-D723-9F4C-B8FC-954900B90749}" type="slidenum">
              <a:rPr lang="en-US" smtClean="0"/>
              <a:t>13</a:t>
            </a:fld>
            <a:endParaRPr lang="en-US"/>
          </a:p>
        </p:txBody>
      </p:sp>
    </p:spTree>
    <p:extLst>
      <p:ext uri="{BB962C8B-B14F-4D97-AF65-F5344CB8AC3E}">
        <p14:creationId xmlns:p14="http://schemas.microsoft.com/office/powerpoint/2010/main" val="3835015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324A-CEF7-CC43-BE1C-3A7D8CB22892}"/>
              </a:ext>
            </a:extLst>
          </p:cNvPr>
          <p:cNvSpPr>
            <a:spLocks noGrp="1"/>
          </p:cNvSpPr>
          <p:nvPr>
            <p:ph type="ctrTitle" hasCustomPrompt="1"/>
          </p:nvPr>
        </p:nvSpPr>
        <p:spPr>
          <a:xfrm>
            <a:off x="1062097" y="1201366"/>
            <a:ext cx="5760000" cy="1260000"/>
          </a:xfrm>
        </p:spPr>
        <p:txBody>
          <a:bodyPr anchor="b">
            <a:normAutofit/>
          </a:bodyPr>
          <a:lstStyle>
            <a:lvl1pPr algn="l">
              <a:defRPr sz="4000" b="1">
                <a:solidFill>
                  <a:srgbClr val="003D69"/>
                </a:solidFill>
                <a:latin typeface="Raleway" panose="020B0503030101060003" pitchFamily="34" charset="77"/>
              </a:defRPr>
            </a:lvl1pPr>
          </a:lstStyle>
          <a:p>
            <a:r>
              <a:rPr lang="en-GB"/>
              <a:t>Presentation Title</a:t>
            </a:r>
            <a:endParaRPr lang="en-US"/>
          </a:p>
        </p:txBody>
      </p:sp>
      <p:sp>
        <p:nvSpPr>
          <p:cNvPr id="3" name="Subtitle 2">
            <a:extLst>
              <a:ext uri="{FF2B5EF4-FFF2-40B4-BE49-F238E27FC236}">
                <a16:creationId xmlns:a16="http://schemas.microsoft.com/office/drawing/2014/main" id="{5AB8AAF8-4603-974D-B14D-41B78AEF0F7C}"/>
              </a:ext>
            </a:extLst>
          </p:cNvPr>
          <p:cNvSpPr>
            <a:spLocks noGrp="1"/>
          </p:cNvSpPr>
          <p:nvPr>
            <p:ph type="subTitle" idx="1" hasCustomPrompt="1"/>
          </p:nvPr>
        </p:nvSpPr>
        <p:spPr>
          <a:xfrm>
            <a:off x="1062097" y="2582135"/>
            <a:ext cx="5760000" cy="90000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a:t>
            </a:r>
          </a:p>
        </p:txBody>
      </p:sp>
    </p:spTree>
    <p:extLst>
      <p:ext uri="{BB962C8B-B14F-4D97-AF65-F5344CB8AC3E}">
        <p14:creationId xmlns:p14="http://schemas.microsoft.com/office/powerpoint/2010/main" val="181669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4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39399"/>
            <a:ext cx="9391507" cy="1143000"/>
          </a:xfrm>
        </p:spPr>
        <p:txBody>
          <a:bodyPr/>
          <a:lstStyle/>
          <a:p>
            <a:r>
              <a:rPr lang="en-US"/>
              <a:t>Click to edit Master title style</a:t>
            </a:r>
          </a:p>
        </p:txBody>
      </p:sp>
      <p:sp>
        <p:nvSpPr>
          <p:cNvPr id="3" name="Content Placeholder 2"/>
          <p:cNvSpPr>
            <a:spLocks noGrp="1"/>
          </p:cNvSpPr>
          <p:nvPr>
            <p:ph idx="1"/>
          </p:nvPr>
        </p:nvSpPr>
        <p:spPr>
          <a:xfrm>
            <a:off x="609600" y="1812323"/>
            <a:ext cx="9391507" cy="45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71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92874"/>
            <a:ext cx="12188825"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42956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accent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9003E490-1144-4D3A-9D81-A069DDE17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7" y="103696"/>
            <a:ext cx="3281543" cy="867265"/>
          </a:xfrm>
          <a:prstGeom prst="rect">
            <a:avLst/>
          </a:prstGeom>
        </p:spPr>
      </p:pic>
    </p:spTree>
    <p:extLst>
      <p:ext uri="{BB962C8B-B14F-4D97-AF65-F5344CB8AC3E}">
        <p14:creationId xmlns:p14="http://schemas.microsoft.com/office/powerpoint/2010/main" val="258221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86604"/>
            <a:ext cx="10058400" cy="968440"/>
          </a:xfr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485775" y="1371232"/>
            <a:ext cx="10058400" cy="4497862"/>
          </a:xfrm>
        </p:spPr>
        <p:txBody>
          <a:bodyPr/>
          <a:lstStyle>
            <a:lvl1pPr marL="183600" indent="-183600">
              <a:spcBef>
                <a:spcPts val="600"/>
              </a:spcBef>
              <a:buClr>
                <a:schemeClr val="accent2"/>
              </a:buClr>
              <a:buFont typeface="Arial" panose="020B0604020202020204" pitchFamily="34" charset="0"/>
              <a:buChar char="•"/>
              <a:defRPr/>
            </a:lvl1pPr>
            <a:lvl2pPr marL="384048" indent="-182880">
              <a:buSzPct val="80000"/>
              <a:buFont typeface="Courier New" panose="02070309020205020404" pitchFamily="49" charset="0"/>
              <a:buChar char="o"/>
              <a:defRPr/>
            </a:lvl2pPr>
            <a:lvl3pPr marL="669798" indent="-28575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377472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7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98070" y="374933"/>
            <a:ext cx="10058400" cy="880110"/>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19194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08639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7C2F47-7545-4F41-A9D4-06A8F7550572}" type="datetimeFigureOut">
              <a:rPr lang="en-AU" smtClean="0"/>
              <a:t>12/04/2024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91796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138119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053057-3042-459A-8E5F-9C470B734DCB}" type="slidenum">
              <a:rPr lang="en-AU" smtClean="0"/>
              <a:t>‹#›</a:t>
            </a:fld>
            <a:endParaRPr lang="en-AU"/>
          </a:p>
        </p:txBody>
      </p:sp>
    </p:spTree>
    <p:extLst>
      <p:ext uri="{BB962C8B-B14F-4D97-AF65-F5344CB8AC3E}">
        <p14:creationId xmlns:p14="http://schemas.microsoft.com/office/powerpoint/2010/main" val="408234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C2F47-7545-4F41-A9D4-06A8F7550572}" type="datetimeFigureOut">
              <a:rPr lang="en-AU" smtClean="0"/>
              <a:t>12/04/2024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231873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5DC0-6DBF-2D4D-A7DC-44535D39A107}"/>
              </a:ext>
            </a:extLst>
          </p:cNvPr>
          <p:cNvSpPr>
            <a:spLocks noGrp="1"/>
          </p:cNvSpPr>
          <p:nvPr>
            <p:ph type="title"/>
          </p:nvPr>
        </p:nvSpPr>
        <p:spPr>
          <a:xfrm>
            <a:off x="720000" y="540000"/>
            <a:ext cx="10753200" cy="470317"/>
          </a:xfrm>
        </p:spPr>
        <p:txBody>
          <a:bodyPr lIns="0" tIns="36000" rIns="0" bIns="36000" anchor="t" anchorCtr="0">
            <a:spAutoFit/>
          </a:bodyPr>
          <a:lstStyle>
            <a:lvl1pPr>
              <a:defRPr sz="2800">
                <a:solidFill>
                  <a:srgbClr val="003D69"/>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970389-CF14-D645-8E3C-C7F00F1657AF}"/>
              </a:ext>
            </a:extLst>
          </p:cNvPr>
          <p:cNvSpPr>
            <a:spLocks noGrp="1"/>
          </p:cNvSpPr>
          <p:nvPr>
            <p:ph idx="1"/>
          </p:nvPr>
        </p:nvSpPr>
        <p:spPr>
          <a:xfrm>
            <a:off x="719999" y="1440000"/>
            <a:ext cx="10753200" cy="450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9CED8-527A-AB4A-B848-58DB91ED42FB}"/>
              </a:ext>
            </a:extLst>
          </p:cNvPr>
          <p:cNvSpPr>
            <a:spLocks noGrp="1"/>
          </p:cNvSpPr>
          <p:nvPr>
            <p:ph type="dt" sz="half" idx="10"/>
          </p:nvPr>
        </p:nvSpPr>
        <p:spPr>
          <a:xfrm>
            <a:off x="1560780" y="6356350"/>
            <a:ext cx="1080000" cy="365125"/>
          </a:xfrm>
          <a:prstGeom prst="rect">
            <a:avLst/>
          </a:prstGeom>
        </p:spPr>
        <p:txBody>
          <a:bodyPr lIns="0" tIns="36000" rIns="0" bIns="36000" anchor="ctr"/>
          <a:lstStyle>
            <a:lvl1pPr>
              <a:defRPr sz="1000">
                <a:solidFill>
                  <a:schemeClr val="bg1"/>
                </a:solidFill>
                <a:latin typeface="Raleway" pitchFamily="2" charset="0"/>
              </a:defRPr>
            </a:lvl1pPr>
          </a:lstStyle>
          <a:p>
            <a:fld id="{1427D01A-E355-42B9-8FC8-F65A97F1DC34}" type="datetime1">
              <a:rPr lang="en-AU" smtClean="0"/>
              <a:pPr/>
              <a:t>12/04/2024</a:t>
            </a:fld>
            <a:endParaRPr lang="en-US"/>
          </a:p>
        </p:txBody>
      </p:sp>
      <p:sp>
        <p:nvSpPr>
          <p:cNvPr id="5" name="Footer Placeholder 4">
            <a:extLst>
              <a:ext uri="{FF2B5EF4-FFF2-40B4-BE49-F238E27FC236}">
                <a16:creationId xmlns:a16="http://schemas.microsoft.com/office/drawing/2014/main" id="{DF7F6209-7430-774C-86C5-3E8512F1E0C6}"/>
              </a:ext>
            </a:extLst>
          </p:cNvPr>
          <p:cNvSpPr>
            <a:spLocks noGrp="1"/>
          </p:cNvSpPr>
          <p:nvPr>
            <p:ph type="ftr" sz="quarter" idx="11"/>
          </p:nvPr>
        </p:nvSpPr>
        <p:spPr>
          <a:xfrm>
            <a:off x="2761561" y="6356350"/>
            <a:ext cx="6548694" cy="365125"/>
          </a:xfrm>
          <a:prstGeom prst="rect">
            <a:avLst/>
          </a:prstGeom>
        </p:spPr>
        <p:txBody>
          <a:bodyPr lIns="0" tIns="36000" rIns="0" bIns="36000" anchor="ctr"/>
          <a:lstStyle>
            <a:lvl1pPr algn="l">
              <a:defRPr sz="1000">
                <a:solidFill>
                  <a:schemeClr val="bg1"/>
                </a:solidFill>
                <a:latin typeface="Raleway" pitchFamily="2" charset="0"/>
              </a:defRPr>
            </a:lvl1pPr>
          </a:lstStyle>
          <a:p>
            <a:endParaRPr lang="en-US"/>
          </a:p>
        </p:txBody>
      </p:sp>
      <p:sp>
        <p:nvSpPr>
          <p:cNvPr id="6" name="Slide Number Placeholder 5">
            <a:extLst>
              <a:ext uri="{FF2B5EF4-FFF2-40B4-BE49-F238E27FC236}">
                <a16:creationId xmlns:a16="http://schemas.microsoft.com/office/drawing/2014/main" id="{FD0F7E45-21DF-2F4C-83B0-868734ACEBB6}"/>
              </a:ext>
            </a:extLst>
          </p:cNvPr>
          <p:cNvSpPr>
            <a:spLocks noGrp="1"/>
          </p:cNvSpPr>
          <p:nvPr>
            <p:ph type="sldNum" sz="quarter" idx="12"/>
          </p:nvPr>
        </p:nvSpPr>
        <p:spPr>
          <a:xfrm>
            <a:off x="719999" y="6356350"/>
            <a:ext cx="720000" cy="365125"/>
          </a:xfrm>
          <a:prstGeom prst="rect">
            <a:avLst/>
          </a:prstGeom>
        </p:spPr>
        <p:txBody>
          <a:bodyPr vert="horz" lIns="0" tIns="36000" rIns="0" bIns="36000" anchor="ctr"/>
          <a:lstStyle>
            <a:lvl1pPr algn="l">
              <a:defRPr sz="1000">
                <a:solidFill>
                  <a:schemeClr val="bg1"/>
                </a:solidFill>
                <a:latin typeface="Raleway" pitchFamily="2" charset="0"/>
              </a:defRPr>
            </a:lvl1pPr>
          </a:lstStyle>
          <a:p>
            <a:fld id="{86C7C98C-7744-8243-B226-33677779B44F}" type="slidenum">
              <a:rPr lang="en-US" smtClean="0"/>
              <a:pPr/>
              <a:t>‹#›</a:t>
            </a:fld>
            <a:endParaRPr lang="en-US"/>
          </a:p>
        </p:txBody>
      </p:sp>
      <p:pic>
        <p:nvPicPr>
          <p:cNvPr id="7" name="Picture 6">
            <a:extLst>
              <a:ext uri="{FF2B5EF4-FFF2-40B4-BE49-F238E27FC236}">
                <a16:creationId xmlns:a16="http://schemas.microsoft.com/office/drawing/2014/main" id="{5DC15716-48CA-3796-5CFF-71E6EF982BC1}"/>
              </a:ext>
            </a:extLst>
          </p:cNvPr>
          <p:cNvPicPr>
            <a:picLocks noChangeAspect="1"/>
          </p:cNvPicPr>
          <p:nvPr userDrawn="1"/>
        </p:nvPicPr>
        <p:blipFill>
          <a:blip r:embed="rId3"/>
          <a:stretch>
            <a:fillRect/>
          </a:stretch>
        </p:blipFill>
        <p:spPr>
          <a:xfrm>
            <a:off x="9465660" y="6233323"/>
            <a:ext cx="991801" cy="488152"/>
          </a:xfrm>
          <a:prstGeom prst="rect">
            <a:avLst/>
          </a:prstGeom>
        </p:spPr>
      </p:pic>
    </p:spTree>
    <p:extLst>
      <p:ext uri="{BB962C8B-B14F-4D97-AF65-F5344CB8AC3E}">
        <p14:creationId xmlns:p14="http://schemas.microsoft.com/office/powerpoint/2010/main" val="38360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234219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9053057-3042-459A-8E5F-9C470B734DCB}" type="slidenum">
              <a:rPr lang="en-AU" smtClean="0"/>
              <a:t>‹#›</a:t>
            </a:fld>
            <a:endParaRPr lang="en-AU"/>
          </a:p>
        </p:txBody>
      </p:sp>
    </p:spTree>
    <p:extLst>
      <p:ext uri="{BB962C8B-B14F-4D97-AF65-F5344CB8AC3E}">
        <p14:creationId xmlns:p14="http://schemas.microsoft.com/office/powerpoint/2010/main" val="3179791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chor="ctr">
            <a:normAutofit/>
          </a:bodyPr>
          <a:lstStyle>
            <a:lvl1pPr>
              <a:defRPr sz="4800" baseline="0">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ctr"/>
            <a:r>
              <a:rPr lang="en-US" sz="5867" b="0" strike="noStrike" spc="-1">
                <a:latin typeface="Arial"/>
              </a:rPr>
              <a:t>Click to edit Master title style</a:t>
            </a:r>
            <a:endParaRPr lang="en-GB" sz="5867" b="0" strike="noStrike" spc="-1">
              <a:latin typeface="Arial"/>
            </a:endParaRPr>
          </a:p>
        </p:txBody>
      </p:sp>
      <p:sp>
        <p:nvSpPr>
          <p:cNvPr id="6" name="PlaceHolder 2"/>
          <p:cNvSpPr>
            <a:spLocks noGrp="1"/>
          </p:cNvSpPr>
          <p:nvPr>
            <p:ph type="body"/>
          </p:nvPr>
        </p:nvSpPr>
        <p:spPr>
          <a:xfrm>
            <a:off x="609600" y="1604640"/>
            <a:ext cx="10972320" cy="3977280"/>
          </a:xfrm>
          <a:prstGeom prst="rect">
            <a:avLst/>
          </a:prstGeom>
        </p:spPr>
        <p:txBody>
          <a:bodyPr lIns="0" tIns="0" rIns="0" bIns="0">
            <a:normAutofit/>
          </a:bodyPr>
          <a:lstStyle>
            <a:lvl1pPr>
              <a:defRPr baseline="0">
                <a:latin typeface="Calibri" panose="020F0502020204030204" pitchFamily="34" charset="0"/>
              </a:defRPr>
            </a:lvl1pPr>
          </a:lstStyle>
          <a:p>
            <a:pPr lvl="0"/>
            <a:r>
              <a:rPr lang="en-US" sz="4267" b="0" strike="noStrike" spc="-1">
                <a:latin typeface="Arial"/>
              </a:rPr>
              <a:t>Click to edit Master text styles</a:t>
            </a:r>
          </a:p>
        </p:txBody>
      </p:sp>
    </p:spTree>
    <p:extLst>
      <p:ext uri="{BB962C8B-B14F-4D97-AF65-F5344CB8AC3E}">
        <p14:creationId xmlns:p14="http://schemas.microsoft.com/office/powerpoint/2010/main" val="318196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3C38-2343-4C92-A895-3D9DEFF811A0}"/>
              </a:ext>
            </a:extLst>
          </p:cNvPr>
          <p:cNvSpPr>
            <a:spLocks noGrp="1"/>
          </p:cNvSpPr>
          <p:nvPr>
            <p:ph type="title"/>
          </p:nvPr>
        </p:nvSpPr>
        <p:spPr/>
        <p:txBody>
          <a:bodyPr/>
          <a:lstStyle/>
          <a:p>
            <a:r>
              <a:rPr lang="en-US"/>
              <a:t>Click to edit Master title style</a:t>
            </a:r>
            <a:endParaRPr lang="en-AU"/>
          </a:p>
        </p:txBody>
      </p:sp>
      <p:pic>
        <p:nvPicPr>
          <p:cNvPr id="12" name="Picture 11" descr="Background pattern&#10;&#10;Description automatically generated">
            <a:extLst>
              <a:ext uri="{FF2B5EF4-FFF2-40B4-BE49-F238E27FC236}">
                <a16:creationId xmlns:a16="http://schemas.microsoft.com/office/drawing/2014/main" id="{708EB622-A630-4AEB-8FC3-264903437361}"/>
              </a:ext>
            </a:extLst>
          </p:cNvPr>
          <p:cNvPicPr>
            <a:picLocks noChangeAspect="1"/>
          </p:cNvPicPr>
          <p:nvPr/>
        </p:nvPicPr>
        <p:blipFill rotWithShape="1">
          <a:blip r:embed="rId2">
            <a:extLst>
              <a:ext uri="{28A0092B-C50C-407E-A947-70E740481C1C}">
                <a14:useLocalDpi xmlns:a14="http://schemas.microsoft.com/office/drawing/2010/main" val="0"/>
              </a:ext>
            </a:extLst>
          </a:blip>
          <a:srcRect t="18566" b="-1"/>
          <a:stretch/>
        </p:blipFill>
        <p:spPr>
          <a:xfrm>
            <a:off x="0" y="1"/>
            <a:ext cx="12192000" cy="6858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F482EBE-0597-4683-B084-1DC718C8E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314" y="144716"/>
            <a:ext cx="3281543" cy="867265"/>
          </a:xfrm>
          <a:prstGeom prst="rect">
            <a:avLst/>
          </a:prstGeom>
        </p:spPr>
      </p:pic>
      <p:sp>
        <p:nvSpPr>
          <p:cNvPr id="15" name="Text Placeholder 14">
            <a:extLst>
              <a:ext uri="{FF2B5EF4-FFF2-40B4-BE49-F238E27FC236}">
                <a16:creationId xmlns:a16="http://schemas.microsoft.com/office/drawing/2014/main" id="{3C38329A-849E-44E7-94C5-CD6B69657E8A}"/>
              </a:ext>
            </a:extLst>
          </p:cNvPr>
          <p:cNvSpPr>
            <a:spLocks noGrp="1"/>
          </p:cNvSpPr>
          <p:nvPr>
            <p:ph type="body" sz="quarter" idx="10" hasCustomPrompt="1"/>
          </p:nvPr>
        </p:nvSpPr>
        <p:spPr>
          <a:xfrm>
            <a:off x="6894513" y="1455247"/>
            <a:ext cx="4964112" cy="867265"/>
          </a:xfrm>
        </p:spPr>
        <p:txBody>
          <a:bodyPr>
            <a:normAutofit/>
          </a:bodyPr>
          <a:lstStyle>
            <a:lvl1pPr>
              <a:defRPr sz="4400">
                <a:solidFill>
                  <a:schemeClr val="bg1"/>
                </a:solidFill>
                <a:latin typeface="+mj-lt"/>
              </a:defRPr>
            </a:lvl1pPr>
            <a:lvl5pPr>
              <a:defRPr/>
            </a:lvl5pPr>
          </a:lstStyle>
          <a:p>
            <a:pPr lvl="0"/>
            <a:r>
              <a:rPr lang="en-US"/>
              <a:t>Thank you!</a:t>
            </a:r>
            <a:endParaRPr lang="en-AU"/>
          </a:p>
        </p:txBody>
      </p:sp>
    </p:spTree>
    <p:extLst>
      <p:ext uri="{BB962C8B-B14F-4D97-AF65-F5344CB8AC3E}">
        <p14:creationId xmlns:p14="http://schemas.microsoft.com/office/powerpoint/2010/main" val="192854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 Red option 5 (no imag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8"/>
          <p:cNvSpPr>
            <a:spLocks noGrp="1"/>
          </p:cNvSpPr>
          <p:nvPr>
            <p:ph type="title"/>
          </p:nvPr>
        </p:nvSpPr>
        <p:spPr>
          <a:xfrm>
            <a:off x="509179" y="1797602"/>
            <a:ext cx="5265165" cy="443577"/>
          </a:xfrm>
        </p:spPr>
        <p:txBody>
          <a:bodyPr anchor="t">
            <a:noAutofit/>
          </a:bodyPr>
          <a:lstStyle>
            <a:lvl1pPr>
              <a:defRPr sz="2800">
                <a:solidFill>
                  <a:schemeClr val="bg1"/>
                </a:solidFill>
              </a:defRPr>
            </a:lvl1pPr>
          </a:lstStyle>
          <a:p>
            <a:r>
              <a:rPr lang="en-US"/>
              <a:t>Click to edit Master title style</a:t>
            </a:r>
          </a:p>
        </p:txBody>
      </p:sp>
      <p:sp>
        <p:nvSpPr>
          <p:cNvPr id="8" name="Text Placeholder 4"/>
          <p:cNvSpPr>
            <a:spLocks noGrp="1"/>
          </p:cNvSpPr>
          <p:nvPr>
            <p:ph type="body" sz="quarter" idx="11"/>
          </p:nvPr>
        </p:nvSpPr>
        <p:spPr>
          <a:xfrm>
            <a:off x="489258" y="3360968"/>
            <a:ext cx="5285089" cy="852488"/>
          </a:xfrm>
        </p:spPr>
        <p:txBody>
          <a:bodyPr/>
          <a:lstStyle>
            <a:lvl1pPr marL="0" indent="0">
              <a:lnSpc>
                <a:spcPct val="90000"/>
              </a:lnSpc>
              <a:buNone/>
              <a:defRPr sz="1200">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1" name="Text Placeholder 4"/>
          <p:cNvSpPr>
            <a:spLocks noGrp="1"/>
          </p:cNvSpPr>
          <p:nvPr>
            <p:ph type="body" sz="quarter" idx="13"/>
          </p:nvPr>
        </p:nvSpPr>
        <p:spPr>
          <a:xfrm>
            <a:off x="510355" y="2248649"/>
            <a:ext cx="5263989" cy="852488"/>
          </a:xfrm>
        </p:spPr>
        <p:txBody>
          <a:bodyPr/>
          <a:lstStyle>
            <a:lvl1pPr marL="0" indent="0">
              <a:lnSpc>
                <a:spcPct val="90000"/>
              </a:lnSpc>
              <a:buNone/>
              <a:defRPr sz="2200">
                <a:solidFill>
                  <a:srgbClr val="0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3B8B0DB4-D65B-45FD-B13C-F3DEEBAB9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9" y="5941123"/>
            <a:ext cx="2731361" cy="721860"/>
          </a:xfrm>
          <a:prstGeom prst="rect">
            <a:avLst/>
          </a:prstGeom>
        </p:spPr>
      </p:pic>
    </p:spTree>
    <p:extLst>
      <p:ext uri="{BB962C8B-B14F-4D97-AF65-F5344CB8AC3E}">
        <p14:creationId xmlns:p14="http://schemas.microsoft.com/office/powerpoint/2010/main" val="91751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609600" y="5491164"/>
            <a:ext cx="5384800" cy="537603"/>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609600" y="1360489"/>
            <a:ext cx="5384800" cy="4130395"/>
          </a:xfrm>
        </p:spPr>
        <p:txBody>
          <a:bodyPr rtlCol="0">
            <a:normAutofit/>
          </a:bodyPr>
          <a:lstStyle>
            <a:lvl1pPr marL="0" indent="0">
              <a:buNone/>
              <a:defRPr/>
            </a:lvl1pPr>
          </a:lstStyle>
          <a:p>
            <a:pPr lvl="0"/>
            <a:r>
              <a:rPr lang="en-US" noProof="0"/>
              <a:t>Click icon to add picture</a:t>
            </a:r>
          </a:p>
        </p:txBody>
      </p:sp>
      <p:sp>
        <p:nvSpPr>
          <p:cNvPr id="2" name="Title 1"/>
          <p:cNvSpPr>
            <a:spLocks noGrp="1"/>
          </p:cNvSpPr>
          <p:nvPr>
            <p:ph type="title"/>
          </p:nvPr>
        </p:nvSpPr>
        <p:spPr/>
        <p:txBody>
          <a:bodyPr/>
          <a:lstStyle>
            <a:lvl1pPr>
              <a:defRPr>
                <a:solidFill>
                  <a:srgbClr val="E64626"/>
                </a:solidFill>
              </a:defRPr>
            </a:lvl1pPr>
          </a:lstStyle>
          <a:p>
            <a:r>
              <a:rPr lang="en-US"/>
              <a:t>Click to edit Master title style</a:t>
            </a:r>
          </a:p>
        </p:txBody>
      </p:sp>
      <p:sp>
        <p:nvSpPr>
          <p:cNvPr id="4" name="Content Placeholder 3"/>
          <p:cNvSpPr>
            <a:spLocks noGrp="1"/>
          </p:cNvSpPr>
          <p:nvPr>
            <p:ph sz="half" idx="2"/>
          </p:nvPr>
        </p:nvSpPr>
        <p:spPr>
          <a:xfrm>
            <a:off x="6197600" y="1359926"/>
            <a:ext cx="53848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40667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6F7C2F47-7545-4F41-A9D4-06A8F7550572}" type="datetimeFigureOut">
              <a:rPr lang="en-AU" smtClean="0"/>
              <a:t>12/04/2024</a:t>
            </a:fld>
            <a:endParaRPr lang="en-AU"/>
          </a:p>
        </p:txBody>
      </p:sp>
      <p:sp>
        <p:nvSpPr>
          <p:cNvPr id="5" name="Footer Placeholder 4"/>
          <p:cNvSpPr>
            <a:spLocks noGrp="1"/>
          </p:cNvSpPr>
          <p:nvPr>
            <p:ph type="ftr" sz="quarter" idx="15"/>
          </p:nvPr>
        </p:nvSpPr>
        <p:spPr bwMode="invGray"/>
        <p:txBody>
          <a:bodyPr/>
          <a:lstStyle/>
          <a:p>
            <a:endParaRPr lang="en-AU"/>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39053057-3042-459A-8E5F-9C470B734DCB}" type="slidenum">
              <a:rPr lang="en-AU" smtClean="0"/>
              <a:t>‹#›</a:t>
            </a:fld>
            <a:endParaRPr lang="en-AU"/>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1534984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1" y="609057"/>
            <a:ext cx="10363924" cy="1143240"/>
          </a:xfrm>
        </p:spPr>
        <p:txBody>
          <a:bodyPr/>
          <a:lstStyle/>
          <a:p>
            <a:r>
              <a:rPr lang="en-US"/>
              <a:t>Click to edit Master title style</a:t>
            </a:r>
          </a:p>
        </p:txBody>
      </p:sp>
      <p:sp>
        <p:nvSpPr>
          <p:cNvPr id="3" name="Content Placeholder 2"/>
          <p:cNvSpPr>
            <a:spLocks noGrp="1"/>
          </p:cNvSpPr>
          <p:nvPr>
            <p:ph sz="quarter" idx="1"/>
          </p:nvPr>
        </p:nvSpPr>
        <p:spPr>
          <a:xfrm>
            <a:off x="1560201" y="1946675"/>
            <a:ext cx="5093273" cy="19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27231" y="1946675"/>
            <a:ext cx="5095084" cy="19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560201" y="4073334"/>
            <a:ext cx="5093273" cy="198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827231" y="4073334"/>
            <a:ext cx="5095084" cy="198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524000" y="6248944"/>
            <a:ext cx="2539397" cy="456433"/>
          </a:xfrm>
          <a:prstGeom prst="rect">
            <a:avLst/>
          </a:prstGeom>
        </p:spPr>
        <p:txBody>
          <a:bodyPr lIns="80147" tIns="40074" rIns="80147" bIns="40074"/>
          <a:lstStyle>
            <a:lvl1pPr>
              <a:defRPr/>
            </a:lvl1pPr>
          </a:lstStyle>
          <a:p>
            <a:fld id="{6F7C2F47-7545-4F41-A9D4-06A8F7550572}" type="datetimeFigureOut">
              <a:rPr lang="en-AU" smtClean="0"/>
              <a:t>12/04/2024</a:t>
            </a:fld>
            <a:endParaRPr lang="en-AU"/>
          </a:p>
        </p:txBody>
      </p:sp>
      <p:sp>
        <p:nvSpPr>
          <p:cNvPr id="8" name="Footer Placeholder 7"/>
          <p:cNvSpPr>
            <a:spLocks noGrp="1"/>
          </p:cNvSpPr>
          <p:nvPr>
            <p:ph type="ftr" sz="quarter" idx="11"/>
          </p:nvPr>
        </p:nvSpPr>
        <p:spPr>
          <a:xfrm>
            <a:off x="4774717" y="6248944"/>
            <a:ext cx="3860680" cy="456433"/>
          </a:xfrm>
          <a:prstGeom prst="rect">
            <a:avLst/>
          </a:prstGeom>
        </p:spPr>
        <p:txBody>
          <a:bodyPr lIns="80147" tIns="40074" rIns="80147" bIns="40074"/>
          <a:lstStyle>
            <a:lvl1pPr>
              <a:defRPr/>
            </a:lvl1pPr>
          </a:lstStyle>
          <a:p>
            <a:endParaRPr lang="en-AU"/>
          </a:p>
        </p:txBody>
      </p:sp>
      <p:sp>
        <p:nvSpPr>
          <p:cNvPr id="9" name="Slide Number Placeholder 8"/>
          <p:cNvSpPr>
            <a:spLocks noGrp="1"/>
          </p:cNvSpPr>
          <p:nvPr>
            <p:ph type="sldNum" sz="quarter" idx="12"/>
          </p:nvPr>
        </p:nvSpPr>
        <p:spPr>
          <a:xfrm>
            <a:off x="9346718" y="6248944"/>
            <a:ext cx="2541207" cy="456433"/>
          </a:xfrm>
          <a:prstGeom prst="rect">
            <a:avLst/>
          </a:prstGeom>
        </p:spPr>
        <p:txBody>
          <a:bodyPr/>
          <a:lstStyle>
            <a:lvl1pPr>
              <a:defRPr/>
            </a:lvl1pPr>
          </a:lstStyle>
          <a:p>
            <a:fld id="{39053057-3042-459A-8E5F-9C470B734DCB}" type="slidenum">
              <a:rPr lang="en-AU" smtClean="0"/>
              <a:t>‹#›</a:t>
            </a:fld>
            <a:endParaRPr lang="en-AU"/>
          </a:p>
        </p:txBody>
      </p:sp>
    </p:spTree>
    <p:extLst>
      <p:ext uri="{BB962C8B-B14F-4D97-AF65-F5344CB8AC3E}">
        <p14:creationId xmlns:p14="http://schemas.microsoft.com/office/powerpoint/2010/main" val="1218601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C6B1-87A0-4ED8-A3C5-8C5EFE7FF7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417869F-A432-49FE-9718-5C4561630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03DEA9A-1CA3-431B-9FF6-B5EBA48EC924}"/>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022225FB-BD8A-4EB3-A707-ACA89B7C7B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4D468A-BC41-4E31-9CE1-356ACCBF977D}"/>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295101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1AB4-D03F-47C4-8E1B-C710893D26D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FB13EDA-872E-4F5A-B4E6-BBD64D5FA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39F381-0553-494A-8F67-7E0067CA21FF}"/>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2643D5F6-60DD-41B8-B2C5-566EE2F9C8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B3069D7-B4C8-48E0-95D4-E36AC5C19C4C}"/>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90938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C215AB-6407-F842-8B83-1591E3DD6D03}"/>
              </a:ext>
            </a:extLst>
          </p:cNvPr>
          <p:cNvSpPr>
            <a:spLocks noGrp="1"/>
          </p:cNvSpPr>
          <p:nvPr>
            <p:ph type="ctrTitle" hasCustomPrompt="1"/>
          </p:nvPr>
        </p:nvSpPr>
        <p:spPr>
          <a:xfrm>
            <a:off x="720000" y="1201366"/>
            <a:ext cx="5760000" cy="1260000"/>
          </a:xfrm>
        </p:spPr>
        <p:txBody>
          <a:bodyPr lIns="0" tIns="36000" rIns="0" bIns="36000" anchor="b">
            <a:normAutofit/>
          </a:bodyPr>
          <a:lstStyle>
            <a:lvl1pPr algn="l">
              <a:defRPr sz="4000" b="1">
                <a:solidFill>
                  <a:srgbClr val="003D69"/>
                </a:solidFill>
                <a:latin typeface="Raleway" panose="020B0503030101060003" pitchFamily="34" charset="77"/>
              </a:defRPr>
            </a:lvl1pPr>
          </a:lstStyle>
          <a:p>
            <a:r>
              <a:rPr lang="en-GB"/>
              <a:t>Click to edit heading</a:t>
            </a:r>
            <a:endParaRPr lang="en-US"/>
          </a:p>
        </p:txBody>
      </p:sp>
      <p:sp>
        <p:nvSpPr>
          <p:cNvPr id="10" name="Subtitle 2">
            <a:extLst>
              <a:ext uri="{FF2B5EF4-FFF2-40B4-BE49-F238E27FC236}">
                <a16:creationId xmlns:a16="http://schemas.microsoft.com/office/drawing/2014/main" id="{BF313DC8-9090-AA4D-9F2E-99EA4964C534}"/>
              </a:ext>
            </a:extLst>
          </p:cNvPr>
          <p:cNvSpPr>
            <a:spLocks noGrp="1"/>
          </p:cNvSpPr>
          <p:nvPr>
            <p:ph type="subTitle" idx="1" hasCustomPrompt="1"/>
          </p:nvPr>
        </p:nvSpPr>
        <p:spPr>
          <a:xfrm>
            <a:off x="720000" y="2582135"/>
            <a:ext cx="5760000" cy="900000"/>
          </a:xfrm>
        </p:spPr>
        <p:txBody>
          <a:bodyPr lIns="0" tIns="36000" rIns="0" bIns="36000"/>
          <a:lstStyle>
            <a:lvl1pPr marL="0" indent="0" algn="l">
              <a:buNone/>
              <a:defRPr sz="2400">
                <a:solidFill>
                  <a:srgbClr val="73BCC2"/>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a:t>
            </a:r>
          </a:p>
        </p:txBody>
      </p:sp>
      <p:sp>
        <p:nvSpPr>
          <p:cNvPr id="7" name="Date Placeholder 3">
            <a:extLst>
              <a:ext uri="{FF2B5EF4-FFF2-40B4-BE49-F238E27FC236}">
                <a16:creationId xmlns:a16="http://schemas.microsoft.com/office/drawing/2014/main" id="{4F0924CC-BEF6-CC4E-8612-7D572593AF41}"/>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8" name="Footer Placeholder 4">
            <a:extLst>
              <a:ext uri="{FF2B5EF4-FFF2-40B4-BE49-F238E27FC236}">
                <a16:creationId xmlns:a16="http://schemas.microsoft.com/office/drawing/2014/main" id="{8368E215-8D6B-0C4A-B1AF-664BD2B6D5E8}"/>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60C3042-0FED-144C-BA6A-EDF8B2885F1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3494037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8BB7-B8F6-4873-BFFD-823AB28666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CCD7BE0-58DD-4B8B-AEAD-3F4931EB4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F5D41-6120-4F25-9641-D7C42580589B}"/>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E24A4306-3CD7-44EC-99EE-17149831B9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8F50E-6ED8-463D-8B71-2EAD2484B354}"/>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651174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E790-4FBC-457C-ADBC-0598190E09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7848CB-6D39-423F-B22B-3D013C8AFA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3413FCF-D406-4F3B-BFAC-04CB6E512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9337EB8-B542-4856-A163-9091C53BDDAD}"/>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B1CFAC77-FA27-4059-9778-CEC05ED744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6D4338-6813-4618-B2C4-62D768EB899C}"/>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44763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A23E-C085-4F95-AEF2-F1B0BB88C0D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774D6F-B512-4527-A553-1A95369EF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A61B8-06A1-4A7B-8C15-B0C8C86B50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254E5B-7E8A-4987-86A0-94606CB1C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F5827-37A8-4B07-8CEF-BB46D2091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E9F1E45-0EC3-4977-B68D-E1AB25F74EE3}"/>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8" name="Footer Placeholder 7">
            <a:extLst>
              <a:ext uri="{FF2B5EF4-FFF2-40B4-BE49-F238E27FC236}">
                <a16:creationId xmlns:a16="http://schemas.microsoft.com/office/drawing/2014/main" id="{BC81170F-EE28-4072-96F1-A61A80CAB2F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C4BE477-5244-48DC-8A8A-94DF1E48F8D7}"/>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000849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383E-02CF-48EB-A1F4-B38A7EF979D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E02C553-2E95-47DC-90BC-5AE619561C1A}"/>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4" name="Footer Placeholder 3">
            <a:extLst>
              <a:ext uri="{FF2B5EF4-FFF2-40B4-BE49-F238E27FC236}">
                <a16:creationId xmlns:a16="http://schemas.microsoft.com/office/drawing/2014/main" id="{DDDCC887-C136-4018-AD88-FC2C69933BE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AAB7BEE-BF38-4823-B2C3-70F49B44ABA7}"/>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849139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D8163-77A7-42FE-B635-FAF26B2818BE}"/>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3" name="Footer Placeholder 2">
            <a:extLst>
              <a:ext uri="{FF2B5EF4-FFF2-40B4-BE49-F238E27FC236}">
                <a16:creationId xmlns:a16="http://schemas.microsoft.com/office/drawing/2014/main" id="{703DB179-6BC4-4A2E-B3E8-EAB0D9A06E1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602DB4-DF4A-48E3-A3F4-273B1D40098E}"/>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2278106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DD46-A9A2-480B-996C-5B1869258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908EE11-AE30-4A50-923C-A128623D7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A8E8ED6-EBEB-420A-8B14-375349DD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96F0E-B5E6-4A9F-A2F2-367F8AA832F0}"/>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6C29BF19-B374-44A9-9F9F-FF2E986C0F8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88042E-CE68-4F89-B14F-93C6DAADD53D}"/>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60896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E75B-4889-492D-B2A6-B111485BB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174ADD5-AC2A-4EE5-B276-DD2A8CD29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C0DAEB3-A742-422F-869E-7675BC64C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31A966-968E-4DBA-BA96-12358DB495FF}"/>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6" name="Footer Placeholder 5">
            <a:extLst>
              <a:ext uri="{FF2B5EF4-FFF2-40B4-BE49-F238E27FC236}">
                <a16:creationId xmlns:a16="http://schemas.microsoft.com/office/drawing/2014/main" id="{BE020231-3AF2-4AF1-86F5-4FF8445E14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CF27B4-9DFC-4B57-AFF0-26FD81C1EF92}"/>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4258891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64BE-78DE-4C02-AD3D-D89530692EF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C32A11-DEC9-4FDA-A1BA-DD2F19BA1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AACDAF5-A31F-4AB9-8AC3-9E3DA147D100}"/>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DE5E8BF1-75F1-4CE1-8571-17CDB87853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DE687A-B336-49C7-99A2-A4922B6E9934}"/>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394741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33E2A9-CBDB-4673-948F-DD742DD0DA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253E51-62A4-433B-9711-36DEC5205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59554F-8FB5-4804-ABCA-F6270D1D3A06}"/>
              </a:ext>
            </a:extLst>
          </p:cNvPr>
          <p:cNvSpPr>
            <a:spLocks noGrp="1"/>
          </p:cNvSpPr>
          <p:nvPr>
            <p:ph type="dt" sz="half" idx="10"/>
          </p:nvPr>
        </p:nvSpPr>
        <p:spPr/>
        <p:txBody>
          <a:body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1886B6C1-7026-4BA6-A0D7-7DA1ECD21C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C9ACCB-9F24-403D-BCE6-6E81E64FBCC0}"/>
              </a:ext>
            </a:extLst>
          </p:cNvPr>
          <p:cNvSpPr>
            <a:spLocks noGrp="1"/>
          </p:cNvSpPr>
          <p:nvPr>
            <p:ph type="sldNum" sz="quarter" idx="12"/>
          </p:nvPr>
        </p:nvSpPr>
        <p:spPr/>
        <p:txBody>
          <a:bodyPr/>
          <a:lstStyle/>
          <a:p>
            <a:fld id="{3BCCF16C-70D5-49FE-A64F-1555CE8F0AF6}" type="slidenum">
              <a:rPr lang="en-AU" smtClean="0"/>
              <a:t>‹#›</a:t>
            </a:fld>
            <a:endParaRPr lang="en-AU"/>
          </a:p>
        </p:txBody>
      </p:sp>
    </p:spTree>
    <p:extLst>
      <p:ext uri="{BB962C8B-B14F-4D97-AF65-F5344CB8AC3E}">
        <p14:creationId xmlns:p14="http://schemas.microsoft.com/office/powerpoint/2010/main" val="1072062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865492"/>
            <a:ext cx="9071700" cy="1890409"/>
          </a:xfrm>
        </p:spPr>
        <p:txBody>
          <a:bodyPr anchor="b">
            <a:noAutofit/>
          </a:bodyPr>
          <a:lstStyle>
            <a:lvl1pPr>
              <a:defRPr sz="4267" baseline="0">
                <a:solidFill>
                  <a:srgbClr val="C63663"/>
                </a:solidFill>
              </a:defRPr>
            </a:lvl1pPr>
          </a:lstStyle>
          <a:p>
            <a:r>
              <a:rPr lang="en-US"/>
              <a:t>Click to edit Master title style</a:t>
            </a:r>
          </a:p>
        </p:txBody>
      </p:sp>
      <p:sp>
        <p:nvSpPr>
          <p:cNvPr id="3" name="Subtitle 2"/>
          <p:cNvSpPr>
            <a:spLocks noGrp="1"/>
          </p:cNvSpPr>
          <p:nvPr>
            <p:ph type="subTitle" idx="1"/>
          </p:nvPr>
        </p:nvSpPr>
        <p:spPr>
          <a:xfrm>
            <a:off x="720000" y="2857501"/>
            <a:ext cx="6442800" cy="1295401"/>
          </a:xfrm>
        </p:spPr>
        <p:txBody>
          <a:bodyPr>
            <a:noAutofit/>
          </a:bodyPr>
          <a:lstStyle>
            <a:lvl1pPr marL="0" indent="0" algn="l">
              <a:buNone/>
              <a:defRPr sz="2933" b="0" baseline="0">
                <a:solidFill>
                  <a:srgbClr val="53565A"/>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51392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869820-63AB-5F42-A854-9E9C4FFAFDCE}"/>
              </a:ext>
            </a:extLst>
          </p:cNvPr>
          <p:cNvSpPr>
            <a:spLocks noGrp="1"/>
          </p:cNvSpPr>
          <p:nvPr>
            <p:ph type="title"/>
          </p:nvPr>
        </p:nvSpPr>
        <p:spPr>
          <a:xfrm>
            <a:off x="720000" y="540000"/>
            <a:ext cx="10672200" cy="515901"/>
          </a:xfrm>
        </p:spPr>
        <p:txBody>
          <a:bodyPr wrap="square" lIns="0" tIns="36000" rIns="0" bIns="36000" anchor="t" anchorCtr="0">
            <a:spAutoFit/>
          </a:bodyPr>
          <a:lstStyle>
            <a:lvl1pPr>
              <a:defRPr sz="3200">
                <a:solidFill>
                  <a:srgbClr val="003D69"/>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D1AE8B5F-F73E-7F4C-8470-56FE5D2AB264}"/>
              </a:ext>
            </a:extLst>
          </p:cNvPr>
          <p:cNvSpPr>
            <a:spLocks noGrp="1"/>
          </p:cNvSpPr>
          <p:nvPr>
            <p:ph idx="13"/>
          </p:nvPr>
        </p:nvSpPr>
        <p:spPr>
          <a:xfrm>
            <a:off x="720000" y="1440000"/>
            <a:ext cx="5220000" cy="450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30B1C014-A023-5448-9B6A-D61FCDE81BBB}"/>
              </a:ext>
            </a:extLst>
          </p:cNvPr>
          <p:cNvSpPr>
            <a:spLocks noGrp="1"/>
          </p:cNvSpPr>
          <p:nvPr>
            <p:ph idx="14"/>
          </p:nvPr>
        </p:nvSpPr>
        <p:spPr>
          <a:xfrm>
            <a:off x="6172200" y="1440000"/>
            <a:ext cx="5220000" cy="4500000"/>
          </a:xfrm>
        </p:spPr>
        <p:txBody>
          <a:bodyPr/>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Date Placeholder 3">
            <a:extLst>
              <a:ext uri="{FF2B5EF4-FFF2-40B4-BE49-F238E27FC236}">
                <a16:creationId xmlns:a16="http://schemas.microsoft.com/office/drawing/2014/main" id="{52D854F2-5408-AF40-8C85-351C6704D5B6}"/>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2" name="Footer Placeholder 4">
            <a:extLst>
              <a:ext uri="{FF2B5EF4-FFF2-40B4-BE49-F238E27FC236}">
                <a16:creationId xmlns:a16="http://schemas.microsoft.com/office/drawing/2014/main" id="{141A4098-85B1-F24C-A89F-02C098858C98}"/>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CBF6C189-7EDF-DF45-953F-2BAD07979809}"/>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3492288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solidFill>
                  <a:srgbClr val="C63663"/>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1397043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669" y="269875"/>
            <a:ext cx="9599084" cy="424132"/>
          </a:xfrm>
        </p:spPr>
        <p:txBody>
          <a:bodyPr/>
          <a:lstStyle>
            <a:lvl1pPr>
              <a:lnSpc>
                <a:spcPct val="10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959797"/>
            <a:ext cx="10991851" cy="5436431"/>
          </a:xfrm>
        </p:spPr>
        <p:txBody>
          <a:bodyPr/>
          <a:lstStyle>
            <a:lvl1pPr marL="0" indent="0">
              <a:lnSpc>
                <a:spcPct val="110000"/>
              </a:lnSpc>
              <a:defRPr baseline="0">
                <a:solidFill>
                  <a:srgbClr val="C63663"/>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117668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48094"/>
            <a:ext cx="8684096"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20000" y="2291907"/>
            <a:ext cx="956192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481947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DD5B8-FB87-40AC-95D6-99C74941B518}"/>
              </a:ext>
            </a:extLst>
          </p:cNvPr>
          <p:cNvSpPr>
            <a:spLocks noGrp="1"/>
          </p:cNvSpPr>
          <p:nvPr>
            <p:ph type="dt" sz="half" idx="10"/>
          </p:nvPr>
        </p:nvSpPr>
        <p:spPr/>
        <p:txBody>
          <a:bodyPr/>
          <a:lstStyle>
            <a:lvl1pPr>
              <a:defRPr/>
            </a:lvl1pPr>
          </a:lstStyle>
          <a:p>
            <a:pPr>
              <a:defRPr/>
            </a:pPr>
            <a:fld id="{4D76FB16-484C-43FA-AADF-1F4D9C29CF48}" type="datetime4">
              <a:rPr lang="en-AU"/>
              <a:pPr>
                <a:defRPr/>
              </a:pPr>
              <a:t>12 April 2024</a:t>
            </a:fld>
            <a:endParaRPr lang="en-AU"/>
          </a:p>
        </p:txBody>
      </p:sp>
      <p:sp>
        <p:nvSpPr>
          <p:cNvPr id="5" name="Footer Placeholder 4">
            <a:extLst>
              <a:ext uri="{FF2B5EF4-FFF2-40B4-BE49-F238E27FC236}">
                <a16:creationId xmlns:a16="http://schemas.microsoft.com/office/drawing/2014/main" id="{0380C621-2103-46F8-B3EC-C0DB4A28BF2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34D0CBC7-F9F3-41A2-A596-0C61C4D793BD}"/>
              </a:ext>
            </a:extLst>
          </p:cNvPr>
          <p:cNvSpPr>
            <a:spLocks noGrp="1"/>
          </p:cNvSpPr>
          <p:nvPr>
            <p:ph type="sldNum" sz="quarter" idx="12"/>
          </p:nvPr>
        </p:nvSpPr>
        <p:spPr>
          <a:xfrm>
            <a:off x="10991851" y="6480175"/>
            <a:ext cx="719667" cy="374650"/>
          </a:xfrm>
        </p:spPr>
        <p:txBody>
          <a:bodyPr/>
          <a:lstStyle>
            <a:lvl1pPr>
              <a:defRPr/>
            </a:lvl1pPr>
          </a:lstStyle>
          <a:p>
            <a:pPr>
              <a:defRPr/>
            </a:pPr>
            <a:fld id="{256A33C2-D1E0-4266-B7D8-B6D46221DE18}" type="slidenum">
              <a:rPr lang="en-AU"/>
              <a:pPr>
                <a:defRPr/>
              </a:pPr>
              <a:t>‹#›</a:t>
            </a:fld>
            <a:endParaRPr lang="en-AU"/>
          </a:p>
        </p:txBody>
      </p:sp>
    </p:spTree>
    <p:extLst>
      <p:ext uri="{BB962C8B-B14F-4D97-AF65-F5344CB8AC3E}">
        <p14:creationId xmlns:p14="http://schemas.microsoft.com/office/powerpoint/2010/main" val="1675486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A5BE-E2F1-4AF3-983B-D2289BB61F1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42CD29-9BB0-4400-8531-BE773CF3D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78ADFEE-E73A-4903-9E24-0239D01B0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195BC0-4C01-4B78-BBE3-F5BAFE1877C6}"/>
              </a:ext>
            </a:extLst>
          </p:cNvPr>
          <p:cNvSpPr>
            <a:spLocks noGrp="1"/>
          </p:cNvSpPr>
          <p:nvPr>
            <p:ph type="dt" sz="half" idx="10"/>
          </p:nvPr>
        </p:nvSpPr>
        <p:spPr/>
        <p:txBody>
          <a:bodyPr/>
          <a:lstStyle/>
          <a:p>
            <a:fld id="{B153C2E9-90F9-4D7D-A2CD-17770A2C7A38}" type="datetimeFigureOut">
              <a:rPr lang="en-AU" smtClean="0"/>
              <a:t>12/04/2024</a:t>
            </a:fld>
            <a:endParaRPr lang="en-AU"/>
          </a:p>
        </p:txBody>
      </p:sp>
      <p:sp>
        <p:nvSpPr>
          <p:cNvPr id="6" name="Footer Placeholder 5">
            <a:extLst>
              <a:ext uri="{FF2B5EF4-FFF2-40B4-BE49-F238E27FC236}">
                <a16:creationId xmlns:a16="http://schemas.microsoft.com/office/drawing/2014/main" id="{E12AD93B-0E05-4BC7-A9D0-FC12594F71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D46B627-72A3-4103-841B-4F59E4DDDF94}"/>
              </a:ext>
            </a:extLst>
          </p:cNvPr>
          <p:cNvSpPr>
            <a:spLocks noGrp="1"/>
          </p:cNvSpPr>
          <p:nvPr>
            <p:ph type="sldNum" sz="quarter" idx="12"/>
          </p:nvPr>
        </p:nvSpPr>
        <p:spPr/>
        <p:txBody>
          <a:bodyPr/>
          <a:lstStyle/>
          <a:p>
            <a:fld id="{D1D40A72-132C-4857-AA60-7A46A201290C}" type="slidenum">
              <a:rPr lang="en-AU" smtClean="0"/>
              <a:t>‹#›</a:t>
            </a:fld>
            <a:endParaRPr lang="en-AU"/>
          </a:p>
        </p:txBody>
      </p:sp>
    </p:spTree>
    <p:extLst>
      <p:ext uri="{BB962C8B-B14F-4D97-AF65-F5344CB8AC3E}">
        <p14:creationId xmlns:p14="http://schemas.microsoft.com/office/powerpoint/2010/main" val="1396520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48094"/>
            <a:ext cx="8684096" cy="1577163"/>
          </a:xfrm>
        </p:spPr>
        <p:txBody>
          <a:bodyPr anchor="b">
            <a:noAutofit/>
          </a:bodyPr>
          <a:lstStyle>
            <a:lvl1pPr>
              <a:defRPr sz="32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720000" y="2291907"/>
            <a:ext cx="956192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2728772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rgbClr val="FFFFFF"/>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A90E6A-FB2F-4872-AD5D-4A88500867A5}" type="datetime4">
              <a:rPr lang="en-AU"/>
              <a:pPr>
                <a:defRPr/>
              </a:pPr>
              <a:t>12 April 2024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0"/>
          </a:xfrm>
        </p:spPr>
        <p:txBody>
          <a:bodyPr/>
          <a:lstStyle>
            <a:lvl1pPr>
              <a:defRPr/>
            </a:lvl1pPr>
          </a:lstStyle>
          <a:p>
            <a:fld id="{86DC9C71-088A-4033-9AA2-0CEA8831E65B}" type="slidenum">
              <a:rPr lang="en-AU" altLang="en-US"/>
              <a:pPr/>
              <a:t>‹#›</a:t>
            </a:fld>
            <a:endParaRPr lang="en-AU" altLang="en-US"/>
          </a:p>
        </p:txBody>
      </p:sp>
    </p:spTree>
    <p:extLst>
      <p:ext uri="{BB962C8B-B14F-4D97-AF65-F5344CB8AC3E}">
        <p14:creationId xmlns:p14="http://schemas.microsoft.com/office/powerpoint/2010/main" val="87774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E6EC-1BC6-4E55-A92B-66A98606F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A512F41-1AB9-4481-ABBB-1A27F69E6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84E4464-EF73-442C-A070-7E66FDBA84FE}"/>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5" name="Footer Placeholder 4">
            <a:extLst>
              <a:ext uri="{FF2B5EF4-FFF2-40B4-BE49-F238E27FC236}">
                <a16:creationId xmlns:a16="http://schemas.microsoft.com/office/drawing/2014/main" id="{FD102562-DC8D-4F7D-8C47-97E4FA521A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C2C091-250C-4AA8-80E6-CA59FC39BC39}"/>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727558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DD0-DF3E-4152-9EF5-334B6724DD7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3EBD471-822F-4413-B9C9-4419BCCB5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80831C-51AC-492F-B0B3-13E5987DB22F}"/>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5" name="Footer Placeholder 4">
            <a:extLst>
              <a:ext uri="{FF2B5EF4-FFF2-40B4-BE49-F238E27FC236}">
                <a16:creationId xmlns:a16="http://schemas.microsoft.com/office/drawing/2014/main" id="{970867BA-609F-4A98-8B63-8ADF92DFF9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C17848-F599-4371-9A32-C0D34E528756}"/>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1357546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8BF2-E294-4406-B6A8-2314B17AC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5AE00B5-E717-49A4-91C1-09F99CE4A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70336-5885-4560-9964-771EDE6A4B3C}"/>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5" name="Footer Placeholder 4">
            <a:extLst>
              <a:ext uri="{FF2B5EF4-FFF2-40B4-BE49-F238E27FC236}">
                <a16:creationId xmlns:a16="http://schemas.microsoft.com/office/drawing/2014/main" id="{6FD45701-94AA-42DB-8110-A474BBAD52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E9C024-53E3-48DE-B1D1-83F3156AE9EC}"/>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15580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BB4B726-DD9E-AB4C-9957-5A48B59675A2}"/>
              </a:ext>
            </a:extLst>
          </p:cNvPr>
          <p:cNvSpPr>
            <a:spLocks noGrp="1"/>
          </p:cNvSpPr>
          <p:nvPr>
            <p:ph idx="13"/>
          </p:nvPr>
        </p:nvSpPr>
        <p:spPr>
          <a:xfrm>
            <a:off x="720000" y="1980000"/>
            <a:ext cx="5220000" cy="378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429D133D-B11C-1041-A396-3D4D5BCDE8E6}"/>
              </a:ext>
            </a:extLst>
          </p:cNvPr>
          <p:cNvSpPr>
            <a:spLocks noGrp="1"/>
          </p:cNvSpPr>
          <p:nvPr>
            <p:ph idx="14"/>
          </p:nvPr>
        </p:nvSpPr>
        <p:spPr>
          <a:xfrm>
            <a:off x="6172200" y="1980000"/>
            <a:ext cx="5220000" cy="3780000"/>
          </a:xfrm>
        </p:spPr>
        <p:txBody>
          <a:bodyPr lIns="0" tIns="36000" rIns="0" bIns="36000"/>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2">
            <a:extLst>
              <a:ext uri="{FF2B5EF4-FFF2-40B4-BE49-F238E27FC236}">
                <a16:creationId xmlns:a16="http://schemas.microsoft.com/office/drawing/2014/main" id="{11FDA998-D52C-4C48-86BC-1CC5F1208379}"/>
              </a:ext>
            </a:extLst>
          </p:cNvPr>
          <p:cNvSpPr>
            <a:spLocks noGrp="1"/>
          </p:cNvSpPr>
          <p:nvPr>
            <p:ph type="body" idx="1"/>
          </p:nvPr>
        </p:nvSpPr>
        <p:spPr>
          <a:xfrm>
            <a:off x="720000" y="1440000"/>
            <a:ext cx="5220000" cy="405102"/>
          </a:xfrm>
        </p:spPr>
        <p:txBody>
          <a:bodyPr lIns="0" tIns="36000" rIns="0" bIns="36000"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a:extLst>
              <a:ext uri="{FF2B5EF4-FFF2-40B4-BE49-F238E27FC236}">
                <a16:creationId xmlns:a16="http://schemas.microsoft.com/office/drawing/2014/main" id="{80887FDF-3672-1C41-9E49-6122E9FEDDE5}"/>
              </a:ext>
            </a:extLst>
          </p:cNvPr>
          <p:cNvSpPr>
            <a:spLocks noGrp="1"/>
          </p:cNvSpPr>
          <p:nvPr>
            <p:ph type="body" sz="quarter" idx="3"/>
          </p:nvPr>
        </p:nvSpPr>
        <p:spPr>
          <a:xfrm>
            <a:off x="6172200" y="1440000"/>
            <a:ext cx="5220000" cy="405102"/>
          </a:xfrm>
        </p:spPr>
        <p:txBody>
          <a:bodyPr lIns="0" tIns="36000" rIns="0" bIns="36000"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1">
            <a:extLst>
              <a:ext uri="{FF2B5EF4-FFF2-40B4-BE49-F238E27FC236}">
                <a16:creationId xmlns:a16="http://schemas.microsoft.com/office/drawing/2014/main" id="{76EFEC05-C46F-4048-8040-8968824F3F93}"/>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13" name="Date Placeholder 3">
            <a:extLst>
              <a:ext uri="{FF2B5EF4-FFF2-40B4-BE49-F238E27FC236}">
                <a16:creationId xmlns:a16="http://schemas.microsoft.com/office/drawing/2014/main" id="{4B14D3B3-0301-AF4A-A397-1FAB0879ADDA}"/>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4" name="Footer Placeholder 4">
            <a:extLst>
              <a:ext uri="{FF2B5EF4-FFF2-40B4-BE49-F238E27FC236}">
                <a16:creationId xmlns:a16="http://schemas.microsoft.com/office/drawing/2014/main" id="{F99D4D89-A337-8E41-BE6B-E80E7C1C1429}"/>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87EE5698-6A3F-994B-8344-73C722BEEC2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409514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B7BF-6703-4FD2-A2CF-396063ECB2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DA0A60F-3441-42B8-8E47-A4AB97C6D6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52B7337-50AD-4016-BC20-10DD8C0C2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5684AE3-28FA-4543-B61D-3F98418B8F9A}"/>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6" name="Footer Placeholder 5">
            <a:extLst>
              <a:ext uri="{FF2B5EF4-FFF2-40B4-BE49-F238E27FC236}">
                <a16:creationId xmlns:a16="http://schemas.microsoft.com/office/drawing/2014/main" id="{90974540-2F5D-4284-8652-A55C965DA05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84E6973-CE50-434D-A37F-14F6868FAD50}"/>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3839976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E89B-1873-4E45-B9C6-62C9737521A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F507241-33A9-424E-A418-05E8792FB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2C3C0-5056-405A-AAFF-47DD17BF82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E7C7FF-931B-4C35-973F-61213729D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83A78D-4B54-496F-A94D-C88637DDDC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AEFA4F3-4CD2-49CD-AB08-31B08CAFB16F}"/>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8" name="Footer Placeholder 7">
            <a:extLst>
              <a:ext uri="{FF2B5EF4-FFF2-40B4-BE49-F238E27FC236}">
                <a16:creationId xmlns:a16="http://schemas.microsoft.com/office/drawing/2014/main" id="{1DB1F43B-8044-45C8-BC1C-1426B0F1361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3B22056-2CE2-4D85-A37C-A2EE281E1D3C}"/>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4252814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7C3A-96E4-4AF9-A94E-D2118830062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FCEBB43-668B-4497-80FC-55B617429536}"/>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4" name="Footer Placeholder 3">
            <a:extLst>
              <a:ext uri="{FF2B5EF4-FFF2-40B4-BE49-F238E27FC236}">
                <a16:creationId xmlns:a16="http://schemas.microsoft.com/office/drawing/2014/main" id="{2DEC1AA5-0398-4830-971A-1D0F6503BEC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F4D5764-E06E-4EC4-A4A8-9D433F4C059F}"/>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40298994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A7B41-C45C-417B-A7F4-F9E6893B5ADE}"/>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3" name="Footer Placeholder 2">
            <a:extLst>
              <a:ext uri="{FF2B5EF4-FFF2-40B4-BE49-F238E27FC236}">
                <a16:creationId xmlns:a16="http://schemas.microsoft.com/office/drawing/2014/main" id="{2325A3B3-6099-40D1-9B8C-49152F6D4A2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5D7A7EF-7E15-4850-8056-714B1AAD4FD9}"/>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963902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C40F-225F-4151-BBF4-19A07911A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1DC03D3-572C-48B3-8168-5EEB690FF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B57BAF8-0FBF-4144-B182-F26571B0E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775AD-8E41-4DF8-B659-1D9BF14DC350}"/>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6" name="Footer Placeholder 5">
            <a:extLst>
              <a:ext uri="{FF2B5EF4-FFF2-40B4-BE49-F238E27FC236}">
                <a16:creationId xmlns:a16="http://schemas.microsoft.com/office/drawing/2014/main" id="{6E5AD40F-E205-46D7-A8FF-5FC3892F803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FED2D4-2E21-40EE-AC4E-CF09F2E125E1}"/>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2214885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6B0F-C7DB-49F5-A257-749CCE95C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0C8E176-7AA4-4F55-BC3F-9BBC57AAB3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50B6098-3E28-45E1-B280-FC985FB74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4050F-FDF2-424D-935D-CA9C8A747A1E}"/>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6" name="Footer Placeholder 5">
            <a:extLst>
              <a:ext uri="{FF2B5EF4-FFF2-40B4-BE49-F238E27FC236}">
                <a16:creationId xmlns:a16="http://schemas.microsoft.com/office/drawing/2014/main" id="{BBE30687-F40A-46D6-B67D-61B3DA1028C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1510534-909B-45CA-8813-F627A93C4CC7}"/>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3276535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7496-E3E0-4D45-8CF4-264CE8C0E01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1DE204-F171-4521-A806-E7EC97D899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6830AB6-4E97-4C45-91F0-B56E67C672B9}"/>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5" name="Footer Placeholder 4">
            <a:extLst>
              <a:ext uri="{FF2B5EF4-FFF2-40B4-BE49-F238E27FC236}">
                <a16:creationId xmlns:a16="http://schemas.microsoft.com/office/drawing/2014/main" id="{A3F84BB4-7385-4988-BD35-368DF8E4A3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EED8B1-A9F4-4925-876B-76137CF40AD0}"/>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37101566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CC8CA-08EC-43F5-9A0A-4B896AA392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B0AD6A-EC84-426E-91E7-9A9FBE0EAE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AC4E05-7088-41F9-9A1B-3A9397A45B86}"/>
              </a:ext>
            </a:extLst>
          </p:cNvPr>
          <p:cNvSpPr>
            <a:spLocks noGrp="1"/>
          </p:cNvSpPr>
          <p:nvPr>
            <p:ph type="dt" sz="half" idx="10"/>
          </p:nvPr>
        </p:nvSpPr>
        <p:spPr/>
        <p:txBody>
          <a:bodyPr/>
          <a:lstStyle/>
          <a:p>
            <a:fld id="{A738A6F4-1335-4EEB-8C46-0808364F8E20}" type="datetimeFigureOut">
              <a:rPr lang="en-AU" smtClean="0"/>
              <a:t>12/04/2024</a:t>
            </a:fld>
            <a:endParaRPr lang="en-AU"/>
          </a:p>
        </p:txBody>
      </p:sp>
      <p:sp>
        <p:nvSpPr>
          <p:cNvPr id="5" name="Footer Placeholder 4">
            <a:extLst>
              <a:ext uri="{FF2B5EF4-FFF2-40B4-BE49-F238E27FC236}">
                <a16:creationId xmlns:a16="http://schemas.microsoft.com/office/drawing/2014/main" id="{5B011A90-DE76-4AAA-B946-97D74EA3AF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06A63CF-BE86-4AAE-85EC-459BAE081021}"/>
              </a:ext>
            </a:extLst>
          </p:cNvPr>
          <p:cNvSpPr>
            <a:spLocks noGrp="1"/>
          </p:cNvSpPr>
          <p:nvPr>
            <p:ph type="sldNum" sz="quarter" idx="12"/>
          </p:nvPr>
        </p:nvSpPr>
        <p:spPr/>
        <p:txBody>
          <a:bodyPr/>
          <a:lstStyle/>
          <a:p>
            <a:fld id="{A608141E-3357-4805-9F56-8576AB89D66F}" type="slidenum">
              <a:rPr lang="en-AU" smtClean="0"/>
              <a:t>‹#›</a:t>
            </a:fld>
            <a:endParaRPr lang="en-AU"/>
          </a:p>
        </p:txBody>
      </p:sp>
    </p:spTree>
    <p:extLst>
      <p:ext uri="{BB962C8B-B14F-4D97-AF65-F5344CB8AC3E}">
        <p14:creationId xmlns:p14="http://schemas.microsoft.com/office/powerpoint/2010/main" val="18158166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865492"/>
            <a:ext cx="9071700" cy="1890409"/>
          </a:xfrm>
        </p:spPr>
        <p:txBody>
          <a:bodyPr anchor="b">
            <a:noAutofit/>
          </a:bodyPr>
          <a:lstStyle>
            <a:lvl1pPr>
              <a:defRPr sz="4267" baseline="0">
                <a:solidFill>
                  <a:srgbClr val="53565A"/>
                </a:solidFill>
              </a:defRPr>
            </a:lvl1pPr>
          </a:lstStyle>
          <a:p>
            <a:r>
              <a:rPr lang="en-US"/>
              <a:t>Click to edit Master title style</a:t>
            </a:r>
          </a:p>
        </p:txBody>
      </p:sp>
      <p:sp>
        <p:nvSpPr>
          <p:cNvPr id="3" name="Subtitle 2"/>
          <p:cNvSpPr>
            <a:spLocks noGrp="1"/>
          </p:cNvSpPr>
          <p:nvPr>
            <p:ph type="subTitle" idx="1"/>
          </p:nvPr>
        </p:nvSpPr>
        <p:spPr>
          <a:xfrm>
            <a:off x="720000" y="2857501"/>
            <a:ext cx="6442800" cy="1295401"/>
          </a:xfrm>
        </p:spPr>
        <p:txBody>
          <a:bodyPr>
            <a:noAutofit/>
          </a:bodyPr>
          <a:lstStyle>
            <a:lvl1pPr marL="0" indent="0" algn="l">
              <a:buNone/>
              <a:defRPr sz="2933" b="0" baseline="0">
                <a:solidFill>
                  <a:srgbClr val="53565A"/>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Tree>
    <p:extLst>
      <p:ext uri="{BB962C8B-B14F-4D97-AF65-F5344CB8AC3E}">
        <p14:creationId xmlns:p14="http://schemas.microsoft.com/office/powerpoint/2010/main" val="3994649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od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719667" y="1619251"/>
            <a:ext cx="10991851" cy="4854797"/>
          </a:xfrm>
        </p:spPr>
        <p:txBody>
          <a:bodyPr/>
          <a:lstStyle>
            <a:lvl1pPr marL="0" indent="0">
              <a:lnSpc>
                <a:spcPct val="110000"/>
              </a:lnSpc>
              <a:defRPr baseline="0">
                <a:solidFill>
                  <a:srgbClr val="53565A"/>
                </a:solidFill>
              </a:defRPr>
            </a:lvl1pPr>
            <a:lvl2pPr marL="0" indent="0">
              <a:lnSpc>
                <a:spcPct val="110000"/>
              </a:lnSpc>
              <a:defRPr/>
            </a:lvl2pPr>
            <a:lvl3pPr marL="335992" indent="-335992">
              <a:lnSpc>
                <a:spcPct val="110000"/>
              </a:lnSpc>
              <a:defRPr/>
            </a:lvl3pPr>
            <a:lvl4pPr marL="671983" indent="-335992">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10991851" y="6480175"/>
            <a:ext cx="719667" cy="374651"/>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84545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10965A-F517-5843-8904-7B372A02FB75}"/>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7" name="Date Placeholder 3">
            <a:extLst>
              <a:ext uri="{FF2B5EF4-FFF2-40B4-BE49-F238E27FC236}">
                <a16:creationId xmlns:a16="http://schemas.microsoft.com/office/drawing/2014/main" id="{349CF370-D345-8C44-AD09-CBA3E5BEDB74}"/>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8" name="Footer Placeholder 4">
            <a:extLst>
              <a:ext uri="{FF2B5EF4-FFF2-40B4-BE49-F238E27FC236}">
                <a16:creationId xmlns:a16="http://schemas.microsoft.com/office/drawing/2014/main" id="{132A794A-BD9B-A84E-8C59-0D35DE26770A}"/>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EE8A8A6-98C3-9F49-9EEB-683AC2B85E83}"/>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186701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lide title and subtitle only">
    <p:spTree>
      <p:nvGrpSpPr>
        <p:cNvPr id="1" name=""/>
        <p:cNvGrpSpPr/>
        <p:nvPr/>
      </p:nvGrpSpPr>
      <p:grpSpPr>
        <a:xfrm>
          <a:off x="0" y="0"/>
          <a:ext cx="0" cy="0"/>
          <a:chOff x="0" y="0"/>
          <a:chExt cx="0" cy="0"/>
        </a:xfrm>
      </p:grpSpPr>
      <p:sp>
        <p:nvSpPr>
          <p:cNvPr id="3" name="Text Placeholder 1201">
            <a:extLst>
              <a:ext uri="{FF2B5EF4-FFF2-40B4-BE49-F238E27FC236}">
                <a16:creationId xmlns:a16="http://schemas.microsoft.com/office/drawing/2014/main" id="{8FB8A508-BE82-4FFA-B5B9-F08B8E76CCFE}"/>
              </a:ext>
            </a:extLst>
          </p:cNvPr>
          <p:cNvSpPr>
            <a:spLocks noGrp="1"/>
          </p:cNvSpPr>
          <p:nvPr>
            <p:ph type="body" sz="quarter" idx="11" hasCustomPrompt="1"/>
          </p:nvPr>
        </p:nvSpPr>
        <p:spPr>
          <a:xfrm>
            <a:off x="371475" y="1531897"/>
            <a:ext cx="324000" cy="50400"/>
          </a:xfrm>
          <a:prstGeom prst="roundRect">
            <a:avLst>
              <a:gd name="adj" fmla="val 50000"/>
            </a:avLst>
          </a:prstGeom>
          <a:solidFill>
            <a:schemeClr val="accent1"/>
          </a:solidFill>
          <a:ln w="3175">
            <a:solidFill>
              <a:schemeClr val="accent1"/>
            </a:solidFill>
          </a:ln>
        </p:spPr>
        <p:txBody>
          <a:bodyPr/>
          <a:lstStyle>
            <a:lvl1pPr>
              <a:defRPr sz="400">
                <a:noFill/>
              </a:defRPr>
            </a:lvl1pPr>
          </a:lstStyle>
          <a:p>
            <a:pPr lvl="0"/>
            <a:r>
              <a:rPr lang="en-US"/>
              <a:t>f</a:t>
            </a:r>
            <a:endParaRPr lang="en-AU"/>
          </a:p>
        </p:txBody>
      </p:sp>
      <p:sp>
        <p:nvSpPr>
          <p:cNvPr id="11" name="Text Placeholder 10">
            <a:extLst>
              <a:ext uri="{FF2B5EF4-FFF2-40B4-BE49-F238E27FC236}">
                <a16:creationId xmlns:a16="http://schemas.microsoft.com/office/drawing/2014/main" id="{228680DD-4748-4FC6-963F-FBB599611577}"/>
              </a:ext>
            </a:extLst>
          </p:cNvPr>
          <p:cNvSpPr>
            <a:spLocks noGrp="1"/>
          </p:cNvSpPr>
          <p:nvPr>
            <p:ph type="body" sz="quarter" idx="13" hasCustomPrompt="1"/>
          </p:nvPr>
        </p:nvSpPr>
        <p:spPr>
          <a:xfrm>
            <a:off x="371476" y="396876"/>
            <a:ext cx="6732637" cy="868363"/>
          </a:xfrm>
        </p:spPr>
        <p:txBody>
          <a:bodyPr/>
          <a:lstStyle>
            <a:lvl1pPr>
              <a:spcBef>
                <a:spcPts val="0"/>
              </a:spcBef>
              <a:defRPr sz="3600">
                <a:solidFill>
                  <a:schemeClr val="accent1"/>
                </a:solidFill>
              </a:defRPr>
            </a:lvl1pPr>
            <a:lvl2pPr>
              <a:defRPr sz="2800"/>
            </a:lvl2pPr>
          </a:lstStyle>
          <a:p>
            <a:pPr lvl="0"/>
            <a:r>
              <a:rPr lang="en-US"/>
              <a:t>Slide title to be on 2 lines</a:t>
            </a:r>
          </a:p>
          <a:p>
            <a:pPr lvl="1"/>
            <a:r>
              <a:rPr lang="en-US"/>
              <a:t>Second level</a:t>
            </a:r>
          </a:p>
        </p:txBody>
      </p:sp>
    </p:spTree>
    <p:extLst>
      <p:ext uri="{BB962C8B-B14F-4D97-AF65-F5344CB8AC3E}">
        <p14:creationId xmlns:p14="http://schemas.microsoft.com/office/powerpoint/2010/main" val="3089170849"/>
      </p:ext>
    </p:extLst>
  </p:cSld>
  <p:clrMapOvr>
    <a:masterClrMapping/>
  </p:clrMapOvr>
  <p:transition>
    <p:fade/>
  </p:transition>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D864-6014-223B-D831-D83A8A14F12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442204-3366-76BB-13FB-8C700413FCF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0A8437-4733-1903-4A1C-D6ED80E437F8}"/>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5" name="Footer Placeholder 4">
            <a:extLst>
              <a:ext uri="{FF2B5EF4-FFF2-40B4-BE49-F238E27FC236}">
                <a16:creationId xmlns:a16="http://schemas.microsoft.com/office/drawing/2014/main" id="{E8A10696-2B06-EC06-CD97-4A2F5F885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A72C4-5250-A887-316A-2587EED9E49A}"/>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4288194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F51A-D3DB-37F3-716F-5F3EABAFE5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5ABE35C-882A-5A68-D504-D0AD1ABED2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C0F3B7-A5C8-B55F-83E2-A05F20DDABF8}"/>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5" name="Footer Placeholder 4">
            <a:extLst>
              <a:ext uri="{FF2B5EF4-FFF2-40B4-BE49-F238E27FC236}">
                <a16:creationId xmlns:a16="http://schemas.microsoft.com/office/drawing/2014/main" id="{7D034639-C5E8-F556-CA6D-F785B763D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CEB6C-AF3F-6CE7-4E4E-0B62C5160F53}"/>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4170745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05E7-6BB2-C1A4-A28A-79ABF4BA8C9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FF480D3-CF51-6062-E117-DE05DE801BD2}"/>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B823F1-570A-1446-2399-0033BDD3B707}"/>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5" name="Footer Placeholder 4">
            <a:extLst>
              <a:ext uri="{FF2B5EF4-FFF2-40B4-BE49-F238E27FC236}">
                <a16:creationId xmlns:a16="http://schemas.microsoft.com/office/drawing/2014/main" id="{CCB7460C-0F4E-6096-F3F0-98C5319E3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A90E0-8D75-5D6A-4D80-F3B4D0259FC6}"/>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3208264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5B26-0183-01D7-722F-FBAB0C09FC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CB74C8-93EA-F239-0E0C-575ADF570685}"/>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8990D3D-49A2-85EE-055C-07C9F2D56539}"/>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1C4076C-9FC4-2F9D-DA25-AA32232C6670}"/>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6" name="Footer Placeholder 5">
            <a:extLst>
              <a:ext uri="{FF2B5EF4-FFF2-40B4-BE49-F238E27FC236}">
                <a16:creationId xmlns:a16="http://schemas.microsoft.com/office/drawing/2014/main" id="{DE99850D-D3C3-C1B3-B847-04EAF94CD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6972B3-684C-8E8F-6416-99FB1B50FA27}"/>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328298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2218-BC94-B8BB-CB6E-626495E4AAD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0AEFE-202E-6003-3709-84722E82D7B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1B07771-867A-8B8E-EBE3-D3FAA7A27862}"/>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1E886C-0792-3D34-129E-102D646A0F7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DBE84C9-855C-7660-BE7C-3F31393D71D8}"/>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CFA863-7F13-BC80-737D-60320A8A719B}"/>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8" name="Footer Placeholder 7">
            <a:extLst>
              <a:ext uri="{FF2B5EF4-FFF2-40B4-BE49-F238E27FC236}">
                <a16:creationId xmlns:a16="http://schemas.microsoft.com/office/drawing/2014/main" id="{15E059A4-F3A5-373E-2202-C40107FC93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CCB747-55EF-CC66-87D6-89CD340255E3}"/>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1043422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8A4F-C8A5-2141-5DC2-35A6900788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8D7DEC-0CA0-FB44-C106-C8C941296158}"/>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4" name="Footer Placeholder 3">
            <a:extLst>
              <a:ext uri="{FF2B5EF4-FFF2-40B4-BE49-F238E27FC236}">
                <a16:creationId xmlns:a16="http://schemas.microsoft.com/office/drawing/2014/main" id="{97C8B3E0-47FE-003B-2810-918294F05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F90619-ECF3-A8B6-FE26-739CF9EF5BB1}"/>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30688688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A7DB80-766D-853B-D6A0-79138F60ABB3}"/>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3" name="Footer Placeholder 2">
            <a:extLst>
              <a:ext uri="{FF2B5EF4-FFF2-40B4-BE49-F238E27FC236}">
                <a16:creationId xmlns:a16="http://schemas.microsoft.com/office/drawing/2014/main" id="{9751364C-22AD-168F-B856-F06DBBFC57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669F67-9642-F8D6-A1E6-0B992CB8AF57}"/>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2331846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E2B4-98D1-108C-959A-0BB7F5EC41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3D5284-2AC9-6E26-3E6F-9F32378BDF8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B46A580-6B38-B54A-DAA1-77DE51B24DA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AC0697-BA9B-52F5-DC77-C6017A234069}"/>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6" name="Footer Placeholder 5">
            <a:extLst>
              <a:ext uri="{FF2B5EF4-FFF2-40B4-BE49-F238E27FC236}">
                <a16:creationId xmlns:a16="http://schemas.microsoft.com/office/drawing/2014/main" id="{F9888F9C-5404-6E88-549D-5F292344A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0EA0F-1C8F-EF39-1998-CF6B87F1C9F8}"/>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490344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1F12-FA91-4018-9F53-90A25131BC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15E148-E29C-5C1A-42D7-17AA737F7E2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26FB88B-FA0F-9E84-3BD3-DEE190D18DF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0196B1-FD77-59F9-3CEE-0F1B01313E49}"/>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6" name="Footer Placeholder 5">
            <a:extLst>
              <a:ext uri="{FF2B5EF4-FFF2-40B4-BE49-F238E27FC236}">
                <a16:creationId xmlns:a16="http://schemas.microsoft.com/office/drawing/2014/main" id="{45917A01-E14A-E9C6-83D0-B716CB44B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5FA8AE-24A3-46C4-770E-26C6E51B1055}"/>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217676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5F425FA-612B-FF42-AD48-44DFD0354BB6}"/>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6" name="Footer Placeholder 4">
            <a:extLst>
              <a:ext uri="{FF2B5EF4-FFF2-40B4-BE49-F238E27FC236}">
                <a16:creationId xmlns:a16="http://schemas.microsoft.com/office/drawing/2014/main" id="{CAC27961-4930-9C41-9BEF-6AE8B5E03AB4}"/>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523B1943-4B77-944C-B1D1-7559D172DFCF}"/>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5871653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7921-7A87-9068-DE25-ED898F009D2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D580FA-FE4E-F1FD-4388-48BD8F0448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A01325-CBE4-5191-7FB4-75600CBB5FF8}"/>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5" name="Footer Placeholder 4">
            <a:extLst>
              <a:ext uri="{FF2B5EF4-FFF2-40B4-BE49-F238E27FC236}">
                <a16:creationId xmlns:a16="http://schemas.microsoft.com/office/drawing/2014/main" id="{A988A30B-744F-96B5-2AA2-B89F539B2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20241-1D82-122A-F9D8-51F72BAFF2EE}"/>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18889715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719-A705-C973-B3B2-92AA276A7E19}"/>
              </a:ext>
            </a:extLst>
          </p:cNvPr>
          <p:cNvSpPr>
            <a:spLocks noGrp="1"/>
          </p:cNvSpPr>
          <p:nvPr>
            <p:ph type="title" orient="vert"/>
          </p:nvPr>
        </p:nvSpPr>
        <p:spPr>
          <a:xfrm>
            <a:off x="8724901" y="365126"/>
            <a:ext cx="2628900" cy="581183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BA7E8-A29E-E7C1-4BA0-EA465E7B46FF}"/>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E8BBDB-00F2-77EF-ABC7-1E882C407D82}"/>
              </a:ext>
            </a:extLst>
          </p:cNvPr>
          <p:cNvSpPr>
            <a:spLocks noGrp="1"/>
          </p:cNvSpPr>
          <p:nvPr>
            <p:ph type="dt" sz="half" idx="10"/>
          </p:nvPr>
        </p:nvSpPr>
        <p:spPr/>
        <p:txBody>
          <a:bodyPr/>
          <a:lstStyle/>
          <a:p>
            <a:fld id="{C6AEC74C-8541-7945-B385-5D4E472C2799}" type="datetimeFigureOut">
              <a:rPr lang="en-US" smtClean="0"/>
              <a:t>4/12/2024</a:t>
            </a:fld>
            <a:endParaRPr lang="en-US"/>
          </a:p>
        </p:txBody>
      </p:sp>
      <p:sp>
        <p:nvSpPr>
          <p:cNvPr id="5" name="Footer Placeholder 4">
            <a:extLst>
              <a:ext uri="{FF2B5EF4-FFF2-40B4-BE49-F238E27FC236}">
                <a16:creationId xmlns:a16="http://schemas.microsoft.com/office/drawing/2014/main" id="{F40905B1-11D6-A387-7119-DB94D7941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3DF7F-C531-6F32-18F4-00DF1A23B5E6}"/>
              </a:ext>
            </a:extLst>
          </p:cNvPr>
          <p:cNvSpPr>
            <a:spLocks noGrp="1"/>
          </p:cNvSpPr>
          <p:nvPr>
            <p:ph type="sldNum" sz="quarter" idx="12"/>
          </p:nvPr>
        </p:nvSpPr>
        <p:spPr/>
        <p:txBody>
          <a:bodyPr/>
          <a:lstStyle/>
          <a:p>
            <a:fld id="{B7A664F7-7D87-A948-953A-258AFDC19F11}" type="slidenum">
              <a:rPr lang="en-US" smtClean="0"/>
              <a:t>‹#›</a:t>
            </a:fld>
            <a:endParaRPr lang="en-US"/>
          </a:p>
        </p:txBody>
      </p:sp>
    </p:spTree>
    <p:extLst>
      <p:ext uri="{BB962C8B-B14F-4D97-AF65-F5344CB8AC3E}">
        <p14:creationId xmlns:p14="http://schemas.microsoft.com/office/powerpoint/2010/main" val="823379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lide title and subtitle only">
    <p:spTree>
      <p:nvGrpSpPr>
        <p:cNvPr id="1" name=""/>
        <p:cNvGrpSpPr/>
        <p:nvPr/>
      </p:nvGrpSpPr>
      <p:grpSpPr>
        <a:xfrm>
          <a:off x="0" y="0"/>
          <a:ext cx="0" cy="0"/>
          <a:chOff x="0" y="0"/>
          <a:chExt cx="0" cy="0"/>
        </a:xfrm>
      </p:grpSpPr>
      <p:sp>
        <p:nvSpPr>
          <p:cNvPr id="3" name="Text Placeholder 1201">
            <a:extLst>
              <a:ext uri="{FF2B5EF4-FFF2-40B4-BE49-F238E27FC236}">
                <a16:creationId xmlns:a16="http://schemas.microsoft.com/office/drawing/2014/main" id="{8FB8A508-BE82-4FFA-B5B9-F08B8E76CCFE}"/>
              </a:ext>
            </a:extLst>
          </p:cNvPr>
          <p:cNvSpPr>
            <a:spLocks noGrp="1"/>
          </p:cNvSpPr>
          <p:nvPr>
            <p:ph type="body" sz="quarter" idx="11" hasCustomPrompt="1"/>
          </p:nvPr>
        </p:nvSpPr>
        <p:spPr>
          <a:xfrm>
            <a:off x="371475" y="1531897"/>
            <a:ext cx="324000" cy="50400"/>
          </a:xfrm>
          <a:prstGeom prst="roundRect">
            <a:avLst>
              <a:gd name="adj" fmla="val 50000"/>
            </a:avLst>
          </a:prstGeom>
          <a:solidFill>
            <a:schemeClr val="accent1"/>
          </a:solidFill>
          <a:ln w="3175">
            <a:solidFill>
              <a:schemeClr val="accent1"/>
            </a:solidFill>
          </a:ln>
        </p:spPr>
        <p:txBody>
          <a:bodyPr/>
          <a:lstStyle>
            <a:lvl1pPr>
              <a:defRPr sz="400">
                <a:noFill/>
              </a:defRPr>
            </a:lvl1pPr>
          </a:lstStyle>
          <a:p>
            <a:pPr lvl="0"/>
            <a:r>
              <a:rPr lang="en-US"/>
              <a:t>f</a:t>
            </a:r>
            <a:endParaRPr lang="en-AU"/>
          </a:p>
        </p:txBody>
      </p:sp>
      <p:sp>
        <p:nvSpPr>
          <p:cNvPr id="11" name="Text Placeholder 10">
            <a:extLst>
              <a:ext uri="{FF2B5EF4-FFF2-40B4-BE49-F238E27FC236}">
                <a16:creationId xmlns:a16="http://schemas.microsoft.com/office/drawing/2014/main" id="{228680DD-4748-4FC6-963F-FBB599611577}"/>
              </a:ext>
            </a:extLst>
          </p:cNvPr>
          <p:cNvSpPr>
            <a:spLocks noGrp="1"/>
          </p:cNvSpPr>
          <p:nvPr>
            <p:ph type="body" sz="quarter" idx="13" hasCustomPrompt="1"/>
          </p:nvPr>
        </p:nvSpPr>
        <p:spPr>
          <a:xfrm>
            <a:off x="371476" y="396876"/>
            <a:ext cx="6732637" cy="868363"/>
          </a:xfrm>
        </p:spPr>
        <p:txBody>
          <a:bodyPr/>
          <a:lstStyle>
            <a:lvl1pPr>
              <a:spcBef>
                <a:spcPts val="0"/>
              </a:spcBef>
              <a:defRPr sz="3600">
                <a:solidFill>
                  <a:schemeClr val="accent1"/>
                </a:solidFill>
              </a:defRPr>
            </a:lvl1pPr>
            <a:lvl2pPr>
              <a:defRPr sz="2800"/>
            </a:lvl2pPr>
          </a:lstStyle>
          <a:p>
            <a:pPr lvl="0"/>
            <a:r>
              <a:rPr lang="en-US"/>
              <a:t>Slide title to be on 2 lines</a:t>
            </a:r>
          </a:p>
          <a:p>
            <a:pPr lvl="1"/>
            <a:r>
              <a:rPr lang="en-US"/>
              <a:t>Second level</a:t>
            </a:r>
          </a:p>
        </p:txBody>
      </p:sp>
    </p:spTree>
    <p:extLst>
      <p:ext uri="{BB962C8B-B14F-4D97-AF65-F5344CB8AC3E}">
        <p14:creationId xmlns:p14="http://schemas.microsoft.com/office/powerpoint/2010/main" val="3019355112"/>
      </p:ext>
    </p:extLst>
  </p:cSld>
  <p:clrMapOvr>
    <a:masterClrMapping/>
  </p:clrMapOvr>
  <p:transition>
    <p:fade/>
  </p:transition>
  <p:extLst>
    <p:ext uri="{DCECCB84-F9BA-43D5-87BE-67443E8EF086}">
      <p15:sldGuideLst xmlns:p15="http://schemas.microsoft.com/office/powerpoint/2012/main">
        <p15:guide id="1" pos="2795">
          <p15:clr>
            <a:srgbClr val="FBAE40"/>
          </p15:clr>
        </p15:guide>
        <p15:guide id="2" pos="296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05BCCC9-AB8D-4B57-932F-502CE2E79C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9479" y="260351"/>
            <a:ext cx="1906123" cy="744403"/>
          </a:xfrm>
          <a:prstGeom prst="rect">
            <a:avLst/>
          </a:prstGeom>
        </p:spPr>
      </p:pic>
      <p:pic>
        <p:nvPicPr>
          <p:cNvPr id="1200" name="Picture 1199">
            <a:extLst>
              <a:ext uri="{FF2B5EF4-FFF2-40B4-BE49-F238E27FC236}">
                <a16:creationId xmlns:a16="http://schemas.microsoft.com/office/drawing/2014/main" id="{10497448-16E4-4BCB-A534-B9F56C7EE7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6774" y="5729579"/>
            <a:ext cx="3668671" cy="847435"/>
          </a:xfrm>
          <a:prstGeom prst="rect">
            <a:avLst/>
          </a:prstGeom>
        </p:spPr>
      </p:pic>
      <p:sp>
        <p:nvSpPr>
          <p:cNvPr id="229" name="Text Placeholder 228">
            <a:extLst>
              <a:ext uri="{FF2B5EF4-FFF2-40B4-BE49-F238E27FC236}">
                <a16:creationId xmlns:a16="http://schemas.microsoft.com/office/drawing/2014/main" id="{4B4B5188-54D1-472A-9AFF-5E5D40C257F4}"/>
              </a:ext>
            </a:extLst>
          </p:cNvPr>
          <p:cNvSpPr>
            <a:spLocks noGrp="1"/>
          </p:cNvSpPr>
          <p:nvPr>
            <p:ph type="body" sz="quarter" idx="14"/>
          </p:nvPr>
        </p:nvSpPr>
        <p:spPr>
          <a:xfrm>
            <a:off x="2" y="1"/>
            <a:ext cx="9169397" cy="6858001"/>
          </a:xfrm>
          <a:custGeom>
            <a:avLst/>
            <a:gdLst>
              <a:gd name="connsiteX0" fmla="*/ 0 w 9169397"/>
              <a:gd name="connsiteY0" fmla="*/ 0 h 6858001"/>
              <a:gd name="connsiteX1" fmla="*/ 3971764 w 9169397"/>
              <a:gd name="connsiteY1" fmla="*/ 0 h 6858001"/>
              <a:gd name="connsiteX2" fmla="*/ 3971764 w 9169397"/>
              <a:gd name="connsiteY2" fmla="*/ 1 h 6858001"/>
              <a:gd name="connsiteX3" fmla="*/ 4121327 w 9169397"/>
              <a:gd name="connsiteY3" fmla="*/ 1 h 6858001"/>
              <a:gd name="connsiteX4" fmla="*/ 9169397 w 9169397"/>
              <a:gd name="connsiteY4" fmla="*/ 3354538 h 6858001"/>
              <a:gd name="connsiteX5" fmla="*/ 3971764 w 9169397"/>
              <a:gd name="connsiteY5" fmla="*/ 6857999 h 6858001"/>
              <a:gd name="connsiteX6" fmla="*/ 3971764 w 9169397"/>
              <a:gd name="connsiteY6" fmla="*/ 6858000 h 6858001"/>
              <a:gd name="connsiteX7" fmla="*/ 3971763 w 9169397"/>
              <a:gd name="connsiteY7" fmla="*/ 6858000 h 6858001"/>
              <a:gd name="connsiteX8" fmla="*/ 3971762 w 9169397"/>
              <a:gd name="connsiteY8" fmla="*/ 6858001 h 6858001"/>
              <a:gd name="connsiteX9" fmla="*/ 3971762 w 9169397"/>
              <a:gd name="connsiteY9" fmla="*/ 6858000 h 6858001"/>
              <a:gd name="connsiteX10" fmla="*/ 0 w 9169397"/>
              <a:gd name="connsiteY10"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9397" h="6858001">
                <a:moveTo>
                  <a:pt x="0" y="0"/>
                </a:moveTo>
                <a:lnTo>
                  <a:pt x="3971764" y="0"/>
                </a:lnTo>
                <a:lnTo>
                  <a:pt x="3971764" y="1"/>
                </a:lnTo>
                <a:lnTo>
                  <a:pt x="4121327" y="1"/>
                </a:lnTo>
                <a:lnTo>
                  <a:pt x="9169397" y="3354538"/>
                </a:lnTo>
                <a:lnTo>
                  <a:pt x="3971764" y="6857999"/>
                </a:lnTo>
                <a:lnTo>
                  <a:pt x="3971764" y="6858000"/>
                </a:lnTo>
                <a:lnTo>
                  <a:pt x="3971763" y="6858000"/>
                </a:lnTo>
                <a:lnTo>
                  <a:pt x="3971762" y="6858001"/>
                </a:lnTo>
                <a:lnTo>
                  <a:pt x="3971762" y="6858000"/>
                </a:lnTo>
                <a:lnTo>
                  <a:pt x="0" y="6858000"/>
                </a:lnTo>
                <a:close/>
              </a:path>
            </a:pathLst>
          </a:custGeom>
          <a:solidFill>
            <a:schemeClr val="accent1">
              <a:alpha val="70000"/>
            </a:schemeClr>
          </a:solidFill>
        </p:spPr>
        <p:txBody>
          <a:bodyPr wrap="square">
            <a:noAutofit/>
          </a:bodyPr>
          <a:lstStyle>
            <a:lvl1pPr>
              <a:defRPr sz="600">
                <a:noFill/>
              </a:defRPr>
            </a:lvl1pPr>
          </a:lstStyle>
          <a:p>
            <a:pPr lvl="0"/>
            <a:r>
              <a:rPr lang="en-GB"/>
              <a:t>Click to edit Master text styles</a:t>
            </a:r>
          </a:p>
        </p:txBody>
      </p:sp>
      <p:sp>
        <p:nvSpPr>
          <p:cNvPr id="2" name="Title 1">
            <a:extLst>
              <a:ext uri="{FF2B5EF4-FFF2-40B4-BE49-F238E27FC236}">
                <a16:creationId xmlns:a16="http://schemas.microsoft.com/office/drawing/2014/main" id="{1520DAAA-25CF-4225-8E4A-6E163246AB9C}"/>
              </a:ext>
            </a:extLst>
          </p:cNvPr>
          <p:cNvSpPr>
            <a:spLocks noGrp="1"/>
          </p:cNvSpPr>
          <p:nvPr>
            <p:ph type="title" hasCustomPrompt="1"/>
          </p:nvPr>
        </p:nvSpPr>
        <p:spPr>
          <a:xfrm>
            <a:off x="371477" y="3136469"/>
            <a:ext cx="6192577" cy="498599"/>
          </a:xfrm>
        </p:spPr>
        <p:txBody>
          <a:bodyPr anchor="b" anchorCtr="0"/>
          <a:lstStyle>
            <a:lvl1pPr>
              <a:defRPr>
                <a:solidFill>
                  <a:schemeClr val="bg1"/>
                </a:solidFill>
              </a:defRPr>
            </a:lvl1pPr>
          </a:lstStyle>
          <a:p>
            <a:r>
              <a:rPr lang="en-US"/>
              <a:t>Presentation title goes here</a:t>
            </a:r>
            <a:endParaRPr lang="en-AU"/>
          </a:p>
        </p:txBody>
      </p:sp>
      <p:sp>
        <p:nvSpPr>
          <p:cNvPr id="212" name="Text Placeholder 1201">
            <a:extLst>
              <a:ext uri="{FF2B5EF4-FFF2-40B4-BE49-F238E27FC236}">
                <a16:creationId xmlns:a16="http://schemas.microsoft.com/office/drawing/2014/main" id="{D8537D36-28EA-4D4A-B9E1-1060C3B73E36}"/>
              </a:ext>
            </a:extLst>
          </p:cNvPr>
          <p:cNvSpPr>
            <a:spLocks noGrp="1"/>
          </p:cNvSpPr>
          <p:nvPr>
            <p:ph type="body" sz="quarter" idx="11" hasCustomPrompt="1"/>
          </p:nvPr>
        </p:nvSpPr>
        <p:spPr>
          <a:xfrm>
            <a:off x="371475" y="3805991"/>
            <a:ext cx="324000" cy="50400"/>
          </a:xfrm>
          <a:prstGeom prst="roundRect">
            <a:avLst>
              <a:gd name="adj" fmla="val 50000"/>
            </a:avLst>
          </a:prstGeom>
          <a:solidFill>
            <a:schemeClr val="bg1"/>
          </a:solidFill>
          <a:ln w="3175">
            <a:solidFill>
              <a:schemeClr val="bg1"/>
            </a:solidFill>
          </a:ln>
        </p:spPr>
        <p:txBody>
          <a:bodyPr/>
          <a:lstStyle>
            <a:lvl1pPr>
              <a:defRPr sz="400">
                <a:noFill/>
              </a:defRPr>
            </a:lvl1pPr>
          </a:lstStyle>
          <a:p>
            <a:pPr lvl="0"/>
            <a:r>
              <a:rPr lang="en-US"/>
              <a:t>f</a:t>
            </a:r>
            <a:endParaRPr lang="en-AU"/>
          </a:p>
        </p:txBody>
      </p:sp>
      <p:sp>
        <p:nvSpPr>
          <p:cNvPr id="1206" name="Text Placeholder 1205">
            <a:extLst>
              <a:ext uri="{FF2B5EF4-FFF2-40B4-BE49-F238E27FC236}">
                <a16:creationId xmlns:a16="http://schemas.microsoft.com/office/drawing/2014/main" id="{A2964457-8F61-426D-BB46-A8BE23A0BF57}"/>
              </a:ext>
            </a:extLst>
          </p:cNvPr>
          <p:cNvSpPr>
            <a:spLocks noGrp="1"/>
          </p:cNvSpPr>
          <p:nvPr>
            <p:ph type="body" sz="quarter" idx="12" hasCustomPrompt="1"/>
          </p:nvPr>
        </p:nvSpPr>
        <p:spPr>
          <a:xfrm>
            <a:off x="371477" y="4048125"/>
            <a:ext cx="4716463" cy="553998"/>
          </a:xfrm>
        </p:spPr>
        <p:txBody>
          <a:bodyPr wrap="square">
            <a:spAutoFit/>
          </a:bodyPr>
          <a:lstStyle>
            <a:lvl1pPr>
              <a:lnSpc>
                <a:spcPct val="100000"/>
              </a:lnSpc>
              <a:spcBef>
                <a:spcPts val="1200"/>
              </a:spcBef>
              <a:defRPr sz="1600">
                <a:solidFill>
                  <a:schemeClr val="bg1"/>
                </a:solidFill>
              </a:defRPr>
            </a:lvl1pPr>
            <a:lvl2pPr>
              <a:lnSpc>
                <a:spcPct val="100000"/>
              </a:lnSpc>
              <a:spcBef>
                <a:spcPts val="0"/>
              </a:spcBef>
              <a:defRPr sz="1400">
                <a:solidFill>
                  <a:schemeClr val="bg1"/>
                </a:solidFill>
              </a:defRPr>
            </a:lvl2pPr>
          </a:lstStyle>
          <a:p>
            <a:pPr lvl="0"/>
            <a:r>
              <a:rPr lang="en-US"/>
              <a:t>Presenter name</a:t>
            </a:r>
          </a:p>
          <a:p>
            <a:pPr lvl="1"/>
            <a:r>
              <a:rPr lang="en-US"/>
              <a:t>Presenter title, </a:t>
            </a:r>
            <a:r>
              <a:rPr lang="en-US" err="1"/>
              <a:t>Organisation</a:t>
            </a:r>
            <a:endParaRPr lang="en-US"/>
          </a:p>
        </p:txBody>
      </p:sp>
      <p:sp>
        <p:nvSpPr>
          <p:cNvPr id="234" name="Picture Placeholder 233">
            <a:extLst>
              <a:ext uri="{FF2B5EF4-FFF2-40B4-BE49-F238E27FC236}">
                <a16:creationId xmlns:a16="http://schemas.microsoft.com/office/drawing/2014/main" id="{DD70D8EE-AFBE-4D16-AC86-A58C9684280D}"/>
              </a:ext>
            </a:extLst>
          </p:cNvPr>
          <p:cNvSpPr>
            <a:spLocks noGrp="1"/>
          </p:cNvSpPr>
          <p:nvPr>
            <p:ph type="pic" sz="quarter" idx="15" hasCustomPrompt="1"/>
          </p:nvPr>
        </p:nvSpPr>
        <p:spPr>
          <a:xfrm>
            <a:off x="-1" y="0"/>
            <a:ext cx="12192001" cy="6858000"/>
          </a:xfrm>
          <a:custGeom>
            <a:avLst/>
            <a:gdLst>
              <a:gd name="connsiteX0" fmla="*/ 1 w 12192001"/>
              <a:gd name="connsiteY0" fmla="*/ 1 h 6858000"/>
              <a:gd name="connsiteX1" fmla="*/ 12192000 w 12192001"/>
              <a:gd name="connsiteY1" fmla="*/ 2283936 h 6858000"/>
              <a:gd name="connsiteX2" fmla="*/ 12192000 w 12192001"/>
              <a:gd name="connsiteY2" fmla="*/ 1 h 6858000"/>
              <a:gd name="connsiteX3" fmla="*/ 0 w 12192001"/>
              <a:gd name="connsiteY3" fmla="*/ 0 h 6858000"/>
              <a:gd name="connsiteX4" fmla="*/ 12192001 w 12192001"/>
              <a:gd name="connsiteY4" fmla="*/ 0 h 6858000"/>
              <a:gd name="connsiteX5" fmla="*/ 12192001 w 12192001"/>
              <a:gd name="connsiteY5" fmla="*/ 6858000 h 6858000"/>
              <a:gd name="connsiteX6" fmla="*/ 12192000 w 12192001"/>
              <a:gd name="connsiteY6" fmla="*/ 6858000 h 6858000"/>
              <a:gd name="connsiteX7" fmla="*/ 12192000 w 12192001"/>
              <a:gd name="connsiteY7" fmla="*/ 4574065 h 6858000"/>
              <a:gd name="connsiteX8" fmla="*/ 1 w 12192001"/>
              <a:gd name="connsiteY8" fmla="*/ 6858000 h 6858000"/>
              <a:gd name="connsiteX9" fmla="*/ 0 w 12192001"/>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1" y="1"/>
                </a:moveTo>
                <a:lnTo>
                  <a:pt x="12192000" y="2283936"/>
                </a:lnTo>
                <a:lnTo>
                  <a:pt x="12192000" y="1"/>
                </a:lnTo>
                <a:close/>
                <a:moveTo>
                  <a:pt x="0" y="0"/>
                </a:moveTo>
                <a:lnTo>
                  <a:pt x="12192001" y="0"/>
                </a:lnTo>
                <a:lnTo>
                  <a:pt x="12192001" y="6858000"/>
                </a:lnTo>
                <a:lnTo>
                  <a:pt x="12192000" y="6858000"/>
                </a:lnTo>
                <a:lnTo>
                  <a:pt x="12192000" y="4574065"/>
                </a:lnTo>
                <a:lnTo>
                  <a:pt x="1" y="6858000"/>
                </a:lnTo>
                <a:lnTo>
                  <a:pt x="0" y="6858000"/>
                </a:lnTo>
                <a:close/>
              </a:path>
            </a:pathLst>
          </a:custGeom>
          <a:solidFill>
            <a:schemeClr val="bg2">
              <a:alpha val="80000"/>
            </a:schemeClr>
          </a:solidFill>
        </p:spPr>
        <p:txBody>
          <a:bodyPr wrap="square" lIns="396000" tIns="180000">
            <a:noAutofit/>
          </a:bodyPr>
          <a:lstStyle>
            <a:lvl1pPr>
              <a:defRPr/>
            </a:lvl1pPr>
          </a:lstStyle>
          <a:p>
            <a:r>
              <a:rPr lang="en-US"/>
              <a:t>Click on icon to insert image and send to back to access text placeholders</a:t>
            </a:r>
            <a:br>
              <a:rPr lang="en-US"/>
            </a:br>
            <a:r>
              <a:rPr lang="en-US"/>
              <a:t>Right click and select Reset slide for image to take shape of placeholder</a:t>
            </a:r>
            <a:endParaRPr lang="en-AU"/>
          </a:p>
        </p:txBody>
      </p:sp>
    </p:spTree>
    <p:extLst>
      <p:ext uri="{BB962C8B-B14F-4D97-AF65-F5344CB8AC3E}">
        <p14:creationId xmlns:p14="http://schemas.microsoft.com/office/powerpoint/2010/main" val="1747295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ntr" presetSubtype="0" fill="hold" nodeType="withEffect">
                                  <p:stCondLst>
                                    <p:cond delay="500"/>
                                  </p:stCondLst>
                                  <p:childTnLst>
                                    <p:set>
                                      <p:cBhvr>
                                        <p:cTn id="9" dur="1" fill="hold">
                                          <p:stCondLst>
                                            <p:cond delay="0"/>
                                          </p:stCondLst>
                                        </p:cTn>
                                        <p:tgtEl>
                                          <p:spTgt spid="1200"/>
                                        </p:tgtEl>
                                        <p:attrNameLst>
                                          <p:attrName>style.visibility</p:attrName>
                                        </p:attrNameLst>
                                      </p:cBhvr>
                                      <p:to>
                                        <p:strVal val="visible"/>
                                      </p:to>
                                    </p:set>
                                    <p:animEffect transition="in" filter="fade">
                                      <p:cBhvr>
                                        <p:cTn id="10" dur="500"/>
                                        <p:tgtEl>
                                          <p:spTgt spid="1200"/>
                                        </p:tgtEl>
                                      </p:cBhvr>
                                    </p:animEffect>
                                  </p:childTnLst>
                                </p:cTn>
                              </p:par>
                              <p:par>
                                <p:cTn id="11" presetID="10" presetClass="entr" presetSubtype="0"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2"/>
                                        </p:tgtEl>
                                        <p:attrNameLst>
                                          <p:attrName>style.visibility</p:attrName>
                                        </p:attrNameLst>
                                      </p:cBhvr>
                                      <p:to>
                                        <p:strVal val="visible"/>
                                      </p:to>
                                    </p:set>
                                    <p:animEffect transition="in" filter="wipe(left)">
                                      <p:cBhvr>
                                        <p:cTn id="21" dur="500"/>
                                        <p:tgtEl>
                                          <p:spTgt spid="2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06"/>
                                        </p:tgtEl>
                                        <p:attrNameLst>
                                          <p:attrName>style.visibility</p:attrName>
                                        </p:attrNameLst>
                                      </p:cBhvr>
                                      <p:to>
                                        <p:strVal val="visible"/>
                                      </p:to>
                                    </p:set>
                                    <p:animEffect transition="in" filter="fade">
                                      <p:cBhvr>
                                        <p:cTn id="25" dur="500"/>
                                        <p:tgtEl>
                                          <p:spTgt spid="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2" grpId="0" animBg="1">
        <p:tmplLst>
          <p:tmpl>
            <p:tnLst>
              <p:par>
                <p:cTn presetID="22" presetClass="entr" presetSubtype="8" fill="hold" nodeType="afterEffect">
                  <p:stCondLst>
                    <p:cond delay="0"/>
                  </p:stCondLst>
                  <p:childTnLst>
                    <p:set>
                      <p:cBhvr>
                        <p:cTn dur="1" fill="hold">
                          <p:stCondLst>
                            <p:cond delay="0"/>
                          </p:stCondLst>
                        </p:cTn>
                        <p:tgtEl>
                          <p:spTgt spid="212"/>
                        </p:tgtEl>
                        <p:attrNameLst>
                          <p:attrName>style.visibility</p:attrName>
                        </p:attrNameLst>
                      </p:cBhvr>
                      <p:to>
                        <p:strVal val="visible"/>
                      </p:to>
                    </p:set>
                    <p:animEffect transition="in" filter="wipe(left)">
                      <p:cBhvr>
                        <p:cTn dur="500"/>
                        <p:tgtEl>
                          <p:spTgt spid="212"/>
                        </p:tgtEl>
                      </p:cBhvr>
                    </p:animEffect>
                  </p:childTnLst>
                </p:cTn>
              </p:par>
            </p:tnLst>
          </p:tmpl>
        </p:tmplLst>
      </p:bldP>
      <p:bldP spid="1206" grpId="0">
        <p:tmplLst>
          <p:tmpl>
            <p:tnLst>
              <p:par>
                <p:cTn presetID="10" presetClass="entr" presetSubtype="0" fill="hold" nodeType="afterEffect">
                  <p:stCondLst>
                    <p:cond delay="0"/>
                  </p:stCondLst>
                  <p:childTnLst>
                    <p:set>
                      <p:cBhvr>
                        <p:cTn dur="1" fill="hold">
                          <p:stCondLst>
                            <p:cond delay="0"/>
                          </p:stCondLst>
                        </p:cTn>
                        <p:tgtEl>
                          <p:spTgt spid="1206"/>
                        </p:tgtEl>
                        <p:attrNameLst>
                          <p:attrName>style.visibility</p:attrName>
                        </p:attrNameLst>
                      </p:cBhvr>
                      <p:to>
                        <p:strVal val="visible"/>
                      </p:to>
                    </p:set>
                    <p:animEffect transition="in" filter="fade">
                      <p:cBhvr>
                        <p:cTn dur="500"/>
                        <p:tgtEl>
                          <p:spTgt spid="1206"/>
                        </p:tgtEl>
                      </p:cBhvr>
                    </p:animEffect>
                  </p:childTnLst>
                </p:cTn>
              </p:par>
            </p:tnLst>
          </p:tmpl>
        </p:tmplLst>
      </p:bldP>
      <p:bldP spid="23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bg>
      <p:bgPr>
        <a:blipFill>
          <a:blip r:embed="rId2"/>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9A83B2-F3D3-8D47-88F0-723376CEAC5F}"/>
              </a:ext>
            </a:extLst>
          </p:cNvPr>
          <p:cNvSpPr>
            <a:spLocks noGrp="1"/>
          </p:cNvSpPr>
          <p:nvPr>
            <p:ph type="body" sz="half" idx="2"/>
          </p:nvPr>
        </p:nvSpPr>
        <p:spPr>
          <a:xfrm>
            <a:off x="720000" y="1980000"/>
            <a:ext cx="5220000" cy="378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Content Placeholder 2">
            <a:extLst>
              <a:ext uri="{FF2B5EF4-FFF2-40B4-BE49-F238E27FC236}">
                <a16:creationId xmlns:a16="http://schemas.microsoft.com/office/drawing/2014/main" id="{68138A43-6C85-0C43-8565-87E73C9D24F8}"/>
              </a:ext>
            </a:extLst>
          </p:cNvPr>
          <p:cNvSpPr>
            <a:spLocks noGrp="1"/>
          </p:cNvSpPr>
          <p:nvPr>
            <p:ph idx="14"/>
          </p:nvPr>
        </p:nvSpPr>
        <p:spPr>
          <a:xfrm>
            <a:off x="6172200" y="1980000"/>
            <a:ext cx="5220000" cy="3780000"/>
          </a:xfrm>
        </p:spPr>
        <p:txBody>
          <a:bodyPr/>
          <a:lstStyle>
            <a:lvl1pPr>
              <a:defRPr sz="2400"/>
            </a:lvl1pPr>
            <a:lvl2pPr>
              <a:defRPr sz="2200"/>
            </a:lvl2pPr>
            <a:lvl3pPr>
              <a:defRPr sz="2000"/>
            </a:lvl3pPr>
            <a:lvl4pPr>
              <a:defRPr sz="18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2">
            <a:extLst>
              <a:ext uri="{FF2B5EF4-FFF2-40B4-BE49-F238E27FC236}">
                <a16:creationId xmlns:a16="http://schemas.microsoft.com/office/drawing/2014/main" id="{FE078331-8508-6247-B1A1-50EB5D736297}"/>
              </a:ext>
            </a:extLst>
          </p:cNvPr>
          <p:cNvSpPr>
            <a:spLocks noGrp="1"/>
          </p:cNvSpPr>
          <p:nvPr>
            <p:ph type="body" idx="15"/>
          </p:nvPr>
        </p:nvSpPr>
        <p:spPr>
          <a:xfrm>
            <a:off x="720000" y="1440000"/>
            <a:ext cx="10672200" cy="424732"/>
          </a:xfrm>
        </p:spPr>
        <p:txBody>
          <a:bodyPr wrap="square" anchor="t" anchorCtr="0">
            <a:spAutoFit/>
          </a:bodyPr>
          <a:lstStyle>
            <a:lvl1pPr marL="0" indent="0">
              <a:buNone/>
              <a:defRPr sz="2400" b="1">
                <a:solidFill>
                  <a:srgbClr val="73BC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itle 1">
            <a:extLst>
              <a:ext uri="{FF2B5EF4-FFF2-40B4-BE49-F238E27FC236}">
                <a16:creationId xmlns:a16="http://schemas.microsoft.com/office/drawing/2014/main" id="{53BA18FD-4C80-514A-A8A4-8E4FDAFA2D72}"/>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11" name="Date Placeholder 3">
            <a:extLst>
              <a:ext uri="{FF2B5EF4-FFF2-40B4-BE49-F238E27FC236}">
                <a16:creationId xmlns:a16="http://schemas.microsoft.com/office/drawing/2014/main" id="{07B68A88-C3F0-AF47-A25A-668DF3CA5DC8}"/>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13" name="Footer Placeholder 4">
            <a:extLst>
              <a:ext uri="{FF2B5EF4-FFF2-40B4-BE49-F238E27FC236}">
                <a16:creationId xmlns:a16="http://schemas.microsoft.com/office/drawing/2014/main" id="{0C89BFC2-C73D-7348-92A1-D524AE486D09}"/>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1861FF75-40C0-6549-B02D-9BF535E20917}"/>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74653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CCC36B-CE1F-4246-80F3-EE9B7C04ECFD}"/>
              </a:ext>
            </a:extLst>
          </p:cNvPr>
          <p:cNvSpPr>
            <a:spLocks noGrp="1"/>
          </p:cNvSpPr>
          <p:nvPr>
            <p:ph type="pic" idx="1"/>
          </p:nvPr>
        </p:nvSpPr>
        <p:spPr>
          <a:xfrm>
            <a:off x="5183188" y="1440000"/>
            <a:ext cx="6172200" cy="450000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8B1DC4C-2D05-CF49-B7A7-F8CDAC52E4E9}"/>
              </a:ext>
            </a:extLst>
          </p:cNvPr>
          <p:cNvSpPr>
            <a:spLocks noGrp="1"/>
          </p:cNvSpPr>
          <p:nvPr>
            <p:ph type="body" sz="half" idx="2"/>
          </p:nvPr>
        </p:nvSpPr>
        <p:spPr>
          <a:xfrm>
            <a:off x="719999" y="1440000"/>
            <a:ext cx="3960000" cy="45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2" name="Title 1">
            <a:extLst>
              <a:ext uri="{FF2B5EF4-FFF2-40B4-BE49-F238E27FC236}">
                <a16:creationId xmlns:a16="http://schemas.microsoft.com/office/drawing/2014/main" id="{686B1E18-4E99-734A-B5EF-4CDBA5B912BC}"/>
              </a:ext>
            </a:extLst>
          </p:cNvPr>
          <p:cNvSpPr txBox="1">
            <a:spLocks/>
          </p:cNvSpPr>
          <p:nvPr/>
        </p:nvSpPr>
        <p:spPr>
          <a:xfrm>
            <a:off x="720000" y="540000"/>
            <a:ext cx="10672200" cy="515901"/>
          </a:xfrm>
          <a:prstGeom prst="rect">
            <a:avLst/>
          </a:prstGeom>
        </p:spPr>
        <p:txBody>
          <a:bodyPr vert="horz" wrap="square"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GB" sz="3200"/>
              <a:t>Click to edit Master title style</a:t>
            </a:r>
            <a:endParaRPr lang="en-US" sz="3200"/>
          </a:p>
        </p:txBody>
      </p:sp>
      <p:sp>
        <p:nvSpPr>
          <p:cNvPr id="8" name="Date Placeholder 3">
            <a:extLst>
              <a:ext uri="{FF2B5EF4-FFF2-40B4-BE49-F238E27FC236}">
                <a16:creationId xmlns:a16="http://schemas.microsoft.com/office/drawing/2014/main" id="{26773006-D19B-404F-8403-366A63F38B11}"/>
              </a:ext>
            </a:extLst>
          </p:cNvPr>
          <p:cNvSpPr>
            <a:spLocks noGrp="1"/>
          </p:cNvSpPr>
          <p:nvPr>
            <p:ph type="dt" sz="half" idx="10"/>
          </p:nvPr>
        </p:nvSpPr>
        <p:spPr>
          <a:xfrm>
            <a:off x="1560780" y="6356350"/>
            <a:ext cx="1080000" cy="365125"/>
          </a:xfrm>
          <a:prstGeom prst="rect">
            <a:avLst/>
          </a:prstGeom>
        </p:spPr>
        <p:txBody>
          <a:bodyPr lIns="0" tIns="36000" rIns="0" bIns="36000"/>
          <a:lstStyle>
            <a:lvl1pPr>
              <a:defRPr sz="1000">
                <a:solidFill>
                  <a:schemeClr val="bg1"/>
                </a:solidFill>
              </a:defRPr>
            </a:lvl1pPr>
          </a:lstStyle>
          <a:p>
            <a:fld id="{6DB46989-05B5-C947-89CA-2B111998DE64}" type="datetimeFigureOut">
              <a:rPr lang="en-US" smtClean="0"/>
              <a:pPr/>
              <a:t>4/12/2024</a:t>
            </a:fld>
            <a:endParaRPr lang="en-US"/>
          </a:p>
        </p:txBody>
      </p:sp>
      <p:sp>
        <p:nvSpPr>
          <p:cNvPr id="9" name="Footer Placeholder 4">
            <a:extLst>
              <a:ext uri="{FF2B5EF4-FFF2-40B4-BE49-F238E27FC236}">
                <a16:creationId xmlns:a16="http://schemas.microsoft.com/office/drawing/2014/main" id="{7B4ECFE3-757F-AD4B-8451-CEE868292971}"/>
              </a:ext>
            </a:extLst>
          </p:cNvPr>
          <p:cNvSpPr>
            <a:spLocks noGrp="1"/>
          </p:cNvSpPr>
          <p:nvPr>
            <p:ph type="ftr" sz="quarter" idx="11"/>
          </p:nvPr>
        </p:nvSpPr>
        <p:spPr>
          <a:xfrm>
            <a:off x="2761561" y="6356350"/>
            <a:ext cx="7200000" cy="365125"/>
          </a:xfrm>
          <a:prstGeom prst="rect">
            <a:avLst/>
          </a:prstGeom>
        </p:spPr>
        <p:txBody>
          <a:bodyPr lIns="0" tIns="36000" rIns="0" bIns="36000"/>
          <a:lstStyle>
            <a:lvl1pPr algn="l">
              <a:defRPr sz="10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33ED1ED7-3289-6C43-AD2C-584AAC7AEF96}"/>
              </a:ext>
            </a:extLst>
          </p:cNvPr>
          <p:cNvSpPr>
            <a:spLocks noGrp="1"/>
          </p:cNvSpPr>
          <p:nvPr>
            <p:ph type="sldNum" sz="quarter" idx="12"/>
          </p:nvPr>
        </p:nvSpPr>
        <p:spPr>
          <a:xfrm>
            <a:off x="719999" y="6356350"/>
            <a:ext cx="720000" cy="365125"/>
          </a:xfrm>
          <a:prstGeom prst="rect">
            <a:avLst/>
          </a:prstGeom>
        </p:spPr>
        <p:txBody>
          <a:bodyPr vert="horz" lIns="0" tIns="36000" rIns="0" bIns="36000"/>
          <a:lstStyle>
            <a:lvl1pPr algn="l">
              <a:defRPr sz="1000">
                <a:solidFill>
                  <a:schemeClr val="bg1"/>
                </a:solidFill>
              </a:defRPr>
            </a:lvl1pPr>
          </a:lstStyle>
          <a:p>
            <a:fld id="{86C7C98C-7744-8243-B226-33677779B44F}" type="slidenum">
              <a:rPr lang="en-US" smtClean="0"/>
              <a:pPr/>
              <a:t>‹#›</a:t>
            </a:fld>
            <a:endParaRPr lang="en-US"/>
          </a:p>
        </p:txBody>
      </p:sp>
    </p:spTree>
    <p:extLst>
      <p:ext uri="{BB962C8B-B14F-4D97-AF65-F5344CB8AC3E}">
        <p14:creationId xmlns:p14="http://schemas.microsoft.com/office/powerpoint/2010/main" val="222000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1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B6B4B-2885-0147-906B-2EBAE641B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4A0B1D-B75E-A945-A98B-AABDDAD2D5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Box 4">
            <a:extLst>
              <a:ext uri="{FF2B5EF4-FFF2-40B4-BE49-F238E27FC236}">
                <a16:creationId xmlns:a16="http://schemas.microsoft.com/office/drawing/2014/main" id="{ECE16B02-AE1C-E861-F119-107D099BEDF7}"/>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7683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45" r:id="rId10"/>
  </p:sldLayoutIdLst>
  <p:txStyles>
    <p:titleStyle>
      <a:lvl1pPr algn="l" defTabSz="914400" rtl="0" eaLnBrk="1" latinLnBrk="0" hangingPunct="1">
        <a:lnSpc>
          <a:spcPct val="90000"/>
        </a:lnSpc>
        <a:spcBef>
          <a:spcPct val="0"/>
        </a:spcBef>
        <a:buNone/>
        <a:defRPr sz="4400" b="1" i="0" kern="120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96050"/>
            <a:ext cx="12192000" cy="36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54505"/>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5775" y="286604"/>
            <a:ext cx="10058400" cy="91354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85775" y="1371232"/>
            <a:ext cx="10058400" cy="449786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7C2F47-7545-4F41-A9D4-06A8F7550572}" type="datetimeFigureOut">
              <a:rPr lang="en-AU" smtClean="0"/>
              <a:t>12/04/2024</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053057-3042-459A-8E5F-9C470B734DCB}" type="slidenum">
              <a:rPr lang="en-AU" smtClean="0"/>
              <a:t>‹#›</a:t>
            </a:fld>
            <a:endParaRPr lang="en-AU"/>
          </a:p>
        </p:txBody>
      </p:sp>
      <p:cxnSp>
        <p:nvCxnSpPr>
          <p:cNvPr id="10" name="Straight Connector 9"/>
          <p:cNvCxnSpPr>
            <a:cxnSpLocks/>
          </p:cNvCxnSpPr>
          <p:nvPr/>
        </p:nvCxnSpPr>
        <p:spPr>
          <a:xfrm>
            <a:off x="485775" y="1200150"/>
            <a:ext cx="112395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AC71F7EB-C768-4978-A7DF-0BC3B5E5A92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71592" y="24976"/>
            <a:ext cx="1637281" cy="432710"/>
          </a:xfrm>
          <a:prstGeom prst="rect">
            <a:avLst/>
          </a:prstGeom>
        </p:spPr>
      </p:pic>
      <p:sp>
        <p:nvSpPr>
          <p:cNvPr id="12" name="TextBox 11">
            <a:extLst>
              <a:ext uri="{FF2B5EF4-FFF2-40B4-BE49-F238E27FC236}">
                <a16:creationId xmlns:a16="http://schemas.microsoft.com/office/drawing/2014/main" id="{B7BC4294-5968-9F67-2690-BD4FCF15EBA2}"/>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9569853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85000"/>
        </a:lnSpc>
        <a:spcBef>
          <a:spcPct val="0"/>
        </a:spcBef>
        <a:buNone/>
        <a:defRPr sz="4000" kern="1200" spc="-50" baseline="0">
          <a:solidFill>
            <a:schemeClr val="accent2"/>
          </a:solidFill>
          <a:latin typeface="+mj-lt"/>
          <a:ea typeface="+mj-ea"/>
          <a:cs typeface="+mj-cs"/>
        </a:defRPr>
      </a:lvl1pPr>
    </p:titleStyle>
    <p:bodyStyle>
      <a:lvl1pPr marL="183600" indent="-183600" algn="l" defTabSz="914400" rtl="0" eaLnBrk="1" latinLnBrk="0" hangingPunct="1">
        <a:lnSpc>
          <a:spcPct val="95000"/>
        </a:lnSpc>
        <a:spcBef>
          <a:spcPts val="600"/>
        </a:spcBef>
        <a:spcAft>
          <a:spcPts val="200"/>
        </a:spcAft>
        <a:buClr>
          <a:schemeClr val="accent2"/>
        </a:buClr>
        <a:buSzPct val="100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5000"/>
        </a:lnSpc>
        <a:spcBef>
          <a:spcPts val="200"/>
        </a:spcBef>
        <a:spcAft>
          <a:spcPts val="400"/>
        </a:spcAft>
        <a:buClr>
          <a:schemeClr val="accent2"/>
        </a:buClr>
        <a:buSzPct val="75000"/>
        <a:buFont typeface="Courier New" panose="02070309020205020404" pitchFamily="49" charset="0"/>
        <a:buChar char="o"/>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5000"/>
        </a:lnSpc>
        <a:spcBef>
          <a:spcPts val="200"/>
        </a:spcBef>
        <a:spcAft>
          <a:spcPts val="400"/>
        </a:spcAft>
        <a:buClr>
          <a:schemeClr val="accent2"/>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5000"/>
        </a:lnSpc>
        <a:spcBef>
          <a:spcPts val="200"/>
        </a:spcBef>
        <a:spcAft>
          <a:spcPts val="400"/>
        </a:spcAft>
        <a:buClr>
          <a:schemeClr val="accent2"/>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EB93D-803D-442B-8936-4B38731ED001}"/>
              </a:ext>
            </a:extLst>
          </p:cNvPr>
          <p:cNvSpPr>
            <a:spLocks noGrp="1"/>
          </p:cNvSpPr>
          <p:nvPr>
            <p:ph type="title"/>
          </p:nvPr>
        </p:nvSpPr>
        <p:spPr>
          <a:xfrm>
            <a:off x="4788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771608B-C218-4C95-B3C6-709947E1392C}"/>
              </a:ext>
            </a:extLst>
          </p:cNvPr>
          <p:cNvSpPr>
            <a:spLocks noGrp="1"/>
          </p:cNvSpPr>
          <p:nvPr>
            <p:ph type="body" idx="1"/>
          </p:nvPr>
        </p:nvSpPr>
        <p:spPr>
          <a:xfrm>
            <a:off x="478800" y="18161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067EF6-D16E-4AF6-84BE-1048DC825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018ED-9F89-43D5-ABE9-44C190126B41}" type="datetimeFigureOut">
              <a:rPr lang="en-AU" smtClean="0"/>
              <a:t>12/04/2024</a:t>
            </a:fld>
            <a:endParaRPr lang="en-AU"/>
          </a:p>
        </p:txBody>
      </p:sp>
      <p:sp>
        <p:nvSpPr>
          <p:cNvPr id="5" name="Footer Placeholder 4">
            <a:extLst>
              <a:ext uri="{FF2B5EF4-FFF2-40B4-BE49-F238E27FC236}">
                <a16:creationId xmlns:a16="http://schemas.microsoft.com/office/drawing/2014/main" id="{537E3CA5-89A0-4DD4-9719-CCC54B952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1BE27DA-500B-4247-B5EB-AA4E39B96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CF16C-70D5-49FE-A64F-1555CE8F0AF6}" type="slidenum">
              <a:rPr lang="en-AU" smtClean="0"/>
              <a:t>‹#›</a:t>
            </a:fld>
            <a:endParaRPr lang="en-AU"/>
          </a:p>
        </p:txBody>
      </p:sp>
      <p:pic>
        <p:nvPicPr>
          <p:cNvPr id="7" name="Picture 6" descr="A picture containing drawing&#10;&#10;Description automatically generated">
            <a:extLst>
              <a:ext uri="{FF2B5EF4-FFF2-40B4-BE49-F238E27FC236}">
                <a16:creationId xmlns:a16="http://schemas.microsoft.com/office/drawing/2014/main" id="{70908155-FB36-486D-9B92-DE50DCDF6B6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1592" y="24976"/>
            <a:ext cx="1637281" cy="432710"/>
          </a:xfrm>
          <a:prstGeom prst="rect">
            <a:avLst/>
          </a:prstGeom>
        </p:spPr>
      </p:pic>
      <p:sp>
        <p:nvSpPr>
          <p:cNvPr id="9" name="TextBox 8">
            <a:extLst>
              <a:ext uri="{FF2B5EF4-FFF2-40B4-BE49-F238E27FC236}">
                <a16:creationId xmlns:a16="http://schemas.microsoft.com/office/drawing/2014/main" id="{BB0F7E59-F8AC-BD7D-1B56-987A48264759}"/>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7419128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269875"/>
            <a:ext cx="9599084"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3" y="6480175"/>
            <a:ext cx="2400300" cy="374651"/>
          </a:xfrm>
          <a:prstGeom prst="rect">
            <a:avLst/>
          </a:prstGeom>
        </p:spPr>
        <p:txBody>
          <a:bodyPr vert="horz" lIns="0" tIns="0" rIns="0" bIns="0" rtlCol="0" anchor="t" anchorCtr="0"/>
          <a:lstStyle>
            <a:lvl1pPr algn="r">
              <a:defRPr sz="16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719669" y="6480175"/>
            <a:ext cx="7200900" cy="374651"/>
          </a:xfrm>
          <a:prstGeom prst="rect">
            <a:avLst/>
          </a:prstGeom>
        </p:spPr>
        <p:txBody>
          <a:bodyPr vert="horz" lIns="0" tIns="0" rIns="0" bIns="0" rtlCol="0" anchor="t" anchorCtr="0"/>
          <a:lstStyle>
            <a:lvl1pPr algn="l">
              <a:defRPr sz="16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1368741547,&quot;Placement&quot;:&quot;Footer&quot;,&quot;Top&quot;:517.4484,&quot;Left&quot;:413.6567,&quot;SlideWidth&quot;:960,&quot;SlideHeight&quot;:540}">
            <a:extLst>
              <a:ext uri="{FF2B5EF4-FFF2-40B4-BE49-F238E27FC236}">
                <a16:creationId xmlns:a16="http://schemas.microsoft.com/office/drawing/2014/main" id="{06E6269C-18C3-41DF-83A7-5508DFB938FD}"/>
              </a:ext>
            </a:extLst>
          </p:cNvPr>
          <p:cNvSpPr txBox="1"/>
          <p:nvPr userDrawn="1"/>
        </p:nvSpPr>
        <p:spPr>
          <a:xfrm>
            <a:off x="5253440" y="6571595"/>
            <a:ext cx="1685120"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 Sensitive</a:t>
            </a:r>
          </a:p>
        </p:txBody>
      </p:sp>
      <p:sp>
        <p:nvSpPr>
          <p:cNvPr id="7" name="TextBox 6">
            <a:extLst>
              <a:ext uri="{FF2B5EF4-FFF2-40B4-BE49-F238E27FC236}">
                <a16:creationId xmlns:a16="http://schemas.microsoft.com/office/drawing/2014/main" id="{149D6E57-46AE-B6AC-0FA5-C1F564BB2421}"/>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8562945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dt="0"/>
  <p:txStyles>
    <p:titleStyle>
      <a:lvl1pPr algn="l" defTabSz="609585" rtl="0" eaLnBrk="1" fontAlgn="base" hangingPunct="1">
        <a:lnSpc>
          <a:spcPct val="100000"/>
        </a:lnSpc>
        <a:spcBef>
          <a:spcPct val="0"/>
        </a:spcBef>
        <a:spcAft>
          <a:spcPct val="0"/>
        </a:spcAft>
        <a:defRPr sz="3200"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1067"/>
        </a:spcBef>
        <a:spcAft>
          <a:spcPts val="1067"/>
        </a:spcAft>
        <a:defRPr sz="2933" b="1" kern="1200">
          <a:solidFill>
            <a:srgbClr val="C63663"/>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4425"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0967"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7AA1EB0-4F62-4D7A-8C3D-3F0659147824}"/>
              </a:ext>
            </a:extLst>
          </p:cNvPr>
          <p:cNvSpPr>
            <a:spLocks noGrp="1"/>
          </p:cNvSpPr>
          <p:nvPr>
            <p:ph type="title"/>
          </p:nvPr>
        </p:nvSpPr>
        <p:spPr bwMode="auto">
          <a:xfrm>
            <a:off x="719667" y="269875"/>
            <a:ext cx="95990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D4A16C-19B1-4939-969C-D31E46A4F2F2}"/>
              </a:ext>
            </a:extLst>
          </p:cNvPr>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a:extLst>
              <a:ext uri="{FF2B5EF4-FFF2-40B4-BE49-F238E27FC236}">
                <a16:creationId xmlns:a16="http://schemas.microsoft.com/office/drawing/2014/main" id="{5708CCAD-6B32-498A-AAF7-F9D61F696719}"/>
              </a:ext>
            </a:extLst>
          </p:cNvPr>
          <p:cNvSpPr>
            <a:spLocks noGrp="1"/>
          </p:cNvSpPr>
          <p:nvPr>
            <p:ph type="dt" sz="half" idx="2"/>
          </p:nvPr>
        </p:nvSpPr>
        <p:spPr>
          <a:xfrm>
            <a:off x="8159751" y="6480175"/>
            <a:ext cx="2400300"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A877B0BD-3B95-4F56-8831-C95967E2735C}" type="datetime4">
              <a:rPr lang="en-AU"/>
              <a:pPr>
                <a:defRPr/>
              </a:pPr>
              <a:t>12 April 2024</a:t>
            </a:fld>
            <a:endParaRPr lang="en-AU"/>
          </a:p>
        </p:txBody>
      </p:sp>
      <p:sp>
        <p:nvSpPr>
          <p:cNvPr id="3" name="Footer Placeholder 2">
            <a:extLst>
              <a:ext uri="{FF2B5EF4-FFF2-40B4-BE49-F238E27FC236}">
                <a16:creationId xmlns:a16="http://schemas.microsoft.com/office/drawing/2014/main" id="{3181D45D-8401-4B7C-BC47-2F944CF51857}"/>
              </a:ext>
            </a:extLst>
          </p:cNvPr>
          <p:cNvSpPr>
            <a:spLocks noGrp="1"/>
          </p:cNvSpPr>
          <p:nvPr>
            <p:ph type="ftr" sz="quarter" idx="3"/>
          </p:nvPr>
        </p:nvSpPr>
        <p:spPr>
          <a:xfrm>
            <a:off x="719667" y="6480175"/>
            <a:ext cx="7200900" cy="374650"/>
          </a:xfrm>
          <a:prstGeom prst="rect">
            <a:avLst/>
          </a:prstGeom>
        </p:spPr>
        <p:txBody>
          <a:bodyPr vert="horz" lIns="0" tIns="0" rIns="0" bIns="0" rtlCol="0" anchor="t" anchorCtr="0"/>
          <a:lstStyle>
            <a:lvl1pPr algn="l">
              <a:defRPr sz="1200">
                <a:solidFill>
                  <a:schemeClr val="tx1">
                    <a:lumMod val="65000"/>
                    <a:lumOff val="35000"/>
                  </a:schemeClr>
                </a:solidFill>
              </a:defRPr>
            </a:lvl1pPr>
          </a:lstStyle>
          <a:p>
            <a:pPr>
              <a:defRPr/>
            </a:pPr>
            <a:endParaRPr lang="en-AU"/>
          </a:p>
        </p:txBody>
      </p:sp>
      <p:sp>
        <p:nvSpPr>
          <p:cNvPr id="4" name="Slide Number Placeholder 3">
            <a:extLst>
              <a:ext uri="{FF2B5EF4-FFF2-40B4-BE49-F238E27FC236}">
                <a16:creationId xmlns:a16="http://schemas.microsoft.com/office/drawing/2014/main" id="{380D4B7A-14F7-4E8F-976B-14B52670608C}"/>
              </a:ext>
            </a:extLst>
          </p:cNvPr>
          <p:cNvSpPr>
            <a:spLocks noGrp="1"/>
          </p:cNvSpPr>
          <p:nvPr>
            <p:ph type="sldNum" sz="quarter" idx="4"/>
          </p:nvPr>
        </p:nvSpPr>
        <p:spPr>
          <a:xfrm>
            <a:off x="10991851" y="6486525"/>
            <a:ext cx="719667" cy="374650"/>
          </a:xfrm>
          <a:prstGeom prst="rect">
            <a:avLst/>
          </a:prstGeom>
        </p:spPr>
        <p:txBody>
          <a:bodyPr vert="horz" lIns="0" tIns="0" rIns="0" bIns="0" rtlCol="0" anchor="t" anchorCtr="0"/>
          <a:lstStyle>
            <a:lvl1pPr algn="r">
              <a:defRPr sz="1200">
                <a:solidFill>
                  <a:schemeClr val="tx1">
                    <a:lumMod val="65000"/>
                    <a:lumOff val="35000"/>
                  </a:schemeClr>
                </a:solidFill>
              </a:defRPr>
            </a:lvl1pPr>
          </a:lstStyle>
          <a:p>
            <a:pPr>
              <a:defRPr/>
            </a:pPr>
            <a:fld id="{C6F0915E-994F-46D5-9BA1-4A2DCC3CB59A}" type="slidenum">
              <a:rPr lang="en-AU"/>
              <a:pPr>
                <a:defRPr/>
              </a:pPr>
              <a:t>‹#›</a:t>
            </a:fld>
            <a:endParaRPr lang="en-AU"/>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D77651AD-3F07-498C-998B-EEB545B2493C}"/>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FD9AA6B5-C520-8321-9DDD-4B49CBEF0B69}"/>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6688154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7" y="269875"/>
            <a:ext cx="959908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1" y="6480175"/>
            <a:ext cx="2400300"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fld id="{0CA61D45-CE60-4E47-9186-7256AB0F150C}" type="datetime4">
              <a:rPr lang="en-AU"/>
              <a:pPr>
                <a:defRPr/>
              </a:pPr>
              <a:t>12 April 2024</a:t>
            </a:fld>
            <a:endParaRPr lang="en-AU"/>
          </a:p>
        </p:txBody>
      </p:sp>
      <p:sp>
        <p:nvSpPr>
          <p:cNvPr id="3" name="Footer Placeholder 2"/>
          <p:cNvSpPr>
            <a:spLocks noGrp="1"/>
          </p:cNvSpPr>
          <p:nvPr>
            <p:ph type="ftr" sz="quarter" idx="3"/>
          </p:nvPr>
        </p:nvSpPr>
        <p:spPr>
          <a:xfrm>
            <a:off x="719667" y="6480175"/>
            <a:ext cx="7200900"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094171C0-8CA2-48AE-BDB9-83AE79A20343}" type="slidenum">
              <a:rPr lang="en-AU" altLang="en-US"/>
              <a:pPr/>
              <a:t>‹#›</a:t>
            </a:fld>
            <a:endParaRPr lang="en-AU" altLang="en-US"/>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EEB435E1-EC9D-41AB-A8C8-413898E9B4F7}"/>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333EE689-50A8-55F7-C36C-5A04E78D5EEB}"/>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04947218"/>
      </p:ext>
    </p:extLst>
  </p:cSld>
  <p:clrMap bg1="lt1" tx1="dk1" bg2="lt2" tx2="dk2" accent1="accent1" accent2="accent2" accent3="accent3" accent4="accent4" accent5="accent5" accent6="accent6" hlink="hlink" folHlink="folHlink"/>
  <p:sldLayoutIdLst>
    <p:sldLayoutId id="2147483763" r:id="rId1"/>
    <p:sldLayoutId id="2147483764" r:id="rId2"/>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39B8E-B70A-41D7-BE75-EDF547780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4DC390F-2B82-48EB-90DC-CEDF8163F5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13493B-A561-42ED-876A-0A54FA7C9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8A6F4-1335-4EEB-8C46-0808364F8E20}" type="datetimeFigureOut">
              <a:rPr lang="en-AU" smtClean="0"/>
              <a:t>12/04/2024</a:t>
            </a:fld>
            <a:endParaRPr lang="en-AU"/>
          </a:p>
        </p:txBody>
      </p:sp>
      <p:sp>
        <p:nvSpPr>
          <p:cNvPr id="5" name="Footer Placeholder 4">
            <a:extLst>
              <a:ext uri="{FF2B5EF4-FFF2-40B4-BE49-F238E27FC236}">
                <a16:creationId xmlns:a16="http://schemas.microsoft.com/office/drawing/2014/main" id="{4C19D892-7008-4785-82B8-E4C3E050D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BCDD016-4E53-46CB-97A5-1FAEDEB68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8141E-3357-4805-9F56-8576AB89D66F}" type="slidenum">
              <a:rPr lang="en-AU" smtClean="0"/>
              <a:t>‹#›</a:t>
            </a:fld>
            <a:endParaRPr lang="en-AU"/>
          </a:p>
        </p:txBody>
      </p:sp>
      <p:sp>
        <p:nvSpPr>
          <p:cNvPr id="7"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DBE9E9CB-15A5-4024-8D6F-C2BBAF59A527}"/>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9" name="TextBox 8">
            <a:extLst>
              <a:ext uri="{FF2B5EF4-FFF2-40B4-BE49-F238E27FC236}">
                <a16:creationId xmlns:a16="http://schemas.microsoft.com/office/drawing/2014/main" id="{5681B827-9A2D-823E-35D6-6D725523DD23}"/>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32778443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9669" y="269875"/>
            <a:ext cx="9599084"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19667" y="1619251"/>
            <a:ext cx="10991851" cy="450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Date Placeholder 1"/>
          <p:cNvSpPr>
            <a:spLocks noGrp="1"/>
          </p:cNvSpPr>
          <p:nvPr>
            <p:ph type="dt" sz="half" idx="2"/>
          </p:nvPr>
        </p:nvSpPr>
        <p:spPr>
          <a:xfrm>
            <a:off x="8159753" y="6480175"/>
            <a:ext cx="2400300" cy="374651"/>
          </a:xfrm>
          <a:prstGeom prst="rect">
            <a:avLst/>
          </a:prstGeom>
        </p:spPr>
        <p:txBody>
          <a:bodyPr vert="horz" lIns="0" tIns="0" rIns="0" bIns="0" rtlCol="0" anchor="t" anchorCtr="0"/>
          <a:lstStyle>
            <a:lvl1pPr algn="r">
              <a:defRPr sz="16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719669" y="6480175"/>
            <a:ext cx="7200900" cy="374651"/>
          </a:xfrm>
          <a:prstGeom prst="rect">
            <a:avLst/>
          </a:prstGeom>
        </p:spPr>
        <p:txBody>
          <a:bodyPr vert="horz" lIns="0" tIns="0" rIns="0" bIns="0" rtlCol="0" anchor="t" anchorCtr="0"/>
          <a:lstStyle>
            <a:lvl1pPr algn="l">
              <a:defRPr sz="16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10991851" y="6486525"/>
            <a:ext cx="719667" cy="374651"/>
          </a:xfrm>
          <a:prstGeom prst="rect">
            <a:avLst/>
          </a:prstGeom>
        </p:spPr>
        <p:txBody>
          <a:bodyPr vert="horz" wrap="square" lIns="0" tIns="0" rIns="0" bIns="0" numCol="1" anchor="t" anchorCtr="0" compatLnSpc="1">
            <a:prstTxWarp prst="textNoShape">
              <a:avLst/>
            </a:prstTxWarp>
          </a:bodyPr>
          <a:lstStyle>
            <a:lvl1pPr algn="r">
              <a:defRPr sz="1600">
                <a:solidFill>
                  <a:srgbClr val="595959"/>
                </a:solidFill>
              </a:defRPr>
            </a:lvl1pPr>
          </a:lstStyle>
          <a:p>
            <a:fld id="{ED7680F9-C0BF-4CC2-A043-27BA3E10BB14}" type="slidenum">
              <a:rPr lang="en-AU" altLang="en-US"/>
              <a:pPr/>
              <a:t>‹#›</a:t>
            </a:fld>
            <a:endParaRPr lang="en-AU" altLang="en-US"/>
          </a:p>
        </p:txBody>
      </p:sp>
      <p:sp>
        <p:nvSpPr>
          <p:cNvPr id="6"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D33A67A6-853E-58B9-55EE-E476D4E052F5}"/>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7" name="TextBox 6">
            <a:extLst>
              <a:ext uri="{FF2B5EF4-FFF2-40B4-BE49-F238E27FC236}">
                <a16:creationId xmlns:a16="http://schemas.microsoft.com/office/drawing/2014/main" id="{B2917111-017A-A0DC-9A7E-D4F9AE492669}"/>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93291363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Lst>
  <p:hf sldNum="0" hdr="0" ftr="0" dt="0"/>
  <p:txStyles>
    <p:titleStyle>
      <a:lvl1pPr algn="l" defTabSz="609585" rtl="0" eaLnBrk="1" fontAlgn="base" hangingPunct="1">
        <a:spcBef>
          <a:spcPct val="0"/>
        </a:spcBef>
        <a:spcAft>
          <a:spcPct val="0"/>
        </a:spcAft>
        <a:defRPr sz="3200" kern="1200">
          <a:solidFill>
            <a:schemeClr val="bg1"/>
          </a:solidFill>
          <a:latin typeface="Arial"/>
          <a:ea typeface="ＭＳ Ｐゴシック" charset="0"/>
          <a:cs typeface="Arial"/>
        </a:defRPr>
      </a:lvl1pPr>
      <a:lvl2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2pPr>
      <a:lvl3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3pPr>
      <a:lvl4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4pPr>
      <a:lvl5pPr algn="l" defTabSz="609585" rtl="0" eaLnBrk="1" fontAlgn="base" hangingPunct="1">
        <a:spcBef>
          <a:spcPct val="0"/>
        </a:spcBef>
        <a:spcAft>
          <a:spcPct val="0"/>
        </a:spcAft>
        <a:defRPr sz="3200">
          <a:solidFill>
            <a:schemeClr val="bg1"/>
          </a:solidFill>
          <a:latin typeface="Arial" charset="0"/>
          <a:ea typeface="ＭＳ Ｐゴシック" charset="0"/>
          <a:cs typeface="Arial" pitchFamily="34" charset="0"/>
        </a:defRPr>
      </a:lvl5pPr>
      <a:lvl6pPr marL="609585"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6pPr>
      <a:lvl7pPr marL="1219170"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7pPr>
      <a:lvl8pPr marL="1828754"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8pPr>
      <a:lvl9pPr marL="2438339" algn="l" defTabSz="609585" rtl="0" eaLnBrk="1" fontAlgn="base" hangingPunct="1">
        <a:spcBef>
          <a:spcPct val="0"/>
        </a:spcBef>
        <a:spcAft>
          <a:spcPct val="0"/>
        </a:spcAft>
        <a:defRPr sz="3200">
          <a:solidFill>
            <a:schemeClr val="tx1"/>
          </a:solidFill>
          <a:latin typeface="Arial" charset="0"/>
          <a:ea typeface="ＭＳ Ｐゴシック" charset="0"/>
          <a:cs typeface="ＭＳ Ｐゴシック" charset="0"/>
        </a:defRPr>
      </a:lvl9pPr>
    </p:titleStyle>
    <p:bodyStyle>
      <a:lvl1pPr algn="l" defTabSz="609585" rtl="0" eaLnBrk="1" fontAlgn="base" hangingPunct="1">
        <a:lnSpc>
          <a:spcPct val="110000"/>
        </a:lnSpc>
        <a:spcBef>
          <a:spcPts val="1067"/>
        </a:spcBef>
        <a:spcAft>
          <a:spcPts val="1067"/>
        </a:spcAft>
        <a:defRPr sz="2933" b="1" kern="1200">
          <a:solidFill>
            <a:srgbClr val="53565A"/>
          </a:solidFill>
          <a:latin typeface="+mn-lt"/>
          <a:ea typeface="ＭＳ Ｐゴシック" charset="0"/>
          <a:cs typeface="ＭＳ Ｐゴシック" charset="0"/>
        </a:defRPr>
      </a:lvl1pPr>
      <a:lvl2pPr algn="l" defTabSz="609585" rtl="0" eaLnBrk="1" fontAlgn="base" hangingPunct="1">
        <a:lnSpc>
          <a:spcPct val="110000"/>
        </a:lnSpc>
        <a:spcBef>
          <a:spcPct val="0"/>
        </a:spcBef>
        <a:spcAft>
          <a:spcPts val="1067"/>
        </a:spcAft>
        <a:defRPr sz="2667" kern="1200">
          <a:solidFill>
            <a:schemeClr val="tx1"/>
          </a:solidFill>
          <a:latin typeface="+mn-lt"/>
          <a:ea typeface="ＭＳ Ｐゴシック" charset="0"/>
          <a:cs typeface="+mn-cs"/>
        </a:defRPr>
      </a:lvl2pPr>
      <a:lvl3pPr marL="334425"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3pPr>
      <a:lvl4pPr marL="670967"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4pPr>
      <a:lvl5pPr marL="1007508" indent="-334425" algn="l" defTabSz="609585" rtl="0" eaLnBrk="1" fontAlgn="base" hangingPunct="1">
        <a:lnSpc>
          <a:spcPct val="110000"/>
        </a:lnSpc>
        <a:spcBef>
          <a:spcPct val="0"/>
        </a:spcBef>
        <a:spcAft>
          <a:spcPts val="1067"/>
        </a:spcAft>
        <a:buFont typeface="Arial"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91921-CBDB-7D59-9B6A-FDF0D77FA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9FBD4A-ED87-937F-451F-B9AC5AEBA82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C9C8A5-23C7-F0BB-E619-99E24221130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EC74C-8541-7945-B385-5D4E472C2799}" type="datetimeFigureOut">
              <a:rPr lang="en-US" smtClean="0"/>
              <a:t>4/12/2024</a:t>
            </a:fld>
            <a:endParaRPr lang="en-US"/>
          </a:p>
        </p:txBody>
      </p:sp>
      <p:sp>
        <p:nvSpPr>
          <p:cNvPr id="5" name="Footer Placeholder 4">
            <a:extLst>
              <a:ext uri="{FF2B5EF4-FFF2-40B4-BE49-F238E27FC236}">
                <a16:creationId xmlns:a16="http://schemas.microsoft.com/office/drawing/2014/main" id="{5237B255-4E0B-63A6-25D1-BCD4072718C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DF1A6B-C7CA-6D21-845E-943AA56DC83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664F7-7D87-A948-953A-258AFDC19F11}" type="slidenum">
              <a:rPr lang="en-US" smtClean="0"/>
              <a:t>‹#›</a:t>
            </a:fld>
            <a:endParaRPr lang="en-US"/>
          </a:p>
        </p:txBody>
      </p:sp>
      <p:sp>
        <p:nvSpPr>
          <p:cNvPr id="8"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773DA1D6-FC80-E612-9C14-065C2BA5446A}"/>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
        <p:nvSpPr>
          <p:cNvPr id="9" name="TextBox 8">
            <a:extLst>
              <a:ext uri="{FF2B5EF4-FFF2-40B4-BE49-F238E27FC236}">
                <a16:creationId xmlns:a16="http://schemas.microsoft.com/office/drawing/2014/main" id="{7587BB57-60F7-13B8-F874-A045B9EAEAFC}"/>
              </a:ext>
            </a:extLst>
          </p:cNvPr>
          <p:cNvSpPr txBox="1"/>
          <p:nvPr>
            <p:extLst>
              <p:ext uri="{1162E1C5-73C7-4A58-AE30-91384D911F3F}">
                <p184:classification xmlns:p184="http://schemas.microsoft.com/office/powerpoint/2018/4/main" val="hdr"/>
              </p:ext>
            </p:extLst>
          </p:nvPr>
        </p:nvSpPr>
        <p:spPr>
          <a:xfrm>
            <a:off x="5772150" y="63500"/>
            <a:ext cx="693738" cy="243840"/>
          </a:xfrm>
          <a:prstGeom prst="rect">
            <a:avLst/>
          </a:prstGeom>
        </p:spPr>
        <p:txBody>
          <a:bodyPr horzOverflow="overflow" lIns="0" tIns="0" rIns="0" bIns="0">
            <a:spAutoFit/>
          </a:bodyPr>
          <a:lstStyle/>
          <a:p>
            <a:pPr algn="l"/>
            <a:r>
              <a:rPr lang="en-US" sz="16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5049892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health.gov.au/news/atagi-2023-booster-advi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health.vic.gov.au/infectious-diseases/japanese-encephalitis-virus" TargetMode="External"/><Relationship Id="rId4" Type="http://schemas.openxmlformats.org/officeDocument/2006/relationships/hyperlink" Target="https://www.health.vic.gov.au/infectious-diseases/murray-valley-encephaliti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health.vic.gov.au/health-advisories/human-papillomavirus-hpv-dosing-schedule-chang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9.xml"/><Relationship Id="rId6" Type="http://schemas.openxmlformats.org/officeDocument/2006/relationships/comments" Target="../comments/comment1.xml"/><Relationship Id="rId5" Type="http://schemas.openxmlformats.org/officeDocument/2006/relationships/hyperlink" Target="https://www.health.vic.gov.au/publications/victorian-sexually-transmissible-infections-sti-plan-2022-30"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59.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3" Type="http://schemas.openxmlformats.org/officeDocument/2006/relationships/hyperlink" Target="https://forms.business.gov.au/smartforms/servlet/SmartForm.html?formCode=cd_stis2022&amp;tmFormVersion" TargetMode="External"/><Relationship Id="rId2" Type="http://schemas.openxmlformats.org/officeDocument/2006/relationships/hyperlink" Target="https://www.health.vic.gov.au/infectious-diseases/notifiable-infectious-diseases-conditions-and-micro-organisms#notify-an-infectious-disease-or-medical-condition" TargetMode="Externa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9.xml"/><Relationship Id="rId6" Type="http://schemas.openxmlformats.org/officeDocument/2006/relationships/comments" Target="../comments/comment2.xml"/><Relationship Id="rId5" Type="http://schemas.openxmlformats.org/officeDocument/2006/relationships/hyperlink" Target="https://www.health.vic.gov.au/publications/victorian-sexually-transmissible-infections-sti-plan-2022-30" TargetMode="Externa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s://westvicphn.com.au/events-education/upcoming-events/professional-networking-evening-geelong-22-february/" TargetMode="External"/><Relationship Id="rId7" Type="http://schemas.openxmlformats.org/officeDocument/2006/relationships/image" Target="../media/image57.png"/><Relationship Id="rId2" Type="http://schemas.openxmlformats.org/officeDocument/2006/relationships/hyperlink" Target="https://westvicphn.com.au/events-education/upcoming-events/covid-and-emerging-communicable-diseases-update-2-march/" TargetMode="External"/><Relationship Id="rId1" Type="http://schemas.openxmlformats.org/officeDocument/2006/relationships/slideLayout" Target="../slideLayouts/slideLayout2.xml"/><Relationship Id="rId6" Type="http://schemas.openxmlformats.org/officeDocument/2006/relationships/hyperlink" Target="https://westvicphn.com.au/events-education/upcoming-events?filter=region:15:Wimmera%20Grampians" TargetMode="External"/><Relationship Id="rId5" Type="http://schemas.openxmlformats.org/officeDocument/2006/relationships/hyperlink" Target="https://westvicphn.com.au/events-education/upcoming-events/professional-networking-evening-warrnambool-22-february/" TargetMode="External"/><Relationship Id="rId4" Type="http://schemas.openxmlformats.org/officeDocument/2006/relationships/hyperlink" Target="https://westvicphn.com.au/events-education/upcoming-events/professional-networking-evening-ballarat-22-february/"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mailto:projectechocovid19@westvicphn.com.au" TargetMode="External"/><Relationship Id="rId3" Type="http://schemas.openxmlformats.org/officeDocument/2006/relationships/image" Target="../media/image59.png"/><Relationship Id="rId7" Type="http://schemas.openxmlformats.org/officeDocument/2006/relationships/hyperlink" Target="https://forms.office.com/r/JGtcXzehKJ"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hyperlink" Target="https://forms.office.com/r/5arZ6FE99v" TargetMode="External"/><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ntent.health.vic.gov.au/sites/default/files/2022-09/vic-sti-plan-2022-23-pdf.pdf"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3F5C-5CFD-8F44-97FD-4CBFDFA0C451}"/>
              </a:ext>
            </a:extLst>
          </p:cNvPr>
          <p:cNvSpPr>
            <a:spLocks noGrp="1"/>
          </p:cNvSpPr>
          <p:nvPr>
            <p:ph type="ctrTitle"/>
          </p:nvPr>
        </p:nvSpPr>
        <p:spPr>
          <a:xfrm>
            <a:off x="249719" y="1201366"/>
            <a:ext cx="8121924" cy="1260000"/>
          </a:xfrm>
        </p:spPr>
        <p:txBody>
          <a:bodyPr>
            <a:normAutofit/>
          </a:bodyPr>
          <a:lstStyle/>
          <a:p>
            <a:r>
              <a:rPr lang="en-US"/>
              <a:t>Welcome to Project ECHO </a:t>
            </a:r>
            <a:br>
              <a:rPr lang="en-US"/>
            </a:br>
            <a:r>
              <a:rPr lang="en-AU" sz="2800" b="1" kern="180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a:t>
            </a:r>
            <a:endParaRPr lang="en-US" sz="2800">
              <a:highlight>
                <a:srgbClr val="FFFF00"/>
              </a:highlight>
            </a:endParaRPr>
          </a:p>
        </p:txBody>
      </p:sp>
      <p:pic>
        <p:nvPicPr>
          <p:cNvPr id="6" name="Picture 5" descr="A drawing of a face&#10;&#10;Description automatically generated">
            <a:extLst>
              <a:ext uri="{FF2B5EF4-FFF2-40B4-BE49-F238E27FC236}">
                <a16:creationId xmlns:a16="http://schemas.microsoft.com/office/drawing/2014/main" id="{5875856C-992A-409A-A332-BA837ED83F3B}"/>
              </a:ext>
            </a:extLst>
          </p:cNvPr>
          <p:cNvPicPr>
            <a:picLocks noChangeAspect="1"/>
          </p:cNvPicPr>
          <p:nvPr/>
        </p:nvPicPr>
        <p:blipFill>
          <a:blip r:embed="rId3"/>
          <a:stretch>
            <a:fillRect/>
          </a:stretch>
        </p:blipFill>
        <p:spPr>
          <a:xfrm>
            <a:off x="9742585" y="3645263"/>
            <a:ext cx="1558873" cy="770352"/>
          </a:xfrm>
          <a:prstGeom prst="rect">
            <a:avLst/>
          </a:prstGeom>
        </p:spPr>
      </p:pic>
      <p:sp>
        <p:nvSpPr>
          <p:cNvPr id="5" name="Subtitle 2">
            <a:extLst>
              <a:ext uri="{FF2B5EF4-FFF2-40B4-BE49-F238E27FC236}">
                <a16:creationId xmlns:a16="http://schemas.microsoft.com/office/drawing/2014/main" id="{DF4BDF3D-BA31-A547-ADE1-2F9EFF932CA6}"/>
              </a:ext>
            </a:extLst>
          </p:cNvPr>
          <p:cNvSpPr txBox="1">
            <a:spLocks/>
          </p:cNvSpPr>
          <p:nvPr/>
        </p:nvSpPr>
        <p:spPr>
          <a:xfrm>
            <a:off x="73796" y="3676170"/>
            <a:ext cx="10566687" cy="900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Raleway" panose="020B05030301010600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Raleway" panose="020B05030301010600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aleway" panose="020B05030301010600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aleway" panose="020B05030301010600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Raleway" panose="020B05030301010600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Raleway" panose="020B0503030101060003" pitchFamily="34"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Raleway" panose="020B0503030101060003" pitchFamily="34" charset="77"/>
              <a:ea typeface="+mn-ea"/>
              <a:cs typeface="+mn-cs"/>
            </a:endParaRPr>
          </a:p>
        </p:txBody>
      </p:sp>
      <p:sp>
        <p:nvSpPr>
          <p:cNvPr id="7" name="Subtitle 6">
            <a:extLst>
              <a:ext uri="{FF2B5EF4-FFF2-40B4-BE49-F238E27FC236}">
                <a16:creationId xmlns:a16="http://schemas.microsoft.com/office/drawing/2014/main" id="{BC225088-5401-F04D-A69A-9E917C2D669F}"/>
              </a:ext>
            </a:extLst>
          </p:cNvPr>
          <p:cNvSpPr>
            <a:spLocks noGrp="1"/>
          </p:cNvSpPr>
          <p:nvPr>
            <p:ph type="subTitle" idx="1"/>
          </p:nvPr>
        </p:nvSpPr>
        <p:spPr>
          <a:xfrm>
            <a:off x="249719" y="2582080"/>
            <a:ext cx="12192000" cy="1448359"/>
          </a:xfrm>
        </p:spPr>
        <p:txBody>
          <a:bodyPr vert="horz" lIns="91440" tIns="45720" rIns="91440" bIns="45720" rtlCol="0" anchor="t">
            <a:normAutofit/>
          </a:bodyPr>
          <a:lstStyle/>
          <a:p>
            <a:r>
              <a:rPr lang="en-US" sz="2800" b="1">
                <a:latin typeface="Raleway"/>
              </a:rPr>
              <a:t>Series 12: Session 1</a:t>
            </a:r>
          </a:p>
          <a:p>
            <a:r>
              <a:rPr lang="en-US" sz="2600" b="1">
                <a:latin typeface="Raleway" panose="020B0503030101060003" pitchFamily="34" charset="0"/>
                <a:ea typeface="Calibri" panose="020F0502020204030204" pitchFamily="34" charset="0"/>
                <a:cs typeface="Calibri" panose="020F0502020204030204" pitchFamily="34" charset="0"/>
              </a:rPr>
              <a:t>“</a:t>
            </a:r>
            <a:r>
              <a:rPr lang="en-US" sz="2600" b="1">
                <a:effectLst/>
                <a:latin typeface="Raleway" panose="020B0503030101060003" pitchFamily="34" charset="0"/>
                <a:ea typeface="Calibri" panose="020F0502020204030204" pitchFamily="34" charset="0"/>
                <a:cs typeface="Times New Roman" panose="02020603050405020304" pitchFamily="18" charset="0"/>
              </a:rPr>
              <a:t>Catching up on STIs: Putting Policy into practice in </a:t>
            </a:r>
            <a:r>
              <a:rPr lang="en-US" sz="2600" b="1">
                <a:latin typeface="Raleway" panose="020B0503030101060003" pitchFamily="34" charset="0"/>
                <a:ea typeface="Calibri" panose="020F0502020204030204" pitchFamily="34" charset="0"/>
                <a:cs typeface="Times New Roman" panose="02020603050405020304" pitchFamily="18" charset="0"/>
              </a:rPr>
              <a:t>W</a:t>
            </a:r>
            <a:r>
              <a:rPr lang="en-US" sz="2600" b="1">
                <a:effectLst/>
                <a:latin typeface="Raleway" panose="020B0503030101060003" pitchFamily="34" charset="0"/>
                <a:ea typeface="Calibri" panose="020F0502020204030204" pitchFamily="34" charset="0"/>
                <a:cs typeface="Times New Roman" panose="02020603050405020304" pitchFamily="18" charset="0"/>
              </a:rPr>
              <a:t>estern Victoria”</a:t>
            </a:r>
            <a:endParaRPr lang="en-AU" sz="2600" b="1">
              <a:effectLst/>
              <a:latin typeface="Raleway" panose="020B05030301010600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700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8A43-4182-4FDD-8982-91CE0C580E5E}"/>
              </a:ext>
            </a:extLst>
          </p:cNvPr>
          <p:cNvSpPr>
            <a:spLocks noGrp="1"/>
          </p:cNvSpPr>
          <p:nvPr>
            <p:ph type="title"/>
          </p:nvPr>
        </p:nvSpPr>
        <p:spPr>
          <a:xfrm>
            <a:off x="450358" y="281233"/>
            <a:ext cx="11646926" cy="4815540"/>
          </a:xfrm>
        </p:spPr>
        <p:txBody>
          <a:bodyPr/>
          <a:lstStyle/>
          <a:p>
            <a:r>
              <a:rPr lang="en-US" sz="2400">
                <a:latin typeface="Raleway"/>
              </a:rPr>
              <a:t>Agenda for </a:t>
            </a:r>
            <a:r>
              <a:rPr lang="en-AU" sz="2400" b="1" kern="180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 </a:t>
            </a:r>
            <a:r>
              <a:rPr lang="en-US" sz="2400">
                <a:latin typeface="Raleway"/>
              </a:rPr>
              <a:t>Series 12: Session 1</a:t>
            </a:r>
            <a:br>
              <a:rPr lang="en-US" sz="2400">
                <a:latin typeface="Raleway"/>
              </a:rPr>
            </a:br>
            <a:r>
              <a:rPr lang="en-US" sz="2000">
                <a:latin typeface="Raleway"/>
              </a:rPr>
              <a:t>“</a:t>
            </a:r>
            <a:r>
              <a:rPr lang="en-US" sz="2000" b="1">
                <a:effectLst/>
                <a:latin typeface="Raleway" panose="020B0503030101060003" pitchFamily="34" charset="0"/>
                <a:ea typeface="Calibri" panose="020F0502020204030204" pitchFamily="34" charset="0"/>
                <a:cs typeface="Times New Roman" panose="02020603050405020304" pitchFamily="18" charset="0"/>
              </a:rPr>
              <a:t>Catching up on STIs: Putting Policy into practice in </a:t>
            </a:r>
            <a:r>
              <a:rPr lang="en-US" sz="2000" b="1">
                <a:latin typeface="Raleway" panose="020B0503030101060003" pitchFamily="34" charset="0"/>
                <a:ea typeface="Calibri" panose="020F0502020204030204" pitchFamily="34" charset="0"/>
                <a:cs typeface="Times New Roman" panose="02020603050405020304" pitchFamily="18" charset="0"/>
              </a:rPr>
              <a:t>W</a:t>
            </a:r>
            <a:r>
              <a:rPr lang="en-US" sz="2000" b="1">
                <a:effectLst/>
                <a:latin typeface="Raleway" panose="020B0503030101060003" pitchFamily="34" charset="0"/>
                <a:ea typeface="Calibri" panose="020F0502020204030204" pitchFamily="34" charset="0"/>
                <a:cs typeface="Times New Roman" panose="02020603050405020304" pitchFamily="18" charset="0"/>
              </a:rPr>
              <a:t>estern Victoria”</a:t>
            </a:r>
            <a:br>
              <a:rPr lang="en-AU" sz="2400" b="1">
                <a:effectLst/>
                <a:latin typeface="Raleway" panose="020B0503030101060003" pitchFamily="34" charset="0"/>
                <a:ea typeface="Calibri" panose="020F0502020204030204" pitchFamily="34" charset="0"/>
                <a:cs typeface="Arial" panose="020B0604020202020204" pitchFamily="34" charset="0"/>
              </a:rPr>
            </a:br>
            <a:br>
              <a:rPr lang="en-AU" sz="2000" b="1">
                <a:effectLst/>
                <a:latin typeface="Raleway" pitchFamily="2" charset="0"/>
                <a:ea typeface="Calibri" panose="020F0502020204030204" pitchFamily="34" charset="0"/>
                <a:cs typeface="Arial" panose="020B0604020202020204" pitchFamily="34" charset="0"/>
              </a:rPr>
            </a:br>
            <a:br>
              <a:rPr lang="en-AU" sz="2000" b="1">
                <a:effectLst/>
                <a:latin typeface="Raleway" pitchFamily="2" charset="0"/>
                <a:ea typeface="Calibri" panose="020F0502020204030204" pitchFamily="34" charset="0"/>
                <a:cs typeface="Arial" panose="020B0604020202020204" pitchFamily="34" charset="0"/>
              </a:rPr>
            </a:br>
            <a:br>
              <a:rPr lang="en-AU" sz="2400" b="1">
                <a:effectLst/>
                <a:latin typeface="Raleway" pitchFamily="2" charset="0"/>
                <a:ea typeface="Calibri" panose="020F0502020204030204" pitchFamily="34" charset="0"/>
                <a:cs typeface="Arial" panose="020B0604020202020204" pitchFamily="34" charset="0"/>
              </a:rPr>
            </a:br>
            <a:br>
              <a:rPr lang="en-US" sz="2400">
                <a:solidFill>
                  <a:srgbClr val="203864"/>
                </a:solidFill>
                <a:effectLst/>
                <a:latin typeface="Calibri" panose="020F0502020204030204" pitchFamily="34" charset="0"/>
                <a:ea typeface="Calibri" panose="020F0502020204030204" pitchFamily="34" charset="0"/>
              </a:rPr>
            </a:br>
            <a:br>
              <a:rPr lang="en-US" sz="2400">
                <a:solidFill>
                  <a:srgbClr val="203864"/>
                </a:solidFill>
                <a:effectLst/>
                <a:latin typeface="Calibri" panose="020F0502020204030204" pitchFamily="34" charset="0"/>
                <a:ea typeface="Calibri" panose="020F0502020204030204" pitchFamily="34" charset="0"/>
              </a:rPr>
            </a:br>
            <a:br>
              <a:rPr lang="en-AU" sz="1600"/>
            </a:br>
            <a:br>
              <a:rPr lang="en-AU" sz="2400">
                <a:latin typeface="Raleway"/>
              </a:rPr>
            </a:br>
            <a:br>
              <a:rPr lang="en-US" sz="2400" b="1">
                <a:latin typeface="Raleway"/>
              </a:rPr>
            </a:br>
            <a:br>
              <a:rPr lang="en-US" sz="2400" b="0">
                <a:latin typeface="Raleway"/>
              </a:rPr>
            </a:br>
            <a:endParaRPr lang="en-US" sz="2400" b="0">
              <a:latin typeface="Raleway"/>
            </a:endParaRPr>
          </a:p>
          <a:p>
            <a:pPr>
              <a:lnSpc>
                <a:spcPct val="100000"/>
              </a:lnSpc>
              <a:spcBef>
                <a:spcPts val="600"/>
              </a:spcBef>
              <a:spcAft>
                <a:spcPts val="600"/>
              </a:spcAft>
            </a:pPr>
            <a:br>
              <a:rPr lang="en-US" sz="2400"/>
            </a:br>
            <a:br>
              <a:rPr lang="en-US" sz="1800">
                <a:latin typeface="Raleway"/>
              </a:rPr>
            </a:br>
            <a:endParaRPr lang="en-US" sz="2000" b="0">
              <a:latin typeface="Raleway"/>
            </a:endParaRPr>
          </a:p>
        </p:txBody>
      </p:sp>
      <p:sp>
        <p:nvSpPr>
          <p:cNvPr id="3" name="Content Placeholder 2">
            <a:extLst>
              <a:ext uri="{FF2B5EF4-FFF2-40B4-BE49-F238E27FC236}">
                <a16:creationId xmlns:a16="http://schemas.microsoft.com/office/drawing/2014/main" id="{A01350F2-48A3-4BFC-9894-639AEE9B1631}"/>
              </a:ext>
            </a:extLst>
          </p:cNvPr>
          <p:cNvSpPr>
            <a:spLocks noGrp="1"/>
          </p:cNvSpPr>
          <p:nvPr>
            <p:ph idx="1"/>
          </p:nvPr>
        </p:nvSpPr>
        <p:spPr>
          <a:xfrm>
            <a:off x="450358" y="1429845"/>
            <a:ext cx="10489431" cy="4775646"/>
          </a:xfrm>
        </p:spPr>
        <p:txBody>
          <a:bodyPr vert="horz" lIns="0" tIns="36000" rIns="0" bIns="36000" rtlCol="0" anchor="t">
            <a:noAutofit/>
          </a:bodyPr>
          <a:lstStyle/>
          <a:p>
            <a:pPr marL="0" indent="0" fontAlgn="base">
              <a:buNone/>
            </a:pPr>
            <a:r>
              <a:rPr lang="en-US" sz="1800" b="1">
                <a:solidFill>
                  <a:srgbClr val="000000"/>
                </a:solidFill>
                <a:latin typeface="Raleway"/>
              </a:rPr>
              <a:t>Facilitator</a:t>
            </a:r>
            <a:r>
              <a:rPr lang="en-US" sz="1800" b="1">
                <a:latin typeface="Raleway"/>
              </a:rPr>
              <a:t>: Dr Bianca Forrester, </a:t>
            </a:r>
            <a:r>
              <a:rPr lang="en-US" sz="1800">
                <a:latin typeface="Raleway"/>
              </a:rPr>
              <a:t>Clinical Lead of Innovation and Learning, Western Victoria PHN</a:t>
            </a:r>
          </a:p>
          <a:p>
            <a:pPr>
              <a:buNone/>
            </a:pPr>
            <a:r>
              <a:rPr lang="en-US" sz="1800" b="1">
                <a:latin typeface="Raleway"/>
              </a:rPr>
              <a:t>Naomi White,</a:t>
            </a:r>
            <a:r>
              <a:rPr lang="en-US" sz="1800">
                <a:latin typeface="Raleway"/>
              </a:rPr>
              <a:t> Manager Public Health and Emergency Preparedness, Western Victoria PHN</a:t>
            </a:r>
          </a:p>
          <a:p>
            <a:pPr marL="971550" lvl="1" indent="-285750"/>
            <a:r>
              <a:rPr lang="en-US" sz="1800">
                <a:latin typeface="Raleway"/>
              </a:rPr>
              <a:t>New announcements</a:t>
            </a:r>
            <a:br>
              <a:rPr lang="en-US">
                <a:latin typeface="Raleway"/>
              </a:rPr>
            </a:br>
            <a:endParaRPr lang="en-US"/>
          </a:p>
          <a:p>
            <a:pPr marL="0" indent="0">
              <a:buNone/>
            </a:pPr>
            <a:r>
              <a:rPr lang="en-US" sz="1800" b="1">
                <a:latin typeface="Raleway"/>
                <a:cs typeface="Calibri"/>
              </a:rPr>
              <a:t>A</a:t>
            </a:r>
            <a:r>
              <a:rPr lang="en-US" sz="1800" b="1">
                <a:effectLst/>
                <a:latin typeface="Raleway"/>
                <a:ea typeface="Calibri" panose="020F0502020204030204" pitchFamily="34" charset="0"/>
                <a:cs typeface="Calibri"/>
              </a:rPr>
              <a:t>/Prof Deborah Friedman, </a:t>
            </a:r>
            <a:r>
              <a:rPr lang="en-US" sz="1800">
                <a:effectLst/>
                <a:latin typeface="Raleway"/>
                <a:ea typeface="Calibri" panose="020F0502020204030204" pitchFamily="34" charset="0"/>
                <a:cs typeface="Calibri"/>
              </a:rPr>
              <a:t>Deputy Chief Health Officer, Communicable Disease, Department of Health Division</a:t>
            </a:r>
            <a:r>
              <a:rPr lang="en-US" sz="1800">
                <a:latin typeface="Raleway"/>
                <a:ea typeface="Calibri" panose="020F0502020204030204" pitchFamily="34" charset="0"/>
                <a:cs typeface="Calibri"/>
              </a:rPr>
              <a:t> </a:t>
            </a:r>
          </a:p>
          <a:p>
            <a:pPr lvl="2"/>
            <a:r>
              <a:rPr lang="en-AU" sz="1800">
                <a:effectLst/>
                <a:latin typeface="Raleway"/>
                <a:ea typeface="Calibri" panose="020F0502020204030204" pitchFamily="34" charset="0"/>
              </a:rPr>
              <a:t>Syphilis</a:t>
            </a:r>
            <a:r>
              <a:rPr lang="en-AU" sz="1800">
                <a:latin typeface="Raleway"/>
                <a:ea typeface="Calibri" panose="020F0502020204030204" pitchFamily="34" charset="0"/>
              </a:rPr>
              <a:t> </a:t>
            </a:r>
            <a:endParaRPr lang="en-US" sz="1800">
              <a:effectLst/>
              <a:latin typeface="Raleway" panose="020B0503030101060003" pitchFamily="34" charset="0"/>
              <a:ea typeface="Calibri" panose="020F0502020204030204" pitchFamily="34" charset="0"/>
              <a:cs typeface="Calibri" panose="020F0502020204030204" pitchFamily="34" charset="0"/>
            </a:endParaRPr>
          </a:p>
          <a:p>
            <a:pPr>
              <a:buNone/>
            </a:pPr>
            <a:r>
              <a:rPr lang="en-US" sz="1800" b="1">
                <a:latin typeface="Raleway"/>
                <a:ea typeface="Calibri" panose="020F0502020204030204" pitchFamily="34" charset="0"/>
                <a:cs typeface="Calibri"/>
              </a:rPr>
              <a:t>Panel for Discussion:</a:t>
            </a:r>
            <a:endParaRPr lang="en-US" sz="1800">
              <a:latin typeface="Raleway" pitchFamily="2" charset="0"/>
              <a:ea typeface="Calibri" panose="020F0502020204030204" pitchFamily="34" charset="0"/>
              <a:cs typeface="Calibri"/>
            </a:endParaRPr>
          </a:p>
          <a:p>
            <a:pPr>
              <a:buNone/>
            </a:pPr>
            <a:r>
              <a:rPr lang="en-AU" sz="1800" b="1">
                <a:effectLst/>
                <a:latin typeface="Raleway"/>
                <a:ea typeface="Arial" panose="020B0604020202020204" pitchFamily="34" charset="0"/>
              </a:rPr>
              <a:t>Dr Sarah Huffam</a:t>
            </a:r>
            <a:r>
              <a:rPr lang="en-AU" sz="1800">
                <a:effectLst/>
                <a:latin typeface="Raleway"/>
                <a:ea typeface="Arial" panose="020B0604020202020204" pitchFamily="34" charset="0"/>
              </a:rPr>
              <a:t>, Infectious Disease and Sexual Health Physician, Barwon Health</a:t>
            </a:r>
            <a:endParaRPr lang="en-US" sz="1800">
              <a:effectLst/>
              <a:latin typeface="Raleway"/>
              <a:ea typeface="Arial" panose="020B0604020202020204" pitchFamily="34" charset="0"/>
            </a:endParaRPr>
          </a:p>
          <a:p>
            <a:pPr>
              <a:buNone/>
            </a:pPr>
            <a:r>
              <a:rPr lang="en-US" sz="1800" b="1">
                <a:latin typeface="Raleway"/>
              </a:rPr>
              <a:t>Dr Kate Graham, </a:t>
            </a:r>
            <a:r>
              <a:rPr lang="en-US" sz="1800">
                <a:latin typeface="Raleway"/>
              </a:rPr>
              <a:t>GP and Clinical Editor – </a:t>
            </a:r>
            <a:r>
              <a:rPr lang="en-US" sz="1800" err="1">
                <a:latin typeface="Raleway"/>
              </a:rPr>
              <a:t>HealthPathways</a:t>
            </a:r>
            <a:r>
              <a:rPr lang="en-US" sz="1800">
                <a:latin typeface="Raleway"/>
              </a:rPr>
              <a:t> and COVID Clinical Advisor, Western Victoria PHN</a:t>
            </a:r>
          </a:p>
          <a:p>
            <a:pPr>
              <a:buNone/>
            </a:pPr>
            <a:endParaRPr lang="en-GB" sz="1800">
              <a:latin typeface="Raleway"/>
            </a:endParaRPr>
          </a:p>
          <a:p>
            <a:pPr>
              <a:buNone/>
            </a:pPr>
            <a:r>
              <a:rPr lang="en-US" sz="1800" b="1">
                <a:latin typeface="Raleway"/>
              </a:rPr>
              <a:t>Network Co-</a:t>
            </a:r>
            <a:r>
              <a:rPr lang="en-US" sz="1800" b="1" err="1">
                <a:latin typeface="Raleway"/>
              </a:rPr>
              <a:t>ordinator</a:t>
            </a:r>
            <a:r>
              <a:rPr lang="en-US" sz="1800" b="1">
                <a:latin typeface="Raleway"/>
              </a:rPr>
              <a:t>: Jemma Missbach, </a:t>
            </a:r>
            <a:r>
              <a:rPr lang="en-US" sz="1800">
                <a:latin typeface="Raleway"/>
              </a:rPr>
              <a:t>Western Victoria PHN</a:t>
            </a:r>
          </a:p>
          <a:p>
            <a:pPr marL="0" indent="0">
              <a:lnSpc>
                <a:spcPct val="100000"/>
              </a:lnSpc>
              <a:spcBef>
                <a:spcPts val="600"/>
              </a:spcBef>
              <a:buNone/>
            </a:pPr>
            <a:endParaRPr lang="en-US" sz="1800" b="1">
              <a:solidFill>
                <a:srgbClr val="000000"/>
              </a:solidFill>
              <a:effectLst/>
              <a:latin typeface="Raleway" pitchFamily="2" charset="0"/>
              <a:ea typeface="Arial" panose="020B0604020202020204" pitchFamily="34" charset="0"/>
            </a:endParaRPr>
          </a:p>
          <a:p>
            <a:pPr marL="0" indent="0" fontAlgn="base">
              <a:lnSpc>
                <a:spcPct val="100000"/>
              </a:lnSpc>
              <a:spcBef>
                <a:spcPts val="600"/>
              </a:spcBef>
              <a:buNone/>
            </a:pPr>
            <a:endParaRPr lang="en-US" sz="1800" b="1">
              <a:solidFill>
                <a:srgbClr val="000000"/>
              </a:solidFill>
              <a:latin typeface="Raleway" panose="020B0503030101060003" pitchFamily="34" charset="0"/>
            </a:endParaRPr>
          </a:p>
          <a:p>
            <a:pPr marL="0" indent="0" fontAlgn="base">
              <a:lnSpc>
                <a:spcPct val="100000"/>
              </a:lnSpc>
              <a:spcBef>
                <a:spcPts val="600"/>
              </a:spcBef>
              <a:buNone/>
            </a:pPr>
            <a:endParaRPr lang="en-US" sz="1800" b="1">
              <a:solidFill>
                <a:srgbClr val="000000"/>
              </a:solidFill>
              <a:latin typeface="Raleway" panose="020B0503030101060003" pitchFamily="34" charset="0"/>
            </a:endParaRPr>
          </a:p>
          <a:p>
            <a:pPr marL="0" indent="0" fontAlgn="base">
              <a:lnSpc>
                <a:spcPct val="100000"/>
              </a:lnSpc>
              <a:spcBef>
                <a:spcPts val="600"/>
              </a:spcBef>
              <a:buNone/>
            </a:pPr>
            <a:endParaRPr lang="en-US" sz="1800" b="1">
              <a:solidFill>
                <a:srgbClr val="000000"/>
              </a:solidFill>
              <a:latin typeface="Raleway" panose="020B0503030101060003" pitchFamily="34" charset="0"/>
            </a:endParaRPr>
          </a:p>
        </p:txBody>
      </p:sp>
    </p:spTree>
    <p:extLst>
      <p:ext uri="{BB962C8B-B14F-4D97-AF65-F5344CB8AC3E}">
        <p14:creationId xmlns:p14="http://schemas.microsoft.com/office/powerpoint/2010/main" val="130020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97C9-E2BF-0E80-5623-F0AF77D6D2A1}"/>
              </a:ext>
            </a:extLst>
          </p:cNvPr>
          <p:cNvSpPr>
            <a:spLocks noGrp="1"/>
          </p:cNvSpPr>
          <p:nvPr>
            <p:ph type="title"/>
          </p:nvPr>
        </p:nvSpPr>
        <p:spPr/>
        <p:txBody>
          <a:bodyPr wrap="square" anchor="t">
            <a:normAutofit/>
          </a:bodyPr>
          <a:lstStyle/>
          <a:p>
            <a:r>
              <a:rPr lang="en-US">
                <a:latin typeface="Raleway"/>
              </a:rPr>
              <a:t>COVID-19 Update</a:t>
            </a:r>
            <a:endParaRPr lang="en-US"/>
          </a:p>
        </p:txBody>
      </p:sp>
      <p:sp>
        <p:nvSpPr>
          <p:cNvPr id="5" name="Content Placeholder 4">
            <a:extLst>
              <a:ext uri="{FF2B5EF4-FFF2-40B4-BE49-F238E27FC236}">
                <a16:creationId xmlns:a16="http://schemas.microsoft.com/office/drawing/2014/main" id="{310F9B83-69C7-BA91-2CAC-97984A376DE9}"/>
              </a:ext>
            </a:extLst>
          </p:cNvPr>
          <p:cNvSpPr>
            <a:spLocks noGrp="1"/>
          </p:cNvSpPr>
          <p:nvPr>
            <p:ph idx="1"/>
          </p:nvPr>
        </p:nvSpPr>
        <p:spPr>
          <a:xfrm>
            <a:off x="719999" y="2016146"/>
            <a:ext cx="10753200" cy="3923854"/>
          </a:xfrm>
        </p:spPr>
        <p:txBody>
          <a:bodyPr vert="horz" lIns="0" tIns="36000" rIns="0" bIns="36000" rtlCol="0" anchor="t">
            <a:normAutofit fontScale="77500" lnSpcReduction="20000"/>
          </a:bodyPr>
          <a:lstStyle/>
          <a:p>
            <a:pPr>
              <a:lnSpc>
                <a:spcPct val="120000"/>
              </a:lnSpc>
            </a:pPr>
            <a:r>
              <a:rPr lang="en-US" sz="2200">
                <a:latin typeface="Raleway" panose="020B0503030101060003" pitchFamily="34" charset="0"/>
              </a:rPr>
              <a:t>In the </a:t>
            </a:r>
            <a:r>
              <a:rPr lang="en-US" sz="2200" b="1">
                <a:latin typeface="Raleway" panose="020B0503030101060003" pitchFamily="34" charset="0"/>
              </a:rPr>
              <a:t>past three months, 5,860 COVID patients were </a:t>
            </a:r>
            <a:r>
              <a:rPr lang="en-US" sz="2200" b="1" err="1">
                <a:latin typeface="Raleway" panose="020B0503030101060003" pitchFamily="34" charset="0"/>
              </a:rPr>
              <a:t>hospitalised</a:t>
            </a:r>
            <a:r>
              <a:rPr lang="en-US" sz="2200" b="1">
                <a:latin typeface="Raleway" panose="020B0503030101060003" pitchFamily="34" charset="0"/>
              </a:rPr>
              <a:t> in Victoria</a:t>
            </a:r>
            <a:r>
              <a:rPr lang="en-US" sz="2200">
                <a:latin typeface="Raleway" panose="020B0503030101060003" pitchFamily="34" charset="0"/>
              </a:rPr>
              <a:t>. Of those </a:t>
            </a:r>
            <a:r>
              <a:rPr lang="en-US" sz="2200" err="1">
                <a:latin typeface="Raleway" panose="020B0503030101060003" pitchFamily="34" charset="0"/>
              </a:rPr>
              <a:t>hospitalised</a:t>
            </a:r>
            <a:r>
              <a:rPr lang="en-US" sz="2200">
                <a:latin typeface="Raleway" panose="020B0503030101060003" pitchFamily="34" charset="0"/>
              </a:rPr>
              <a:t>, 41.2 per cent had not received their third vaccine dose and 30.8 per cent were unvaccinated.</a:t>
            </a:r>
          </a:p>
          <a:p>
            <a:pPr>
              <a:lnSpc>
                <a:spcPct val="120000"/>
              </a:lnSpc>
            </a:pPr>
            <a:r>
              <a:rPr lang="en-US" sz="2200">
                <a:latin typeface="Raleway" panose="020B0503030101060003" pitchFamily="34" charset="0"/>
              </a:rPr>
              <a:t>Of Victorians aged 50 to 64 years, 80.1 per cent have had their third dose and 32.2 per cent have had their recommended fourth dose. Of those aged over 65, 90.9 per cent have had their third dose and 68.4 per cent have had their fourth dose. 70.6 per cent of people aged 16 and over have had three doses.</a:t>
            </a:r>
            <a:r>
              <a:rPr lang="en-US" sz="2200" b="1">
                <a:latin typeface="Raleway" panose="020B0503030101060003" pitchFamily="34" charset="0"/>
              </a:rPr>
              <a:t> </a:t>
            </a:r>
          </a:p>
          <a:p>
            <a:pPr>
              <a:lnSpc>
                <a:spcPct val="120000"/>
              </a:lnSpc>
            </a:pPr>
            <a:r>
              <a:rPr lang="en-US" sz="2200" b="1">
                <a:latin typeface="Raleway" panose="020B0503030101060003" pitchFamily="34" charset="0"/>
              </a:rPr>
              <a:t>70 COVID related deaths last week in Victoria,</a:t>
            </a:r>
            <a:r>
              <a:rPr lang="en-US" sz="2200">
                <a:latin typeface="Raleway" panose="020B0503030101060003" pitchFamily="34" charset="0"/>
              </a:rPr>
              <a:t> 730 in Australia.</a:t>
            </a:r>
          </a:p>
          <a:p>
            <a:pPr>
              <a:lnSpc>
                <a:spcPct val="120000"/>
              </a:lnSpc>
            </a:pPr>
            <a:r>
              <a:rPr lang="en-US" sz="2200">
                <a:latin typeface="Raleway" panose="020B0503030101060003" pitchFamily="34" charset="0"/>
              </a:rPr>
              <a:t>There remain only two detected cases of subvariant XBB.1.5 in Victoria. While known to be one of the most immune-evasive subvariants to date, there has been no indication XBB.1.5 is any more severe than other Omicron variants.</a:t>
            </a:r>
          </a:p>
          <a:p>
            <a:pPr>
              <a:lnSpc>
                <a:spcPct val="120000"/>
              </a:lnSpc>
            </a:pPr>
            <a:r>
              <a:rPr lang="en-US" sz="2200">
                <a:latin typeface="Raleway" panose="020B0503030101060003" pitchFamily="34" charset="0"/>
              </a:rPr>
              <a:t>Clinicians are no longer required to report positive COVID-19 test results. Laboratories continue to be required to report positive COVID-19 PCR results. People who have tested positive using a rapid antigen test (RAT) should report their result to the Department of Health online or by calling 1800 675 398.</a:t>
            </a:r>
          </a:p>
          <a:p>
            <a:pPr marL="0" indent="0">
              <a:buNone/>
            </a:pPr>
            <a:endParaRPr lang="en-US" b="1">
              <a:latin typeface="Raleway"/>
            </a:endParaRPr>
          </a:p>
          <a:p>
            <a:pPr marL="0" indent="0">
              <a:buNone/>
            </a:pPr>
            <a:endParaRPr lang="en-US" b="1">
              <a:latin typeface="Raleway"/>
            </a:endParaRPr>
          </a:p>
          <a:p>
            <a:pPr marL="0" indent="0">
              <a:buNone/>
            </a:pPr>
            <a:endParaRPr lang="en-US" b="1">
              <a:latin typeface="Raleway"/>
            </a:endParaRPr>
          </a:p>
          <a:p>
            <a:pPr marL="0" indent="0">
              <a:buNone/>
            </a:pPr>
            <a:endParaRPr lang="en-US" b="1">
              <a:latin typeface="Raleway"/>
            </a:endParaRPr>
          </a:p>
          <a:p>
            <a:pPr marL="0" indent="0">
              <a:buNone/>
            </a:pPr>
            <a:endParaRPr lang="en-US" b="1"/>
          </a:p>
          <a:p>
            <a:pPr marL="0" indent="0">
              <a:buNone/>
            </a:pPr>
            <a:endParaRPr lang="en-AU"/>
          </a:p>
        </p:txBody>
      </p:sp>
      <p:pic>
        <p:nvPicPr>
          <p:cNvPr id="4" name="Picture 3">
            <a:extLst>
              <a:ext uri="{FF2B5EF4-FFF2-40B4-BE49-F238E27FC236}">
                <a16:creationId xmlns:a16="http://schemas.microsoft.com/office/drawing/2014/main" id="{54176A69-B6C6-7173-82DB-E1D079623AE8}"/>
              </a:ext>
            </a:extLst>
          </p:cNvPr>
          <p:cNvPicPr>
            <a:picLocks noChangeAspect="1"/>
          </p:cNvPicPr>
          <p:nvPr/>
        </p:nvPicPr>
        <p:blipFill>
          <a:blip r:embed="rId3"/>
          <a:stretch>
            <a:fillRect/>
          </a:stretch>
        </p:blipFill>
        <p:spPr>
          <a:xfrm>
            <a:off x="9409369" y="181049"/>
            <a:ext cx="2615411" cy="1749704"/>
          </a:xfrm>
          <a:prstGeom prst="rect">
            <a:avLst/>
          </a:prstGeom>
        </p:spPr>
      </p:pic>
      <p:pic>
        <p:nvPicPr>
          <p:cNvPr id="8" name="Picture 7">
            <a:extLst>
              <a:ext uri="{FF2B5EF4-FFF2-40B4-BE49-F238E27FC236}">
                <a16:creationId xmlns:a16="http://schemas.microsoft.com/office/drawing/2014/main" id="{AFE0502F-293D-7C05-AAE2-1AB36D5B07C8}"/>
              </a:ext>
            </a:extLst>
          </p:cNvPr>
          <p:cNvPicPr>
            <a:picLocks noChangeAspect="1"/>
          </p:cNvPicPr>
          <p:nvPr/>
        </p:nvPicPr>
        <p:blipFill>
          <a:blip r:embed="rId4"/>
          <a:stretch>
            <a:fillRect/>
          </a:stretch>
        </p:blipFill>
        <p:spPr>
          <a:xfrm>
            <a:off x="6995281" y="-53970"/>
            <a:ext cx="2139841" cy="2139841"/>
          </a:xfrm>
          <a:prstGeom prst="rect">
            <a:avLst/>
          </a:prstGeom>
        </p:spPr>
      </p:pic>
    </p:spTree>
    <p:extLst>
      <p:ext uri="{BB962C8B-B14F-4D97-AF65-F5344CB8AC3E}">
        <p14:creationId xmlns:p14="http://schemas.microsoft.com/office/powerpoint/2010/main" val="1835558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84FA-BCAD-2797-4A2C-968E4B529214}"/>
              </a:ext>
            </a:extLst>
          </p:cNvPr>
          <p:cNvSpPr>
            <a:spLocks noGrp="1"/>
          </p:cNvSpPr>
          <p:nvPr>
            <p:ph type="title"/>
          </p:nvPr>
        </p:nvSpPr>
        <p:spPr/>
        <p:txBody>
          <a:bodyPr/>
          <a:lstStyle/>
          <a:p>
            <a:r>
              <a:rPr lang="en-US"/>
              <a:t>COVID Management</a:t>
            </a:r>
          </a:p>
        </p:txBody>
      </p:sp>
      <p:sp>
        <p:nvSpPr>
          <p:cNvPr id="3" name="Content Placeholder 2">
            <a:extLst>
              <a:ext uri="{FF2B5EF4-FFF2-40B4-BE49-F238E27FC236}">
                <a16:creationId xmlns:a16="http://schemas.microsoft.com/office/drawing/2014/main" id="{E0E076EB-42D1-1127-B9F6-E4503FBDB0AC}"/>
              </a:ext>
            </a:extLst>
          </p:cNvPr>
          <p:cNvSpPr>
            <a:spLocks noGrp="1"/>
          </p:cNvSpPr>
          <p:nvPr>
            <p:ph idx="1"/>
          </p:nvPr>
        </p:nvSpPr>
        <p:spPr/>
        <p:txBody>
          <a:bodyPr vert="horz" lIns="0" tIns="36000" rIns="0" bIns="36000" rtlCol="0" anchor="t">
            <a:normAutofit fontScale="70000" lnSpcReduction="20000"/>
          </a:bodyPr>
          <a:lstStyle/>
          <a:p>
            <a:pPr marL="0" indent="0">
              <a:buNone/>
            </a:pPr>
            <a:r>
              <a:rPr lang="en-US" b="1">
                <a:latin typeface="Raleway"/>
              </a:rPr>
              <a:t>Antivirals</a:t>
            </a:r>
            <a:endParaRPr lang="en-US"/>
          </a:p>
          <a:p>
            <a:r>
              <a:rPr lang="en-US" b="1">
                <a:latin typeface="Raleway"/>
              </a:rPr>
              <a:t>Expansion of COVID-19 Antiviral prescribing criteria</a:t>
            </a:r>
          </a:p>
          <a:p>
            <a:pPr lvl="1"/>
            <a:r>
              <a:rPr lang="en-US">
                <a:latin typeface="Raleway"/>
              </a:rPr>
              <a:t>First Nations people, aged 30 years or over require only one risk factor (from the current list of risk factors) instead of two, to meet the definition of high risk for the purpose of PBS eligibility.</a:t>
            </a:r>
            <a:endParaRPr lang="en-US" b="1">
              <a:latin typeface="Raleway"/>
            </a:endParaRPr>
          </a:p>
          <a:p>
            <a:pPr lvl="1"/>
            <a:r>
              <a:rPr lang="en-US">
                <a:latin typeface="Raleway"/>
              </a:rPr>
              <a:t>Anyone over 18 years who has previously been </a:t>
            </a:r>
            <a:r>
              <a:rPr lang="en-US" err="1">
                <a:latin typeface="Raleway"/>
              </a:rPr>
              <a:t>hospitalised</a:t>
            </a:r>
            <a:r>
              <a:rPr lang="en-US">
                <a:latin typeface="Raleway"/>
              </a:rPr>
              <a:t> with COVID-19 is now eligible for antiviral treatment with any subsequent infection.</a:t>
            </a:r>
          </a:p>
          <a:p>
            <a:pPr lvl="1"/>
            <a:r>
              <a:rPr lang="en-US">
                <a:latin typeface="Raleway"/>
              </a:rPr>
              <a:t>patients with any significantly immunocompromising condition where in the last 12 months, the patient has received anti-CD20 monoclonal antibody treatment</a:t>
            </a:r>
          </a:p>
          <a:p>
            <a:r>
              <a:rPr lang="en-US">
                <a:latin typeface="Raleway"/>
              </a:rPr>
              <a:t>Over the past week 58% of prescriptions were for Lagevrio with 42% for Paxlovid.  A reminder that Lagevrio should be considered for use only if Paxlovid is contraindicated or otherwise unsuitable.</a:t>
            </a:r>
          </a:p>
          <a:p>
            <a:pPr lvl="1"/>
            <a:endParaRPr lang="en-US">
              <a:latin typeface="Raleway"/>
            </a:endParaRPr>
          </a:p>
          <a:p>
            <a:pPr marL="0" indent="0">
              <a:buNone/>
            </a:pPr>
            <a:r>
              <a:rPr lang="en-US" b="1" err="1">
                <a:latin typeface="Raleway"/>
              </a:rPr>
              <a:t>Evusheld</a:t>
            </a:r>
            <a:endParaRPr lang="en-US" b="1">
              <a:latin typeface="Raleway"/>
            </a:endParaRPr>
          </a:p>
          <a:p>
            <a:r>
              <a:rPr lang="en-US">
                <a:latin typeface="Raleway"/>
              </a:rPr>
              <a:t>Availability for </a:t>
            </a:r>
            <a:r>
              <a:rPr lang="en-US" err="1">
                <a:latin typeface="Raleway"/>
              </a:rPr>
              <a:t>Evusheld</a:t>
            </a:r>
            <a:r>
              <a:rPr lang="en-US">
                <a:latin typeface="Raleway"/>
              </a:rPr>
              <a:t> is now very limited. There has been no official update to information since December 22nd. </a:t>
            </a:r>
          </a:p>
          <a:p>
            <a:r>
              <a:rPr lang="en-US">
                <a:latin typeface="Raleway"/>
              </a:rPr>
              <a:t>Patients are encouraged to speak with their specialist about need going forward. Access is available through Public Hospitals if deemed necessary</a:t>
            </a:r>
            <a:endParaRPr lang="en-US"/>
          </a:p>
          <a:p>
            <a:r>
              <a:rPr lang="en-US">
                <a:latin typeface="Raleway"/>
              </a:rPr>
              <a:t>Efficacy is low in new variants</a:t>
            </a:r>
            <a:endParaRPr lang="en-US"/>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F99B4E73-A25B-8188-429A-7132F39D4ECA}"/>
              </a:ext>
            </a:extLst>
          </p:cNvPr>
          <p:cNvPicPr>
            <a:picLocks noChangeAspect="1"/>
          </p:cNvPicPr>
          <p:nvPr/>
        </p:nvPicPr>
        <p:blipFill>
          <a:blip r:embed="rId3"/>
          <a:stretch>
            <a:fillRect/>
          </a:stretch>
        </p:blipFill>
        <p:spPr>
          <a:xfrm>
            <a:off x="8986559" y="205454"/>
            <a:ext cx="2847975" cy="1609725"/>
          </a:xfrm>
          <a:prstGeom prst="rect">
            <a:avLst/>
          </a:prstGeom>
        </p:spPr>
      </p:pic>
    </p:spTree>
    <p:extLst>
      <p:ext uri="{BB962C8B-B14F-4D97-AF65-F5344CB8AC3E}">
        <p14:creationId xmlns:p14="http://schemas.microsoft.com/office/powerpoint/2010/main" val="374465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B3CC-6F60-2B99-8F59-E2EFA295A851}"/>
              </a:ext>
            </a:extLst>
          </p:cNvPr>
          <p:cNvSpPr>
            <a:spLocks noGrp="1"/>
          </p:cNvSpPr>
          <p:nvPr>
            <p:ph type="title"/>
          </p:nvPr>
        </p:nvSpPr>
        <p:spPr/>
        <p:txBody>
          <a:bodyPr/>
          <a:lstStyle/>
          <a:p>
            <a:r>
              <a:rPr lang="en-US">
                <a:latin typeface="Raleway"/>
              </a:rPr>
              <a:t>COVID-19 Vaccine – DOSE 5 is coming!</a:t>
            </a:r>
            <a:endParaRPr lang="en-US"/>
          </a:p>
        </p:txBody>
      </p:sp>
      <p:sp>
        <p:nvSpPr>
          <p:cNvPr id="3" name="Content Placeholder 2">
            <a:extLst>
              <a:ext uri="{FF2B5EF4-FFF2-40B4-BE49-F238E27FC236}">
                <a16:creationId xmlns:a16="http://schemas.microsoft.com/office/drawing/2014/main" id="{E3276F58-FA8B-285E-7F30-2E6AA2878366}"/>
              </a:ext>
            </a:extLst>
          </p:cNvPr>
          <p:cNvSpPr>
            <a:spLocks noGrp="1"/>
          </p:cNvSpPr>
          <p:nvPr>
            <p:ph idx="1"/>
          </p:nvPr>
        </p:nvSpPr>
        <p:spPr>
          <a:xfrm>
            <a:off x="719999" y="1440000"/>
            <a:ext cx="8601283" cy="4500000"/>
          </a:xfrm>
        </p:spPr>
        <p:txBody>
          <a:bodyPr vert="horz" lIns="0" tIns="36000" rIns="0" bIns="36000" rtlCol="0" anchor="t">
            <a:normAutofit/>
          </a:bodyPr>
          <a:lstStyle/>
          <a:p>
            <a:pPr algn="just"/>
            <a:r>
              <a:rPr lang="en-US" b="0" i="0">
                <a:effectLst/>
                <a:latin typeface="Raleway"/>
              </a:rPr>
              <a:t>ATAGI</a:t>
            </a:r>
            <a:r>
              <a:rPr lang="en-US">
                <a:latin typeface="Raleway"/>
              </a:rPr>
              <a:t> </a:t>
            </a:r>
            <a:r>
              <a:rPr lang="en-US" i="0">
                <a:effectLst/>
                <a:latin typeface="Raleway"/>
              </a:rPr>
              <a:t>recommends</a:t>
            </a:r>
            <a:r>
              <a:rPr lang="en-US">
                <a:latin typeface="Raleway"/>
              </a:rPr>
              <a:t> </a:t>
            </a:r>
            <a:r>
              <a:rPr lang="en-US" b="0" i="0">
                <a:effectLst/>
                <a:latin typeface="Raleway"/>
              </a:rPr>
              <a:t>a 2023 COVID-19 vaccine booster dose for adults in the following groups, if their last COVID-19 vaccine dose or confirmed infection (whichever is the most recent) was 6 months ago or longer, and regardless of the number of prior doses received:</a:t>
            </a:r>
          </a:p>
          <a:p>
            <a:pPr algn="just"/>
            <a:r>
              <a:rPr lang="en-US" b="0" i="0">
                <a:effectLst/>
                <a:latin typeface="Raleway"/>
              </a:rPr>
              <a:t>All adults aged 65 years</a:t>
            </a:r>
            <a:r>
              <a:rPr lang="en-US">
                <a:latin typeface="Raleway"/>
              </a:rPr>
              <a:t> </a:t>
            </a:r>
            <a:r>
              <a:rPr lang="en-US" b="0" i="0">
                <a:effectLst/>
                <a:latin typeface="Raleway"/>
              </a:rPr>
              <a:t>and over</a:t>
            </a:r>
            <a:r>
              <a:rPr lang="en-US">
                <a:latin typeface="Raleway"/>
              </a:rPr>
              <a:t>; </a:t>
            </a:r>
            <a:r>
              <a:rPr lang="en-US" b="0" i="0">
                <a:effectLst/>
                <a:latin typeface="Raleway"/>
              </a:rPr>
              <a:t>and</a:t>
            </a:r>
            <a:endParaRPr lang="en-US">
              <a:latin typeface="Raleway"/>
            </a:endParaRPr>
          </a:p>
          <a:p>
            <a:pPr algn="just"/>
            <a:r>
              <a:rPr lang="en-US">
                <a:latin typeface="Raleway"/>
              </a:rPr>
              <a:t>Adults</a:t>
            </a:r>
            <a:r>
              <a:rPr lang="en-US" b="0" i="0">
                <a:effectLst/>
                <a:latin typeface="Raleway"/>
              </a:rPr>
              <a:t> aged 18-64 years who have medical comorbidities that increase their risk of severe COVID-19, or disability with significant or complex health needs.</a:t>
            </a:r>
            <a:endParaRPr lang="en-US">
              <a:latin typeface="Raleway"/>
            </a:endParaRPr>
          </a:p>
        </p:txBody>
      </p:sp>
      <p:pic>
        <p:nvPicPr>
          <p:cNvPr id="5" name="Picture 4">
            <a:extLst>
              <a:ext uri="{FF2B5EF4-FFF2-40B4-BE49-F238E27FC236}">
                <a16:creationId xmlns:a16="http://schemas.microsoft.com/office/drawing/2014/main" id="{B8E8C324-C7CA-01BF-7BB1-EF8B0FCE4643}"/>
              </a:ext>
            </a:extLst>
          </p:cNvPr>
          <p:cNvPicPr>
            <a:picLocks noChangeAspect="1"/>
          </p:cNvPicPr>
          <p:nvPr/>
        </p:nvPicPr>
        <p:blipFill>
          <a:blip r:embed="rId3"/>
          <a:stretch>
            <a:fillRect/>
          </a:stretch>
        </p:blipFill>
        <p:spPr>
          <a:xfrm>
            <a:off x="9436962" y="35894"/>
            <a:ext cx="2646179" cy="1545498"/>
          </a:xfrm>
          <a:prstGeom prst="rect">
            <a:avLst/>
          </a:prstGeom>
        </p:spPr>
      </p:pic>
      <p:sp>
        <p:nvSpPr>
          <p:cNvPr id="6" name="TextBox 5">
            <a:extLst>
              <a:ext uri="{FF2B5EF4-FFF2-40B4-BE49-F238E27FC236}">
                <a16:creationId xmlns:a16="http://schemas.microsoft.com/office/drawing/2014/main" id="{A8D2967E-8BAC-5C75-6369-425D7116AF6A}"/>
              </a:ext>
            </a:extLst>
          </p:cNvPr>
          <p:cNvSpPr txBox="1"/>
          <p:nvPr/>
        </p:nvSpPr>
        <p:spPr>
          <a:xfrm>
            <a:off x="719999" y="5299969"/>
            <a:ext cx="7047962" cy="646331"/>
          </a:xfrm>
          <a:prstGeom prst="rect">
            <a:avLst/>
          </a:prstGeom>
          <a:noFill/>
        </p:spPr>
        <p:txBody>
          <a:bodyPr wrap="square" rtlCol="0">
            <a:spAutoFit/>
          </a:bodyPr>
          <a:lstStyle/>
          <a:p>
            <a:r>
              <a:rPr lang="en-AU">
                <a:hlinkClick r:id="rId4"/>
              </a:rPr>
              <a:t>ATAGI 2023 booster advice | Australian Government Department of Health and Aged Care</a:t>
            </a:r>
            <a:endParaRPr lang="en-AU"/>
          </a:p>
        </p:txBody>
      </p:sp>
    </p:spTree>
    <p:extLst>
      <p:ext uri="{BB962C8B-B14F-4D97-AF65-F5344CB8AC3E}">
        <p14:creationId xmlns:p14="http://schemas.microsoft.com/office/powerpoint/2010/main" val="254294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A571-58FF-BBF0-329A-79327C45871B}"/>
              </a:ext>
            </a:extLst>
          </p:cNvPr>
          <p:cNvSpPr>
            <a:spLocks noGrp="1"/>
          </p:cNvSpPr>
          <p:nvPr>
            <p:ph type="title"/>
          </p:nvPr>
        </p:nvSpPr>
        <p:spPr/>
        <p:txBody>
          <a:bodyPr/>
          <a:lstStyle/>
          <a:p>
            <a:r>
              <a:rPr lang="en-US"/>
              <a:t>Respiratory Clinics</a:t>
            </a:r>
            <a:endParaRPr lang="en-AU"/>
          </a:p>
        </p:txBody>
      </p:sp>
      <p:sp>
        <p:nvSpPr>
          <p:cNvPr id="3" name="Content Placeholder 2">
            <a:extLst>
              <a:ext uri="{FF2B5EF4-FFF2-40B4-BE49-F238E27FC236}">
                <a16:creationId xmlns:a16="http://schemas.microsoft.com/office/drawing/2014/main" id="{1CA4D2A6-82D0-1A6A-3B40-ADCDD4F9FE3E}"/>
              </a:ext>
            </a:extLst>
          </p:cNvPr>
          <p:cNvSpPr>
            <a:spLocks noGrp="1"/>
          </p:cNvSpPr>
          <p:nvPr>
            <p:ph idx="1"/>
          </p:nvPr>
        </p:nvSpPr>
        <p:spPr>
          <a:xfrm>
            <a:off x="719999" y="1440000"/>
            <a:ext cx="7017542" cy="4500000"/>
          </a:xfrm>
        </p:spPr>
        <p:txBody>
          <a:bodyPr vert="horz" lIns="0" tIns="36000" rIns="0" bIns="36000" rtlCol="0" anchor="t">
            <a:normAutofit/>
          </a:bodyPr>
          <a:lstStyle/>
          <a:p>
            <a:r>
              <a:rPr lang="en-AU">
                <a:latin typeface="Raleway"/>
              </a:rPr>
              <a:t>Commonwealth funding for GPRC program ends Feb 28th</a:t>
            </a:r>
          </a:p>
          <a:p>
            <a:r>
              <a:rPr lang="en-AU">
                <a:latin typeface="Raleway"/>
              </a:rPr>
              <a:t>Ballarat, Geelong, and Bellarine clinics will close</a:t>
            </a:r>
          </a:p>
          <a:p>
            <a:r>
              <a:rPr lang="en-AU">
                <a:latin typeface="Raleway"/>
              </a:rPr>
              <a:t>Lister House who run Horsham plan to have an alternative service</a:t>
            </a:r>
          </a:p>
          <a:p>
            <a:r>
              <a:rPr lang="en-AU">
                <a:latin typeface="Raleway"/>
              </a:rPr>
              <a:t>Warrnambool GPRC is funded through Vic Gov until end of October.</a:t>
            </a:r>
          </a:p>
          <a:p>
            <a:r>
              <a:rPr lang="en-AU">
                <a:latin typeface="Raleway"/>
              </a:rPr>
              <a:t>New federal standby program expected to be operational end of March.</a:t>
            </a:r>
            <a:endParaRPr lang="en-AU"/>
          </a:p>
        </p:txBody>
      </p:sp>
      <p:sp>
        <p:nvSpPr>
          <p:cNvPr id="4" name="TextBox 3">
            <a:extLst>
              <a:ext uri="{FF2B5EF4-FFF2-40B4-BE49-F238E27FC236}">
                <a16:creationId xmlns:a16="http://schemas.microsoft.com/office/drawing/2014/main" id="{7E6A41F8-A7A6-E949-8DA4-D749EE9131C2}"/>
              </a:ext>
            </a:extLst>
          </p:cNvPr>
          <p:cNvSpPr txBox="1"/>
          <p:nvPr/>
        </p:nvSpPr>
        <p:spPr>
          <a:xfrm>
            <a:off x="8948854" y="1551878"/>
            <a:ext cx="237892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a:solidFill>
                  <a:schemeClr val="accent1"/>
                </a:solidFill>
                <a:latin typeface="Georgia Pro Black"/>
                <a:cs typeface="Arial"/>
              </a:rPr>
              <a:t>GP</a:t>
            </a:r>
          </a:p>
          <a:p>
            <a:pPr algn="l"/>
            <a:r>
              <a:rPr lang="en-US" sz="9600" b="1">
                <a:solidFill>
                  <a:srgbClr val="FF0000"/>
                </a:solidFill>
                <a:latin typeface="Georgia Pro Black"/>
                <a:cs typeface="Arial"/>
              </a:rPr>
              <a:t>RC</a:t>
            </a:r>
          </a:p>
        </p:txBody>
      </p:sp>
    </p:spTree>
    <p:extLst>
      <p:ext uri="{BB962C8B-B14F-4D97-AF65-F5344CB8AC3E}">
        <p14:creationId xmlns:p14="http://schemas.microsoft.com/office/powerpoint/2010/main" val="317906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4467-C169-AEC9-FECE-5F77896C75F5}"/>
              </a:ext>
            </a:extLst>
          </p:cNvPr>
          <p:cNvSpPr>
            <a:spLocks noGrp="1"/>
          </p:cNvSpPr>
          <p:nvPr>
            <p:ph type="title"/>
          </p:nvPr>
        </p:nvSpPr>
        <p:spPr/>
        <p:txBody>
          <a:bodyPr/>
          <a:lstStyle/>
          <a:p>
            <a:r>
              <a:rPr lang="en-US">
                <a:latin typeface="Raleway"/>
              </a:rPr>
              <a:t>Health Alert – Mosquito Borne Diseases</a:t>
            </a:r>
            <a:endParaRPr lang="en-US"/>
          </a:p>
        </p:txBody>
      </p:sp>
      <p:sp>
        <p:nvSpPr>
          <p:cNvPr id="3" name="Content Placeholder 2">
            <a:extLst>
              <a:ext uri="{FF2B5EF4-FFF2-40B4-BE49-F238E27FC236}">
                <a16:creationId xmlns:a16="http://schemas.microsoft.com/office/drawing/2014/main" id="{501BD62B-A28E-DA86-9965-00BAAFBDA1E0}"/>
              </a:ext>
            </a:extLst>
          </p:cNvPr>
          <p:cNvSpPr>
            <a:spLocks noGrp="1"/>
          </p:cNvSpPr>
          <p:nvPr>
            <p:ph idx="1"/>
          </p:nvPr>
        </p:nvSpPr>
        <p:spPr>
          <a:xfrm>
            <a:off x="719999" y="1265017"/>
            <a:ext cx="11217026" cy="4674983"/>
          </a:xfrm>
        </p:spPr>
        <p:txBody>
          <a:bodyPr vert="horz" lIns="0" tIns="36000" rIns="0" bIns="36000" rtlCol="0" anchor="t">
            <a:normAutofit/>
          </a:bodyPr>
          <a:lstStyle/>
          <a:p>
            <a:pPr lvl="1"/>
            <a:endParaRPr lang="en-US"/>
          </a:p>
          <a:p>
            <a:pPr marL="457200" lvl="1" indent="0">
              <a:buNone/>
            </a:pPr>
            <a:endParaRPr lang="en-US"/>
          </a:p>
          <a:p>
            <a:endParaRPr lang="en-US"/>
          </a:p>
          <a:p>
            <a:endParaRPr lang="en-US"/>
          </a:p>
        </p:txBody>
      </p:sp>
      <p:pic>
        <p:nvPicPr>
          <p:cNvPr id="1026" name="Picture 2" descr="Explainer: what is Ross River virus?">
            <a:extLst>
              <a:ext uri="{FF2B5EF4-FFF2-40B4-BE49-F238E27FC236}">
                <a16:creationId xmlns:a16="http://schemas.microsoft.com/office/drawing/2014/main" id="{F87BDC86-FAF7-A986-C3EA-9F2FDAE23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223" y="130495"/>
            <a:ext cx="2147267" cy="1444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621A75-F749-674E-B186-0EF02AFC4AAE}"/>
              </a:ext>
            </a:extLst>
          </p:cNvPr>
          <p:cNvSpPr txBox="1"/>
          <p:nvPr/>
        </p:nvSpPr>
        <p:spPr>
          <a:xfrm>
            <a:off x="687658" y="1291682"/>
            <a:ext cx="1046356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panose="020B0604020202020204"/>
              </a:rPr>
              <a:t>Murray Valley Encephalitis</a:t>
            </a:r>
          </a:p>
          <a:p>
            <a:pPr marL="742950" lvl="1" indent="-285750">
              <a:buFont typeface="Arial"/>
              <a:buChar char="•"/>
            </a:pPr>
            <a:r>
              <a:rPr lang="en-US">
                <a:cs typeface="Arial" panose="020B0604020202020204"/>
              </a:rPr>
              <a:t>Detected in northern and northwestern Vic for first time since 2011</a:t>
            </a:r>
          </a:p>
          <a:p>
            <a:pPr marL="742950" lvl="1" indent="-285750">
              <a:buFont typeface="Arial"/>
              <a:buChar char="•"/>
            </a:pPr>
            <a:r>
              <a:rPr lang="en-US">
                <a:cs typeface="Arial" panose="020B0604020202020204"/>
              </a:rPr>
              <a:t>Last epidemic in Victoria in 1974 – 2011 last human cases in NSW and SA</a:t>
            </a:r>
            <a:endParaRPr lang="en-US">
              <a:ea typeface="+mn-lt"/>
              <a:cs typeface="+mn-lt"/>
            </a:endParaRPr>
          </a:p>
          <a:p>
            <a:pPr marL="742950" lvl="1" indent="-285750">
              <a:buFont typeface="Arial"/>
              <a:buChar char="•"/>
            </a:pPr>
            <a:r>
              <a:rPr lang="en-US">
                <a:ea typeface="+mn-lt"/>
                <a:cs typeface="+mn-lt"/>
              </a:rPr>
              <a:t>Of those presenting with encephalitis in Victoria in the 1974 epidemic, approximately one-fifth died and one-third were left with residual neurological complications.</a:t>
            </a:r>
          </a:p>
          <a:p>
            <a:pPr marL="285750" indent="-285750">
              <a:buFont typeface="Arial"/>
              <a:buChar char="•"/>
            </a:pPr>
            <a:r>
              <a:rPr lang="en-US">
                <a:cs typeface="Arial" panose="020B0604020202020204"/>
              </a:rPr>
              <a:t>Japanese Encephalitis</a:t>
            </a:r>
          </a:p>
          <a:p>
            <a:pPr marL="742950" lvl="1" indent="-285750">
              <a:buFont typeface="Arial"/>
              <a:buChar char="•"/>
            </a:pPr>
            <a:r>
              <a:rPr lang="en-US">
                <a:cs typeface="Arial" panose="020B0604020202020204"/>
              </a:rPr>
              <a:t>2 cases in Victoria this season</a:t>
            </a:r>
          </a:p>
          <a:p>
            <a:pPr marL="742950" lvl="1" indent="-285750">
              <a:buFont typeface="Arial"/>
              <a:buChar char="•"/>
            </a:pPr>
            <a:r>
              <a:rPr lang="en-US">
                <a:cs typeface="Arial" panose="020B0604020202020204"/>
              </a:rPr>
              <a:t>Most recent case spent time in </a:t>
            </a:r>
            <a:r>
              <a:rPr lang="en-US" err="1">
                <a:cs typeface="Arial" panose="020B0604020202020204"/>
              </a:rPr>
              <a:t>Buloke</a:t>
            </a:r>
            <a:r>
              <a:rPr lang="en-US">
                <a:cs typeface="Arial" panose="020B0604020202020204"/>
              </a:rPr>
              <a:t> and Swan Hill shire during contraction period</a:t>
            </a:r>
          </a:p>
          <a:p>
            <a:pPr marL="742950" lvl="1" indent="-285750">
              <a:buFont typeface="Arial"/>
              <a:buChar char="•"/>
            </a:pPr>
            <a:r>
              <a:rPr lang="en-US">
                <a:cs typeface="Arial" panose="020B0604020202020204"/>
              </a:rPr>
              <a:t>Detection of JEV remains northern LGAs</a:t>
            </a:r>
          </a:p>
          <a:p>
            <a:pPr marL="742950" lvl="1" indent="-285750">
              <a:buFont typeface="Arial"/>
              <a:buChar char="•"/>
            </a:pPr>
            <a:endParaRPr lang="en-US">
              <a:cs typeface="Arial" panose="020B0604020202020204"/>
            </a:endParaRPr>
          </a:p>
          <a:p>
            <a:pPr marL="285750" indent="-285750">
              <a:buFont typeface="Arial"/>
              <a:buChar char="•"/>
            </a:pPr>
            <a:r>
              <a:rPr lang="en-US">
                <a:cs typeface="Arial" panose="020B0604020202020204"/>
              </a:rPr>
              <a:t>Reminder that mosquito trapping programs are only in select locations there is likely more spread than is known.</a:t>
            </a:r>
          </a:p>
          <a:p>
            <a:pPr marL="285750" indent="-285750">
              <a:buFont typeface="Arial"/>
              <a:buChar char="•"/>
            </a:pPr>
            <a:r>
              <a:rPr lang="en-US">
                <a:cs typeface="Arial" panose="020B0604020202020204"/>
              </a:rPr>
              <a:t>Reminder Ross River Fever and Barmah Forrest Virus are endemic to parts of our catchment – consider all mosquito borne diseases when clinically suspecting infection.</a:t>
            </a:r>
          </a:p>
        </p:txBody>
      </p:sp>
      <p:sp>
        <p:nvSpPr>
          <p:cNvPr id="5" name="TextBox 4">
            <a:extLst>
              <a:ext uri="{FF2B5EF4-FFF2-40B4-BE49-F238E27FC236}">
                <a16:creationId xmlns:a16="http://schemas.microsoft.com/office/drawing/2014/main" id="{C7677378-61A2-4081-5B99-603376566D7A}"/>
              </a:ext>
            </a:extLst>
          </p:cNvPr>
          <p:cNvSpPr txBox="1"/>
          <p:nvPr/>
        </p:nvSpPr>
        <p:spPr>
          <a:xfrm>
            <a:off x="133815" y="5802351"/>
            <a:ext cx="58283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Murray Valley encephalitis (health.vic.gov.au)</a:t>
            </a:r>
            <a:endParaRPr lang="en-US"/>
          </a:p>
        </p:txBody>
      </p:sp>
      <p:sp>
        <p:nvSpPr>
          <p:cNvPr id="6" name="TextBox 5">
            <a:extLst>
              <a:ext uri="{FF2B5EF4-FFF2-40B4-BE49-F238E27FC236}">
                <a16:creationId xmlns:a16="http://schemas.microsoft.com/office/drawing/2014/main" id="{BA748AC1-8895-85C6-F910-9FBC2E950F56}"/>
              </a:ext>
            </a:extLst>
          </p:cNvPr>
          <p:cNvSpPr txBox="1"/>
          <p:nvPr/>
        </p:nvSpPr>
        <p:spPr>
          <a:xfrm>
            <a:off x="5523571" y="5830229"/>
            <a:ext cx="53265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Japanese encephalitis virus (health.vic.gov.au)</a:t>
            </a:r>
            <a:endParaRPr lang="en-US"/>
          </a:p>
        </p:txBody>
      </p:sp>
    </p:spTree>
    <p:extLst>
      <p:ext uri="{BB962C8B-B14F-4D97-AF65-F5344CB8AC3E}">
        <p14:creationId xmlns:p14="http://schemas.microsoft.com/office/powerpoint/2010/main" val="170394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1C6-4712-D778-0DDE-FE87B7632F85}"/>
              </a:ext>
            </a:extLst>
          </p:cNvPr>
          <p:cNvSpPr>
            <a:spLocks noGrp="1"/>
          </p:cNvSpPr>
          <p:nvPr>
            <p:ph type="title"/>
          </p:nvPr>
        </p:nvSpPr>
        <p:spPr/>
        <p:txBody>
          <a:bodyPr/>
          <a:lstStyle/>
          <a:p>
            <a:r>
              <a:rPr lang="en-US"/>
              <a:t>Human papillomavirus (HPV) dosing schedule change</a:t>
            </a:r>
            <a:endParaRPr lang="en-AU"/>
          </a:p>
        </p:txBody>
      </p:sp>
      <p:sp>
        <p:nvSpPr>
          <p:cNvPr id="3" name="Content Placeholder 2">
            <a:extLst>
              <a:ext uri="{FF2B5EF4-FFF2-40B4-BE49-F238E27FC236}">
                <a16:creationId xmlns:a16="http://schemas.microsoft.com/office/drawing/2014/main" id="{3884BD5C-89E5-253B-0028-0668B4D86BB4}"/>
              </a:ext>
            </a:extLst>
          </p:cNvPr>
          <p:cNvSpPr>
            <a:spLocks noGrp="1"/>
          </p:cNvSpPr>
          <p:nvPr>
            <p:ph idx="1"/>
          </p:nvPr>
        </p:nvSpPr>
        <p:spPr>
          <a:xfrm>
            <a:off x="719999" y="1440000"/>
            <a:ext cx="8093261" cy="4500000"/>
          </a:xfrm>
        </p:spPr>
        <p:txBody>
          <a:bodyPr vert="horz" lIns="0" tIns="36000" rIns="0" bIns="36000" rtlCol="0" anchor="t">
            <a:normAutofit/>
          </a:bodyPr>
          <a:lstStyle/>
          <a:p>
            <a:pPr marL="342900" lvl="0" indent="-342900">
              <a:buSzPts val="1000"/>
              <a:buFont typeface="Symbol" panose="05050102010706020507" pitchFamily="18" charset="2"/>
              <a:buChar char=""/>
              <a:tabLst>
                <a:tab pos="457200" algn="l"/>
              </a:tabLst>
            </a:pPr>
            <a:r>
              <a:rPr lang="en-AU" sz="1800">
                <a:solidFill>
                  <a:srgbClr val="333333"/>
                </a:solidFill>
                <a:effectLst/>
                <a:latin typeface="Arial"/>
                <a:ea typeface="Times New Roman" panose="02020603050405020304" pitchFamily="18" charset="0"/>
                <a:cs typeface="Arial"/>
              </a:rPr>
              <a:t>From 6 February 2023, the human papillomavirus (HPV) vaccine dosing schedule on the National Immunisation Program (NIP) will change from two doses of HPV vaccine Gardasil®9 to a </a:t>
            </a:r>
            <a:r>
              <a:rPr lang="en-AU" sz="1800" b="1">
                <a:solidFill>
                  <a:srgbClr val="333333"/>
                </a:solidFill>
                <a:effectLst/>
                <a:latin typeface="Arial"/>
                <a:ea typeface="Times New Roman" panose="02020603050405020304" pitchFamily="18" charset="0"/>
                <a:cs typeface="Arial"/>
              </a:rPr>
              <a:t>single dose </a:t>
            </a:r>
            <a:r>
              <a:rPr lang="en-AU" sz="1800">
                <a:solidFill>
                  <a:srgbClr val="333333"/>
                </a:solidFill>
                <a:effectLst/>
                <a:latin typeface="Arial"/>
                <a:ea typeface="Times New Roman" panose="02020603050405020304" pitchFamily="18" charset="0"/>
                <a:cs typeface="Arial"/>
              </a:rPr>
              <a:t>for immunocompetent people. </a:t>
            </a:r>
            <a:endParaRPr lang="en-AU" sz="1800">
              <a:solidFill>
                <a:srgbClr val="333333"/>
              </a:solidFill>
              <a:effectLst/>
              <a:latin typeface="Arial"/>
              <a:ea typeface="Calibri" panose="020F0502020204030204" pitchFamily="34" charset="0"/>
              <a:cs typeface="Arial"/>
            </a:endParaRPr>
          </a:p>
          <a:p>
            <a:pPr marL="342900" lvl="0" indent="-342900">
              <a:buSzPts val="1000"/>
              <a:buFont typeface="Symbol" panose="05050102010706020507" pitchFamily="18" charset="2"/>
              <a:buChar char=""/>
              <a:tabLst>
                <a:tab pos="457200" algn="l"/>
              </a:tabLst>
            </a:pPr>
            <a:r>
              <a:rPr lang="en-AU" sz="1800">
                <a:solidFill>
                  <a:srgbClr val="333333"/>
                </a:solidFill>
                <a:effectLst/>
                <a:latin typeface="Arial"/>
                <a:ea typeface="Times New Roman" panose="02020603050405020304" pitchFamily="18" charset="0"/>
                <a:cs typeface="Arial"/>
              </a:rPr>
              <a:t>The schedule will not change for immunocompromised people (people with a weakened immune system), and they may still need three doses of HPV vaccine. </a:t>
            </a:r>
            <a:endParaRPr lang="en-AU" sz="1800">
              <a:solidFill>
                <a:srgbClr val="333333"/>
              </a:solidFill>
              <a:effectLst/>
              <a:latin typeface="Arial"/>
              <a:ea typeface="Calibri" panose="020F0502020204030204" pitchFamily="34" charset="0"/>
              <a:cs typeface="Arial"/>
            </a:endParaRPr>
          </a:p>
          <a:p>
            <a:pPr marL="342900" lvl="0" indent="-342900">
              <a:buSzPts val="1000"/>
              <a:buFont typeface="Symbol" panose="05050102010706020507" pitchFamily="18" charset="2"/>
              <a:buChar char=""/>
              <a:tabLst>
                <a:tab pos="457200" algn="l"/>
              </a:tabLst>
            </a:pPr>
            <a:r>
              <a:rPr lang="en-AU" sz="1800">
                <a:solidFill>
                  <a:srgbClr val="333333"/>
                </a:solidFill>
                <a:effectLst/>
                <a:latin typeface="Arial"/>
                <a:ea typeface="Times New Roman" panose="02020603050405020304" pitchFamily="18" charset="0"/>
                <a:cs typeface="Arial"/>
              </a:rPr>
              <a:t>Immunocompetent people who have received a single dose of HPV vaccine are now considered fully vaccinated and don’t need a second dose of HPV vaccine. </a:t>
            </a:r>
            <a:endParaRPr lang="en-AU" sz="1800">
              <a:solidFill>
                <a:srgbClr val="333333"/>
              </a:solidFill>
              <a:effectLst/>
              <a:latin typeface="Arial"/>
              <a:ea typeface="Calibri" panose="020F0502020204030204" pitchFamily="34" charset="0"/>
              <a:cs typeface="Arial"/>
            </a:endParaRPr>
          </a:p>
          <a:p>
            <a:pPr marL="342900" lvl="0" indent="-342900">
              <a:buSzPts val="1000"/>
              <a:buFont typeface="Symbol" panose="05050102010706020507" pitchFamily="18" charset="2"/>
              <a:buChar char=""/>
              <a:tabLst>
                <a:tab pos="457200" algn="l"/>
              </a:tabLst>
            </a:pPr>
            <a:r>
              <a:rPr lang="en-AU" sz="1800">
                <a:solidFill>
                  <a:srgbClr val="333333"/>
                </a:solidFill>
                <a:effectLst/>
                <a:latin typeface="Arial"/>
                <a:ea typeface="Times New Roman" panose="02020603050405020304" pitchFamily="18" charset="0"/>
                <a:cs typeface="Arial"/>
              </a:rPr>
              <a:t>The age of eligibility for free catch-up vaccination will also increase </a:t>
            </a:r>
            <a:r>
              <a:rPr lang="en-AU" sz="1800" b="1">
                <a:solidFill>
                  <a:srgbClr val="333333"/>
                </a:solidFill>
                <a:effectLst/>
                <a:latin typeface="Arial"/>
                <a:ea typeface="Times New Roman" panose="02020603050405020304" pitchFamily="18" charset="0"/>
                <a:cs typeface="Arial"/>
              </a:rPr>
              <a:t>from 19 to 25 years of age</a:t>
            </a:r>
            <a:endParaRPr lang="en-AU" sz="1800" b="1">
              <a:solidFill>
                <a:srgbClr val="333333"/>
              </a:solidFill>
              <a:effectLst/>
              <a:latin typeface="Arial"/>
              <a:ea typeface="Calibri" panose="020F0502020204030204" pitchFamily="34" charset="0"/>
              <a:cs typeface="Arial"/>
            </a:endParaRPr>
          </a:p>
          <a:p>
            <a:endParaRPr lang="en-AU"/>
          </a:p>
        </p:txBody>
      </p:sp>
      <p:pic>
        <p:nvPicPr>
          <p:cNvPr id="5" name="Picture 4">
            <a:extLst>
              <a:ext uri="{FF2B5EF4-FFF2-40B4-BE49-F238E27FC236}">
                <a16:creationId xmlns:a16="http://schemas.microsoft.com/office/drawing/2014/main" id="{E862E6B1-A8A4-8155-901D-9C270767C94E}"/>
              </a:ext>
            </a:extLst>
          </p:cNvPr>
          <p:cNvPicPr>
            <a:picLocks noChangeAspect="1"/>
          </p:cNvPicPr>
          <p:nvPr/>
        </p:nvPicPr>
        <p:blipFill>
          <a:blip r:embed="rId3"/>
          <a:stretch>
            <a:fillRect/>
          </a:stretch>
        </p:blipFill>
        <p:spPr>
          <a:xfrm>
            <a:off x="9258129" y="1440000"/>
            <a:ext cx="2619375" cy="1743075"/>
          </a:xfrm>
          <a:prstGeom prst="rect">
            <a:avLst/>
          </a:prstGeom>
        </p:spPr>
      </p:pic>
      <p:sp>
        <p:nvSpPr>
          <p:cNvPr id="7" name="TextBox 6">
            <a:extLst>
              <a:ext uri="{FF2B5EF4-FFF2-40B4-BE49-F238E27FC236}">
                <a16:creationId xmlns:a16="http://schemas.microsoft.com/office/drawing/2014/main" id="{AB1738E7-2B77-6A66-81E8-95600BAC1246}"/>
              </a:ext>
            </a:extLst>
          </p:cNvPr>
          <p:cNvSpPr txBox="1"/>
          <p:nvPr/>
        </p:nvSpPr>
        <p:spPr>
          <a:xfrm>
            <a:off x="896646" y="5433134"/>
            <a:ext cx="5948038" cy="646331"/>
          </a:xfrm>
          <a:prstGeom prst="rect">
            <a:avLst/>
          </a:prstGeom>
          <a:noFill/>
        </p:spPr>
        <p:txBody>
          <a:bodyPr wrap="square" rtlCol="0">
            <a:spAutoFit/>
          </a:bodyPr>
          <a:lstStyle/>
          <a:p>
            <a:r>
              <a:rPr lang="en-AU">
                <a:hlinkClick r:id="rId4"/>
              </a:rPr>
              <a:t>Human papillomavirus (HPV) dosing schedule change | health.vic.gov.au</a:t>
            </a:r>
            <a:endParaRPr lang="en-AU"/>
          </a:p>
        </p:txBody>
      </p:sp>
    </p:spTree>
    <p:extLst>
      <p:ext uri="{BB962C8B-B14F-4D97-AF65-F5344CB8AC3E}">
        <p14:creationId xmlns:p14="http://schemas.microsoft.com/office/powerpoint/2010/main" val="373460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86ECE-7BA3-4A0D-BE07-4E165678CA26}"/>
              </a:ext>
            </a:extLst>
          </p:cNvPr>
          <p:cNvSpPr>
            <a:spLocks noGrp="1"/>
          </p:cNvSpPr>
          <p:nvPr>
            <p:ph type="ctrTitle"/>
          </p:nvPr>
        </p:nvSpPr>
        <p:spPr>
          <a:xfrm>
            <a:off x="1314824" y="735106"/>
            <a:ext cx="10053763" cy="2928470"/>
          </a:xfrm>
        </p:spPr>
        <p:txBody>
          <a:bodyPr anchor="b">
            <a:normAutofit/>
          </a:bodyPr>
          <a:lstStyle/>
          <a:p>
            <a:pPr algn="l"/>
            <a:r>
              <a:rPr lang="en-AU" b="1">
                <a:solidFill>
                  <a:srgbClr val="FFFFFF"/>
                </a:solidFill>
              </a:rPr>
              <a:t>STIs </a:t>
            </a:r>
            <a:br>
              <a:rPr lang="en-AU" b="1">
                <a:solidFill>
                  <a:srgbClr val="FFFFFF"/>
                </a:solidFill>
              </a:rPr>
            </a:br>
            <a:r>
              <a:rPr lang="en-AU" b="1">
                <a:solidFill>
                  <a:srgbClr val="FFFFFF"/>
                </a:solidFill>
              </a:rPr>
              <a:t>Syphilis</a:t>
            </a:r>
            <a:br>
              <a:rPr lang="en-AU" b="1">
                <a:solidFill>
                  <a:srgbClr val="FFFFFF"/>
                </a:solidFill>
              </a:rPr>
            </a:br>
            <a:r>
              <a:rPr lang="en-AU" b="1">
                <a:solidFill>
                  <a:srgbClr val="FFFFFF"/>
                </a:solidFill>
              </a:rPr>
              <a:t>Strategy</a:t>
            </a:r>
          </a:p>
        </p:txBody>
      </p:sp>
      <p:sp>
        <p:nvSpPr>
          <p:cNvPr id="3" name="Subtitle 2">
            <a:extLst>
              <a:ext uri="{FF2B5EF4-FFF2-40B4-BE49-F238E27FC236}">
                <a16:creationId xmlns:a16="http://schemas.microsoft.com/office/drawing/2014/main" id="{C7E8CF2F-17E3-4742-8413-5023DD8E3D3B}"/>
              </a:ext>
            </a:extLst>
          </p:cNvPr>
          <p:cNvSpPr>
            <a:spLocks noGrp="1"/>
          </p:cNvSpPr>
          <p:nvPr>
            <p:ph type="subTitle" idx="1"/>
          </p:nvPr>
        </p:nvSpPr>
        <p:spPr>
          <a:xfrm>
            <a:off x="1350682" y="4870824"/>
            <a:ext cx="10005951" cy="1458258"/>
          </a:xfrm>
        </p:spPr>
        <p:txBody>
          <a:bodyPr anchor="ctr">
            <a:normAutofit/>
          </a:bodyPr>
          <a:lstStyle/>
          <a:p>
            <a:pPr algn="l"/>
            <a:r>
              <a:rPr lang="en-AU"/>
              <a:t>Deb Friedman</a:t>
            </a:r>
          </a:p>
          <a:p>
            <a:pPr algn="l"/>
            <a:r>
              <a:rPr lang="en-AU"/>
              <a:t>Deputy CHO, Communicable Diseases</a:t>
            </a:r>
          </a:p>
          <a:p>
            <a:pPr algn="l"/>
            <a:r>
              <a:rPr lang="en-AU"/>
              <a:t>Victorian Dept of Health</a:t>
            </a:r>
          </a:p>
        </p:txBody>
      </p:sp>
    </p:spTree>
    <p:extLst>
      <p:ext uri="{BB962C8B-B14F-4D97-AF65-F5344CB8AC3E}">
        <p14:creationId xmlns:p14="http://schemas.microsoft.com/office/powerpoint/2010/main" val="284003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a:t>Victorian elimination agenda</a:t>
            </a:r>
          </a:p>
        </p:txBody>
      </p:sp>
      <p:pic>
        <p:nvPicPr>
          <p:cNvPr id="4" name="Picture 3">
            <a:extLst>
              <a:ext uri="{FF2B5EF4-FFF2-40B4-BE49-F238E27FC236}">
                <a16:creationId xmlns:a16="http://schemas.microsoft.com/office/drawing/2014/main" id="{66249313-4D01-4D49-A028-161ED9ABDCA6}"/>
              </a:ext>
            </a:extLst>
          </p:cNvPr>
          <p:cNvPicPr>
            <a:picLocks noChangeAspect="1"/>
          </p:cNvPicPr>
          <p:nvPr/>
        </p:nvPicPr>
        <p:blipFill>
          <a:blip r:embed="rId3"/>
          <a:stretch>
            <a:fillRect/>
          </a:stretch>
        </p:blipFill>
        <p:spPr>
          <a:xfrm>
            <a:off x="580072" y="1587238"/>
            <a:ext cx="3475891" cy="4918823"/>
          </a:xfrm>
          <a:prstGeom prst="rect">
            <a:avLst/>
          </a:prstGeom>
        </p:spPr>
      </p:pic>
      <p:pic>
        <p:nvPicPr>
          <p:cNvPr id="6" name="Picture 5">
            <a:extLst>
              <a:ext uri="{FF2B5EF4-FFF2-40B4-BE49-F238E27FC236}">
                <a16:creationId xmlns:a16="http://schemas.microsoft.com/office/drawing/2014/main" id="{7CE428FD-E331-4DD2-A02F-B6FBDBA27CA8}"/>
              </a:ext>
            </a:extLst>
          </p:cNvPr>
          <p:cNvPicPr>
            <a:picLocks noChangeAspect="1"/>
          </p:cNvPicPr>
          <p:nvPr/>
        </p:nvPicPr>
        <p:blipFill>
          <a:blip r:embed="rId4"/>
          <a:stretch>
            <a:fillRect/>
          </a:stretch>
        </p:blipFill>
        <p:spPr>
          <a:xfrm>
            <a:off x="4400937" y="1587238"/>
            <a:ext cx="7569200" cy="3975100"/>
          </a:xfrm>
          <a:prstGeom prst="rect">
            <a:avLst/>
          </a:prstGeom>
        </p:spPr>
      </p:pic>
      <p:sp>
        <p:nvSpPr>
          <p:cNvPr id="7" name="TextBox 6">
            <a:extLst>
              <a:ext uri="{FF2B5EF4-FFF2-40B4-BE49-F238E27FC236}">
                <a16:creationId xmlns:a16="http://schemas.microsoft.com/office/drawing/2014/main" id="{7BBD8784-872D-48A9-B739-40D2AFD7B45A}"/>
              </a:ext>
            </a:extLst>
          </p:cNvPr>
          <p:cNvSpPr txBox="1"/>
          <p:nvPr/>
        </p:nvSpPr>
        <p:spPr>
          <a:xfrm>
            <a:off x="4055963" y="5957579"/>
            <a:ext cx="7409359" cy="318100"/>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467" b="0" i="0" u="none" strike="noStrike" kern="1200" cap="none" spc="0" normalizeH="0" baseline="0" noProof="0">
                <a:ln>
                  <a:noFill/>
                </a:ln>
                <a:solidFill>
                  <a:prstClr val="black"/>
                </a:solidFill>
                <a:effectLst/>
                <a:uLnTx/>
                <a:uFillTx/>
                <a:latin typeface="Arial" charset="0"/>
                <a:ea typeface="ＭＳ Ｐゴシック" pitchFamily="34" charset="-128"/>
                <a:cs typeface="+mn-cs"/>
                <a:hlinkClick r:id="rId5"/>
              </a:rPr>
              <a:t>Victorian sexually transmissible infections (STI) plan 2022–30 | health.vic.gov.au</a:t>
            </a:r>
            <a:endParaRPr kumimoji="0" lang="en-AU" sz="1467"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76A9-0911-5805-8CB1-17FB98CE1145}"/>
              </a:ext>
            </a:extLst>
          </p:cNvPr>
          <p:cNvPicPr>
            <a:picLocks noChangeAspect="1"/>
          </p:cNvPicPr>
          <p:nvPr/>
        </p:nvPicPr>
        <p:blipFill>
          <a:blip r:embed="rId2"/>
          <a:stretch>
            <a:fillRect/>
          </a:stretch>
        </p:blipFill>
        <p:spPr>
          <a:xfrm>
            <a:off x="594544" y="947391"/>
            <a:ext cx="11002911" cy="4963218"/>
          </a:xfrm>
          <a:prstGeom prst="rect">
            <a:avLst/>
          </a:prstGeom>
        </p:spPr>
      </p:pic>
    </p:spTree>
    <p:extLst>
      <p:ext uri="{BB962C8B-B14F-4D97-AF65-F5344CB8AC3E}">
        <p14:creationId xmlns:p14="http://schemas.microsoft.com/office/powerpoint/2010/main" val="80611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EDDB-3DF3-A849-A830-968DDD6C35FA}"/>
              </a:ext>
            </a:extLst>
          </p:cNvPr>
          <p:cNvSpPr>
            <a:spLocks noGrp="1"/>
          </p:cNvSpPr>
          <p:nvPr>
            <p:ph type="title"/>
          </p:nvPr>
        </p:nvSpPr>
        <p:spPr/>
        <p:txBody>
          <a:bodyPr/>
          <a:lstStyle/>
          <a:p>
            <a:r>
              <a:rPr lang="en-US">
                <a:latin typeface="Raleway"/>
              </a:rPr>
              <a:t>Acknowledgement of Countries  </a:t>
            </a:r>
            <a:endParaRPr lang="en-US"/>
          </a:p>
        </p:txBody>
      </p:sp>
      <p:sp>
        <p:nvSpPr>
          <p:cNvPr id="3" name="Content Placeholder 2">
            <a:extLst>
              <a:ext uri="{FF2B5EF4-FFF2-40B4-BE49-F238E27FC236}">
                <a16:creationId xmlns:a16="http://schemas.microsoft.com/office/drawing/2014/main" id="{F5147A43-71AC-DF46-A813-6D35533E2AFF}"/>
              </a:ext>
            </a:extLst>
          </p:cNvPr>
          <p:cNvSpPr>
            <a:spLocks noGrp="1"/>
          </p:cNvSpPr>
          <p:nvPr>
            <p:ph idx="1"/>
          </p:nvPr>
        </p:nvSpPr>
        <p:spPr>
          <a:xfrm>
            <a:off x="4536489" y="1675132"/>
            <a:ext cx="6936710" cy="4264868"/>
          </a:xfrm>
        </p:spPr>
        <p:txBody>
          <a:bodyPr vert="horz" lIns="0" tIns="36000" rIns="0" bIns="36000" rtlCol="0" anchor="ctr">
            <a:normAutofit fontScale="47500" lnSpcReduction="20000"/>
          </a:bodyPr>
          <a:lstStyle/>
          <a:p>
            <a:pPr marL="0" indent="0">
              <a:lnSpc>
                <a:spcPct val="160000"/>
              </a:lnSpc>
              <a:buNone/>
            </a:pPr>
            <a:r>
              <a:rPr lang="en-AU" sz="2900" b="1">
                <a:solidFill>
                  <a:schemeClr val="accent1">
                    <a:lumMod val="50000"/>
                  </a:schemeClr>
                </a:solidFill>
                <a:latin typeface="Raleway"/>
              </a:rPr>
              <a:t>I’d like to begin by acknowledging the Traditional Owners and custodians of the lands and waterways from which we are all zooming in from today. </a:t>
            </a:r>
            <a:endParaRPr lang="en-AU" sz="2900" b="1">
              <a:solidFill>
                <a:schemeClr val="accent1">
                  <a:lumMod val="50000"/>
                </a:schemeClr>
              </a:solidFill>
            </a:endParaRPr>
          </a:p>
          <a:p>
            <a:pPr>
              <a:lnSpc>
                <a:spcPct val="160000"/>
              </a:lnSpc>
              <a:buFont typeface="Arial"/>
              <a:buChar char="•"/>
            </a:pPr>
            <a:r>
              <a:rPr lang="en-AU" sz="2200" b="1">
                <a:solidFill>
                  <a:srgbClr val="003D64"/>
                </a:solidFill>
                <a:latin typeface="Raleway"/>
              </a:rPr>
              <a:t>the </a:t>
            </a:r>
            <a:r>
              <a:rPr lang="en-AU" sz="2200" b="1" err="1">
                <a:solidFill>
                  <a:srgbClr val="003D64"/>
                </a:solidFill>
                <a:latin typeface="Raleway"/>
              </a:rPr>
              <a:t>Wadda</a:t>
            </a:r>
            <a:r>
              <a:rPr lang="en-AU" sz="2200" b="1">
                <a:solidFill>
                  <a:srgbClr val="003D64"/>
                </a:solidFill>
                <a:latin typeface="Raleway"/>
              </a:rPr>
              <a:t> Wurrung, </a:t>
            </a:r>
            <a:r>
              <a:rPr lang="en-AU" sz="2200" b="1" err="1">
                <a:solidFill>
                  <a:srgbClr val="003D64"/>
                </a:solidFill>
                <a:latin typeface="Raleway"/>
              </a:rPr>
              <a:t>Gulidjan</a:t>
            </a:r>
            <a:r>
              <a:rPr lang="en-AU" sz="2200" b="1">
                <a:solidFill>
                  <a:srgbClr val="003D64"/>
                </a:solidFill>
                <a:latin typeface="Raleway"/>
              </a:rPr>
              <a:t>, </a:t>
            </a:r>
            <a:r>
              <a:rPr lang="en-AU" sz="2200" b="1" err="1">
                <a:solidFill>
                  <a:srgbClr val="003D64"/>
                </a:solidFill>
                <a:latin typeface="Raleway"/>
              </a:rPr>
              <a:t>Gadubanud</a:t>
            </a:r>
            <a:r>
              <a:rPr lang="en-AU" sz="2200" b="1">
                <a:solidFill>
                  <a:srgbClr val="003D64"/>
                </a:solidFill>
                <a:latin typeface="Raleway"/>
              </a:rPr>
              <a:t>, </a:t>
            </a:r>
            <a:r>
              <a:rPr lang="en-AU" sz="2200" b="1" err="1">
                <a:solidFill>
                  <a:srgbClr val="003D64"/>
                </a:solidFill>
                <a:latin typeface="Raleway"/>
              </a:rPr>
              <a:t>Keeray</a:t>
            </a:r>
            <a:r>
              <a:rPr lang="en-AU" sz="2200" b="1">
                <a:solidFill>
                  <a:srgbClr val="003D64"/>
                </a:solidFill>
                <a:latin typeface="Raleway"/>
              </a:rPr>
              <a:t> Wurrung, Peek Wurrung, </a:t>
            </a:r>
            <a:r>
              <a:rPr lang="en-AU" sz="2200" b="1" err="1">
                <a:solidFill>
                  <a:srgbClr val="003D64"/>
                </a:solidFill>
                <a:latin typeface="Raleway"/>
              </a:rPr>
              <a:t>Gunditjmara</a:t>
            </a:r>
            <a:r>
              <a:rPr lang="en-AU" sz="2200" b="1">
                <a:solidFill>
                  <a:srgbClr val="003D64"/>
                </a:solidFill>
                <a:latin typeface="Raleway"/>
              </a:rPr>
              <a:t>, </a:t>
            </a:r>
            <a:r>
              <a:rPr lang="en-AU" sz="2200" b="1" err="1">
                <a:solidFill>
                  <a:srgbClr val="003D64"/>
                </a:solidFill>
                <a:latin typeface="Raleway"/>
              </a:rPr>
              <a:t>Djab</a:t>
            </a:r>
            <a:r>
              <a:rPr lang="en-AU" sz="2200" b="1">
                <a:solidFill>
                  <a:srgbClr val="003D64"/>
                </a:solidFill>
                <a:latin typeface="Raleway"/>
              </a:rPr>
              <a:t> Wurrung, </a:t>
            </a:r>
            <a:r>
              <a:rPr lang="en-AU" sz="2200" b="1" err="1">
                <a:solidFill>
                  <a:srgbClr val="003D64"/>
                </a:solidFill>
                <a:latin typeface="Raleway"/>
              </a:rPr>
              <a:t>Wotjobaluk</a:t>
            </a:r>
            <a:r>
              <a:rPr lang="en-AU" sz="2200" b="1">
                <a:solidFill>
                  <a:srgbClr val="003D64"/>
                </a:solidFill>
                <a:latin typeface="Raleway"/>
              </a:rPr>
              <a:t>, </a:t>
            </a:r>
            <a:r>
              <a:rPr lang="en-AU" sz="2200" b="1" err="1">
                <a:solidFill>
                  <a:srgbClr val="003D64"/>
                </a:solidFill>
                <a:latin typeface="Raleway"/>
              </a:rPr>
              <a:t>Dja</a:t>
            </a:r>
            <a:r>
              <a:rPr lang="en-AU" sz="2200" b="1">
                <a:solidFill>
                  <a:srgbClr val="003D64"/>
                </a:solidFill>
                <a:latin typeface="Raleway"/>
              </a:rPr>
              <a:t> </a:t>
            </a:r>
            <a:r>
              <a:rPr lang="en-AU" sz="2200" b="1" err="1">
                <a:solidFill>
                  <a:srgbClr val="003D64"/>
                </a:solidFill>
                <a:latin typeface="Raleway"/>
              </a:rPr>
              <a:t>Dja</a:t>
            </a:r>
            <a:r>
              <a:rPr lang="en-AU" sz="2200" b="1">
                <a:solidFill>
                  <a:srgbClr val="003D64"/>
                </a:solidFill>
                <a:latin typeface="Raleway"/>
              </a:rPr>
              <a:t> Wurrung, </a:t>
            </a:r>
            <a:r>
              <a:rPr lang="en-AU" sz="2200" b="1" err="1">
                <a:solidFill>
                  <a:srgbClr val="003D64"/>
                </a:solidFill>
                <a:latin typeface="Raleway"/>
              </a:rPr>
              <a:t>Jadawadjarli</a:t>
            </a:r>
            <a:r>
              <a:rPr lang="en-AU" sz="2200" b="1">
                <a:solidFill>
                  <a:srgbClr val="003D64"/>
                </a:solidFill>
                <a:latin typeface="Raleway"/>
              </a:rPr>
              <a:t>, </a:t>
            </a:r>
            <a:r>
              <a:rPr lang="en-AU" sz="2200" b="1" err="1">
                <a:solidFill>
                  <a:srgbClr val="003D64"/>
                </a:solidFill>
                <a:latin typeface="Raleway"/>
              </a:rPr>
              <a:t>Wergaia</a:t>
            </a:r>
            <a:r>
              <a:rPr lang="en-AU" sz="2200" b="1">
                <a:solidFill>
                  <a:srgbClr val="003D64"/>
                </a:solidFill>
                <a:latin typeface="Raleway"/>
              </a:rPr>
              <a:t>, </a:t>
            </a:r>
            <a:r>
              <a:rPr lang="en-AU" sz="2200" b="1" err="1">
                <a:solidFill>
                  <a:srgbClr val="003D64"/>
                </a:solidFill>
                <a:latin typeface="Raleway"/>
              </a:rPr>
              <a:t>Jaadwa</a:t>
            </a:r>
            <a:r>
              <a:rPr lang="en-AU" sz="2200" b="1">
                <a:solidFill>
                  <a:srgbClr val="003D64"/>
                </a:solidFill>
                <a:latin typeface="Raleway"/>
              </a:rPr>
              <a:t> and </a:t>
            </a:r>
            <a:r>
              <a:rPr lang="en-AU" sz="2200" b="1" err="1">
                <a:solidFill>
                  <a:srgbClr val="003D64"/>
                </a:solidFill>
                <a:latin typeface="Raleway"/>
              </a:rPr>
              <a:t>Jupagalk</a:t>
            </a:r>
            <a:r>
              <a:rPr lang="en-AU" sz="2200" b="1">
                <a:solidFill>
                  <a:srgbClr val="003D64"/>
                </a:solidFill>
                <a:latin typeface="Raleway"/>
              </a:rPr>
              <a:t> peoples</a:t>
            </a:r>
          </a:p>
          <a:p>
            <a:pPr marL="0" indent="0">
              <a:lnSpc>
                <a:spcPct val="160000"/>
              </a:lnSpc>
              <a:buNone/>
            </a:pPr>
            <a:r>
              <a:rPr lang="en-AU" sz="2900" b="1">
                <a:solidFill>
                  <a:schemeClr val="accent1">
                    <a:lumMod val="50000"/>
                  </a:schemeClr>
                </a:solidFill>
                <a:latin typeface="Raleway"/>
              </a:rPr>
              <a:t>We recognise their diversity, resilience, and the ongoing place that First Peoples hold in our communities. </a:t>
            </a:r>
            <a:endParaRPr lang="en-AU" sz="2900" b="1">
              <a:solidFill>
                <a:schemeClr val="accent1">
                  <a:lumMod val="50000"/>
                </a:schemeClr>
              </a:solidFill>
            </a:endParaRPr>
          </a:p>
          <a:p>
            <a:pPr marL="0" indent="0">
              <a:lnSpc>
                <a:spcPct val="160000"/>
              </a:lnSpc>
              <a:buNone/>
            </a:pPr>
            <a:r>
              <a:rPr lang="en-AU" sz="2900" b="1">
                <a:solidFill>
                  <a:schemeClr val="accent1">
                    <a:lumMod val="50000"/>
                  </a:schemeClr>
                </a:solidFill>
                <a:latin typeface="Raleway"/>
              </a:rPr>
              <a:t>We pay our respects to the Elders, both past and present and commit to working together in the spirit of mutual understanding, respect and reconciliation. </a:t>
            </a:r>
            <a:endParaRPr lang="en-AU" sz="2900" b="1">
              <a:solidFill>
                <a:schemeClr val="accent1">
                  <a:lumMod val="50000"/>
                </a:schemeClr>
              </a:solidFill>
            </a:endParaRPr>
          </a:p>
          <a:p>
            <a:pPr marL="0" indent="0">
              <a:lnSpc>
                <a:spcPct val="160000"/>
              </a:lnSpc>
              <a:buNone/>
            </a:pPr>
            <a:r>
              <a:rPr lang="en-AU" sz="2900" b="1">
                <a:solidFill>
                  <a:srgbClr val="003D64"/>
                </a:solidFill>
                <a:latin typeface="Raleway"/>
              </a:rPr>
              <a:t>We support self-determination for First Nations Peoples and organisations and will work together on Closing the Gap.</a:t>
            </a:r>
            <a:endParaRPr lang="en-AU" b="1">
              <a:solidFill>
                <a:srgbClr val="003D64"/>
              </a:solidFill>
            </a:endParaRPr>
          </a:p>
          <a:p>
            <a:pPr marL="0" indent="0">
              <a:lnSpc>
                <a:spcPct val="160000"/>
              </a:lnSpc>
              <a:buNone/>
            </a:pPr>
            <a:endParaRPr lang="en-AU" sz="2900" b="1">
              <a:solidFill>
                <a:schemeClr val="accent1">
                  <a:lumMod val="50000"/>
                </a:schemeClr>
              </a:solidFill>
              <a:latin typeface="Raleway"/>
            </a:endParaRPr>
          </a:p>
        </p:txBody>
      </p:sp>
      <p:pic>
        <p:nvPicPr>
          <p:cNvPr id="5" name="Picture 4" descr="Background pattern&#10;&#10;Description automatically generated with low confidence">
            <a:extLst>
              <a:ext uri="{FF2B5EF4-FFF2-40B4-BE49-F238E27FC236}">
                <a16:creationId xmlns:a16="http://schemas.microsoft.com/office/drawing/2014/main" id="{E96F2173-D3A0-4A19-9ED7-1A712052E8F6}"/>
              </a:ext>
            </a:extLst>
          </p:cNvPr>
          <p:cNvPicPr>
            <a:picLocks noChangeAspect="1"/>
          </p:cNvPicPr>
          <p:nvPr/>
        </p:nvPicPr>
        <p:blipFill>
          <a:blip r:embed="rId3"/>
          <a:stretch>
            <a:fillRect/>
          </a:stretch>
        </p:blipFill>
        <p:spPr>
          <a:xfrm>
            <a:off x="306938" y="1675132"/>
            <a:ext cx="3516125" cy="3079749"/>
          </a:xfrm>
          <a:prstGeom prst="rect">
            <a:avLst/>
          </a:prstGeom>
        </p:spPr>
      </p:pic>
      <p:pic>
        <p:nvPicPr>
          <p:cNvPr id="4" name="Picture 6">
            <a:extLst>
              <a:ext uri="{FF2B5EF4-FFF2-40B4-BE49-F238E27FC236}">
                <a16:creationId xmlns:a16="http://schemas.microsoft.com/office/drawing/2014/main" id="{479D80F5-493D-462F-AEB0-84FCB4885697}"/>
              </a:ext>
            </a:extLst>
          </p:cNvPr>
          <p:cNvPicPr>
            <a:picLocks noChangeAspect="1"/>
          </p:cNvPicPr>
          <p:nvPr/>
        </p:nvPicPr>
        <p:blipFill rotWithShape="1">
          <a:blip r:embed="rId4"/>
          <a:srcRect r="1188"/>
          <a:stretch/>
        </p:blipFill>
        <p:spPr>
          <a:xfrm>
            <a:off x="246814" y="4957762"/>
            <a:ext cx="946372" cy="1093187"/>
          </a:xfrm>
          <a:prstGeom prst="rect">
            <a:avLst/>
          </a:prstGeom>
        </p:spPr>
      </p:pic>
      <p:sp>
        <p:nvSpPr>
          <p:cNvPr id="8" name="Rectangle 7">
            <a:extLst>
              <a:ext uri="{FF2B5EF4-FFF2-40B4-BE49-F238E27FC236}">
                <a16:creationId xmlns:a16="http://schemas.microsoft.com/office/drawing/2014/main" id="{A1581579-9783-4B92-8C4A-F235996F72DF}"/>
              </a:ext>
            </a:extLst>
          </p:cNvPr>
          <p:cNvSpPr/>
          <p:nvPr/>
        </p:nvSpPr>
        <p:spPr>
          <a:xfrm>
            <a:off x="1271048" y="5032220"/>
            <a:ext cx="2552016" cy="1018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white"/>
                </a:solidFill>
                <a:effectLst/>
                <a:uLnTx/>
                <a:uFillTx/>
                <a:latin typeface="Raleway" panose="020B0503030101060003" pitchFamily="34" charset="77"/>
                <a:ea typeface="+mn-ea"/>
                <a:cs typeface="+mn-cs"/>
              </a:rPr>
              <a:t>Ask the question. Do you identify as Aboriginal or Torres Strait Islander?</a:t>
            </a:r>
          </a:p>
        </p:txBody>
      </p:sp>
    </p:spTree>
    <p:extLst>
      <p:ext uri="{BB962C8B-B14F-4D97-AF65-F5344CB8AC3E}">
        <p14:creationId xmlns:p14="http://schemas.microsoft.com/office/powerpoint/2010/main" val="36490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DE4718-DA34-FD31-CC22-FBC1528860D8}"/>
              </a:ext>
            </a:extLst>
          </p:cNvPr>
          <p:cNvPicPr>
            <a:picLocks noChangeAspect="1"/>
          </p:cNvPicPr>
          <p:nvPr/>
        </p:nvPicPr>
        <p:blipFill>
          <a:blip r:embed="rId2"/>
          <a:stretch>
            <a:fillRect/>
          </a:stretch>
        </p:blipFill>
        <p:spPr>
          <a:xfrm>
            <a:off x="487831" y="840829"/>
            <a:ext cx="11392509" cy="5097516"/>
          </a:xfrm>
          <a:prstGeom prst="rect">
            <a:avLst/>
          </a:prstGeom>
        </p:spPr>
      </p:pic>
    </p:spTree>
    <p:extLst>
      <p:ext uri="{BB962C8B-B14F-4D97-AF65-F5344CB8AC3E}">
        <p14:creationId xmlns:p14="http://schemas.microsoft.com/office/powerpoint/2010/main" val="84661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C5805F-3B12-F660-518D-96F4D2469210}"/>
              </a:ext>
            </a:extLst>
          </p:cNvPr>
          <p:cNvPicPr>
            <a:picLocks noChangeAspect="1"/>
          </p:cNvPicPr>
          <p:nvPr/>
        </p:nvPicPr>
        <p:blipFill>
          <a:blip r:embed="rId2"/>
          <a:stretch>
            <a:fillRect/>
          </a:stretch>
        </p:blipFill>
        <p:spPr>
          <a:xfrm>
            <a:off x="1231604" y="0"/>
            <a:ext cx="9728791" cy="6858000"/>
          </a:xfrm>
          <a:prstGeom prst="rect">
            <a:avLst/>
          </a:prstGeom>
        </p:spPr>
      </p:pic>
    </p:spTree>
    <p:extLst>
      <p:ext uri="{BB962C8B-B14F-4D97-AF65-F5344CB8AC3E}">
        <p14:creationId xmlns:p14="http://schemas.microsoft.com/office/powerpoint/2010/main" val="133836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36B7-D64F-4159-BB81-DFE12D9FE8DA}"/>
              </a:ext>
            </a:extLst>
          </p:cNvPr>
          <p:cNvSpPr>
            <a:spLocks noGrp="1"/>
          </p:cNvSpPr>
          <p:nvPr>
            <p:ph type="title"/>
          </p:nvPr>
        </p:nvSpPr>
        <p:spPr/>
        <p:txBody>
          <a:bodyPr/>
          <a:lstStyle/>
          <a:p>
            <a:r>
              <a:rPr lang="en-AU"/>
              <a:t>Infectious syphilis in Australia</a:t>
            </a:r>
          </a:p>
        </p:txBody>
      </p:sp>
      <p:pic>
        <p:nvPicPr>
          <p:cNvPr id="4" name="Picture 3">
            <a:extLst>
              <a:ext uri="{FF2B5EF4-FFF2-40B4-BE49-F238E27FC236}">
                <a16:creationId xmlns:a16="http://schemas.microsoft.com/office/drawing/2014/main" id="{12DD9564-6F03-4B05-A311-BE25D865E223}"/>
              </a:ext>
            </a:extLst>
          </p:cNvPr>
          <p:cNvPicPr>
            <a:picLocks noChangeAspect="1"/>
          </p:cNvPicPr>
          <p:nvPr/>
        </p:nvPicPr>
        <p:blipFill>
          <a:blip r:embed="rId2"/>
          <a:stretch>
            <a:fillRect/>
          </a:stretch>
        </p:blipFill>
        <p:spPr>
          <a:xfrm>
            <a:off x="0" y="1801850"/>
            <a:ext cx="6214533" cy="3399225"/>
          </a:xfrm>
          <a:prstGeom prst="rect">
            <a:avLst/>
          </a:prstGeom>
        </p:spPr>
      </p:pic>
      <p:pic>
        <p:nvPicPr>
          <p:cNvPr id="5" name="Picture 4">
            <a:extLst>
              <a:ext uri="{FF2B5EF4-FFF2-40B4-BE49-F238E27FC236}">
                <a16:creationId xmlns:a16="http://schemas.microsoft.com/office/drawing/2014/main" id="{8110FE81-6A94-4B88-9A58-4A6BCDCBA7F6}"/>
              </a:ext>
            </a:extLst>
          </p:cNvPr>
          <p:cNvPicPr>
            <a:picLocks noChangeAspect="1"/>
          </p:cNvPicPr>
          <p:nvPr/>
        </p:nvPicPr>
        <p:blipFill>
          <a:blip r:embed="rId3"/>
          <a:stretch>
            <a:fillRect/>
          </a:stretch>
        </p:blipFill>
        <p:spPr>
          <a:xfrm>
            <a:off x="6482600" y="1801852"/>
            <a:ext cx="5709400" cy="3399225"/>
          </a:xfrm>
          <a:prstGeom prst="rect">
            <a:avLst/>
          </a:prstGeom>
        </p:spPr>
      </p:pic>
      <p:sp>
        <p:nvSpPr>
          <p:cNvPr id="6" name="TextBox 5">
            <a:extLst>
              <a:ext uri="{FF2B5EF4-FFF2-40B4-BE49-F238E27FC236}">
                <a16:creationId xmlns:a16="http://schemas.microsoft.com/office/drawing/2014/main" id="{7D5250A1-B8D9-442B-A06B-0F463BB5C985}"/>
              </a:ext>
            </a:extLst>
          </p:cNvPr>
          <p:cNvSpPr txBox="1"/>
          <p:nvPr/>
        </p:nvSpPr>
        <p:spPr>
          <a:xfrm>
            <a:off x="6482600" y="6595705"/>
            <a:ext cx="6096000" cy="235898"/>
          </a:xfrm>
          <a:prstGeom prst="rect">
            <a:avLst/>
          </a:prstGeom>
          <a:noFill/>
        </p:spPr>
        <p:txBody>
          <a:bodyPr wrap="square">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rPr>
              <a:t>https://kirby.unsw.edu.au/sites/default/files/kirby/report/Annual-Surveillance-Report-2021_STI-221107.pdf</a:t>
            </a:r>
          </a:p>
        </p:txBody>
      </p:sp>
      <p:sp>
        <p:nvSpPr>
          <p:cNvPr id="7" name="TextBox 6">
            <a:extLst>
              <a:ext uri="{FF2B5EF4-FFF2-40B4-BE49-F238E27FC236}">
                <a16:creationId xmlns:a16="http://schemas.microsoft.com/office/drawing/2014/main" id="{B42D7A69-591F-4AB3-8DC9-0A76AD86C909}"/>
              </a:ext>
            </a:extLst>
          </p:cNvPr>
          <p:cNvSpPr txBox="1"/>
          <p:nvPr/>
        </p:nvSpPr>
        <p:spPr>
          <a:xfrm>
            <a:off x="0" y="5430433"/>
            <a:ext cx="6096000" cy="256545"/>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rPr>
              <a:t>Fig 1. </a:t>
            </a:r>
            <a:r>
              <a:rPr kumimoji="0" lang="en-AU" sz="1067" b="0" i="0" u="none" strike="noStrike" kern="1200" cap="none" spc="0" normalizeH="0" baseline="0" noProof="0">
                <a:ln>
                  <a:noFill/>
                </a:ln>
                <a:solidFill>
                  <a:prstClr val="black"/>
                </a:solidFill>
                <a:effectLst/>
                <a:uLnTx/>
                <a:uFillTx/>
                <a:latin typeface="Arial" charset="0"/>
                <a:ea typeface="ＭＳ Ｐゴシック" pitchFamily="34" charset="-128"/>
                <a:cs typeface="+mn-cs"/>
              </a:rPr>
              <a:t>Infectious syphilis notification rate per 100 000 population by gender, 2011–2020</a:t>
            </a:r>
            <a:endPar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endParaRPr>
          </a:p>
        </p:txBody>
      </p:sp>
      <p:sp>
        <p:nvSpPr>
          <p:cNvPr id="8" name="TextBox 7">
            <a:extLst>
              <a:ext uri="{FF2B5EF4-FFF2-40B4-BE49-F238E27FC236}">
                <a16:creationId xmlns:a16="http://schemas.microsoft.com/office/drawing/2014/main" id="{708793CB-AF90-472E-8433-F48CE8802491}"/>
              </a:ext>
            </a:extLst>
          </p:cNvPr>
          <p:cNvSpPr txBox="1"/>
          <p:nvPr/>
        </p:nvSpPr>
        <p:spPr>
          <a:xfrm>
            <a:off x="6482600" y="5427645"/>
            <a:ext cx="5709400" cy="420756"/>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rPr>
              <a:t>Fig 2. </a:t>
            </a:r>
            <a:r>
              <a:rPr kumimoji="0" lang="en-AU" sz="1067" b="0" i="0" u="none" strike="noStrike" kern="1200" cap="none" spc="0" normalizeH="0" baseline="0" noProof="0">
                <a:ln>
                  <a:noFill/>
                </a:ln>
                <a:solidFill>
                  <a:prstClr val="black"/>
                </a:solidFill>
                <a:effectLst/>
                <a:uLnTx/>
                <a:uFillTx/>
                <a:latin typeface="Arial" charset="0"/>
                <a:ea typeface="ＭＳ Ｐゴシック" pitchFamily="34" charset="-128"/>
                <a:cs typeface="+mn-cs"/>
              </a:rPr>
              <a:t>Infectious syphilis notification rate per 100 000 population by Aboriginal and Torres Strait Islander status, 2011–2020</a:t>
            </a:r>
            <a:endPar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165443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8D53-2EAE-468C-9386-1A6098C3A412}"/>
              </a:ext>
            </a:extLst>
          </p:cNvPr>
          <p:cNvSpPr>
            <a:spLocks noGrp="1"/>
          </p:cNvSpPr>
          <p:nvPr>
            <p:ph type="title"/>
          </p:nvPr>
        </p:nvSpPr>
        <p:spPr/>
        <p:txBody>
          <a:bodyPr/>
          <a:lstStyle/>
          <a:p>
            <a:r>
              <a:rPr lang="en-AU"/>
              <a:t>Multijurisdictional outbreak</a:t>
            </a:r>
          </a:p>
        </p:txBody>
      </p:sp>
      <p:sp>
        <p:nvSpPr>
          <p:cNvPr id="4" name="TextBox 3">
            <a:extLst>
              <a:ext uri="{FF2B5EF4-FFF2-40B4-BE49-F238E27FC236}">
                <a16:creationId xmlns:a16="http://schemas.microsoft.com/office/drawing/2014/main" id="{F1FF63C9-B1BC-4502-B18F-1D783917E3FC}"/>
              </a:ext>
            </a:extLst>
          </p:cNvPr>
          <p:cNvSpPr txBox="1"/>
          <p:nvPr/>
        </p:nvSpPr>
        <p:spPr>
          <a:xfrm>
            <a:off x="1735903" y="5948648"/>
            <a:ext cx="8720191" cy="379463"/>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rPr>
              <a:t>Fig 3. Epidemic curve showing infectious syphilis outbreak cases notified in Aboriginal and Torres Strait Islander people residing in outbreak-declared regions of QLD, NT, WA, and SA from the commencement of the outbreak in each jurisdiction to 30 June 2022. </a:t>
            </a:r>
          </a:p>
        </p:txBody>
      </p:sp>
      <p:sp>
        <p:nvSpPr>
          <p:cNvPr id="5" name="TextBox 4">
            <a:extLst>
              <a:ext uri="{FF2B5EF4-FFF2-40B4-BE49-F238E27FC236}">
                <a16:creationId xmlns:a16="http://schemas.microsoft.com/office/drawing/2014/main" id="{42CA0A61-0555-4FE0-8380-7F26D170C54D}"/>
              </a:ext>
            </a:extLst>
          </p:cNvPr>
          <p:cNvSpPr txBox="1"/>
          <p:nvPr/>
        </p:nvSpPr>
        <p:spPr>
          <a:xfrm>
            <a:off x="7549661" y="6588126"/>
            <a:ext cx="4698608" cy="235898"/>
          </a:xfrm>
          <a:prstGeom prst="rect">
            <a:avLst/>
          </a:prstGeom>
          <a:noFill/>
        </p:spPr>
        <p:txBody>
          <a:bodyPr wrap="square">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rPr>
              <a:t>https://www.health.gov.au/resources/collections/national-syphilis-monitoring-reports</a:t>
            </a:r>
          </a:p>
        </p:txBody>
      </p:sp>
      <p:pic>
        <p:nvPicPr>
          <p:cNvPr id="6" name="Picture 5">
            <a:extLst>
              <a:ext uri="{FF2B5EF4-FFF2-40B4-BE49-F238E27FC236}">
                <a16:creationId xmlns:a16="http://schemas.microsoft.com/office/drawing/2014/main" id="{7338B972-B40D-4922-ACB9-C8072A8EFD39}"/>
              </a:ext>
            </a:extLst>
          </p:cNvPr>
          <p:cNvPicPr>
            <a:picLocks noChangeAspect="1"/>
          </p:cNvPicPr>
          <p:nvPr/>
        </p:nvPicPr>
        <p:blipFill>
          <a:blip r:embed="rId2"/>
          <a:stretch>
            <a:fillRect/>
          </a:stretch>
        </p:blipFill>
        <p:spPr>
          <a:xfrm>
            <a:off x="2616385" y="1579088"/>
            <a:ext cx="6959227" cy="4369560"/>
          </a:xfrm>
          <a:prstGeom prst="rect">
            <a:avLst/>
          </a:prstGeom>
        </p:spPr>
      </p:pic>
    </p:spTree>
    <p:extLst>
      <p:ext uri="{BB962C8B-B14F-4D97-AF65-F5344CB8AC3E}">
        <p14:creationId xmlns:p14="http://schemas.microsoft.com/office/powerpoint/2010/main" val="289822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71EE-205F-429C-B44B-3CCC54D13490}"/>
              </a:ext>
            </a:extLst>
          </p:cNvPr>
          <p:cNvSpPr>
            <a:spLocks noGrp="1"/>
          </p:cNvSpPr>
          <p:nvPr>
            <p:ph type="title"/>
          </p:nvPr>
        </p:nvSpPr>
        <p:spPr/>
        <p:txBody>
          <a:bodyPr/>
          <a:lstStyle/>
          <a:p>
            <a:r>
              <a:rPr lang="en-AU"/>
              <a:t>Syphilis cases in Victoria</a:t>
            </a:r>
          </a:p>
        </p:txBody>
      </p:sp>
      <p:sp>
        <p:nvSpPr>
          <p:cNvPr id="4" name="TextBox 3">
            <a:extLst>
              <a:ext uri="{FF2B5EF4-FFF2-40B4-BE49-F238E27FC236}">
                <a16:creationId xmlns:a16="http://schemas.microsoft.com/office/drawing/2014/main" id="{B0EB121B-D738-49EB-AEDE-4348048903A7}"/>
              </a:ext>
            </a:extLst>
          </p:cNvPr>
          <p:cNvSpPr txBox="1"/>
          <p:nvPr/>
        </p:nvSpPr>
        <p:spPr>
          <a:xfrm>
            <a:off x="1773967" y="6206743"/>
            <a:ext cx="8720191" cy="235898"/>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933" b="0" i="0" u="none" strike="noStrike" kern="1200" cap="none" spc="0" normalizeH="0" baseline="0" noProof="0">
                <a:ln>
                  <a:noFill/>
                </a:ln>
                <a:solidFill>
                  <a:prstClr val="black"/>
                </a:solidFill>
                <a:effectLst/>
                <a:uLnTx/>
                <a:uFillTx/>
                <a:latin typeface="Arial"/>
                <a:ea typeface="ＭＳ Ｐゴシック" pitchFamily="34" charset="-128"/>
                <a:cs typeface="+mn-cs"/>
              </a:rPr>
              <a:t>Fig 4. The number of infectious, late and congenital syphilis cases notified in Victoria 1996 – 2021, year-to-date 2022. State-wide rate per 100,000 population.</a:t>
            </a:r>
          </a:p>
        </p:txBody>
      </p:sp>
      <p:sp>
        <p:nvSpPr>
          <p:cNvPr id="5" name="TextBox 4">
            <a:extLst>
              <a:ext uri="{FF2B5EF4-FFF2-40B4-BE49-F238E27FC236}">
                <a16:creationId xmlns:a16="http://schemas.microsoft.com/office/drawing/2014/main" id="{4461BA19-F3BB-406F-89D5-32E21A528647}"/>
              </a:ext>
            </a:extLst>
          </p:cNvPr>
          <p:cNvSpPr txBox="1"/>
          <p:nvPr/>
        </p:nvSpPr>
        <p:spPr>
          <a:xfrm>
            <a:off x="1383013" y="1521704"/>
            <a:ext cx="9502099" cy="1077026"/>
          </a:xfrm>
          <a:prstGeom prst="rect">
            <a:avLst/>
          </a:prstGeom>
          <a:noFill/>
        </p:spPr>
        <p:txBody>
          <a:bodyPr wrap="square" rtlCol="0">
            <a:spAutoFit/>
          </a:bodyPr>
          <a:lstStyle/>
          <a:p>
            <a:pPr marL="228594" marR="0" lvl="0" indent="-228594"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333" b="0" i="0" u="none" strike="noStrike" kern="1200" cap="none" spc="0" normalizeH="0" baseline="0" noProof="0">
                <a:ln>
                  <a:noFill/>
                </a:ln>
                <a:solidFill>
                  <a:prstClr val="black"/>
                </a:solidFill>
                <a:effectLst/>
                <a:uLnTx/>
                <a:uFillTx/>
                <a:latin typeface="Arial" charset="0"/>
                <a:ea typeface="ＭＳ Ｐゴシック" pitchFamily="34" charset="-128"/>
                <a:cs typeface="+mn-cs"/>
              </a:rPr>
              <a:t>In 2019, Victoria experienced its’ highest number of infectious and late syphilis cases with a 474% and 77% increase in cases respectively since 2010.</a:t>
            </a:r>
          </a:p>
          <a:p>
            <a:pPr marL="228594" marR="0" lvl="0" indent="-228594" algn="l" defTabSz="609585"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333" b="0" i="0" u="none" strike="noStrike" kern="1200" cap="none" spc="0" normalizeH="0" baseline="0" noProof="0">
                <a:ln>
                  <a:noFill/>
                </a:ln>
                <a:solidFill>
                  <a:prstClr val="black"/>
                </a:solidFill>
                <a:effectLst/>
                <a:uLnTx/>
                <a:uFillTx/>
                <a:latin typeface="Arial" charset="0"/>
                <a:ea typeface="ＭＳ Ｐゴシック" pitchFamily="34" charset="-128"/>
                <a:cs typeface="+mn-cs"/>
              </a:rPr>
              <a:t>There has been a re-emergence of congenital syphilis since 2017 with 14 cases of congenital syphilis notified in Victoria, including 6 foetal deaths. Prior to 2017, only 2 congenital cases were notified in the past 25 years. </a:t>
            </a: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067"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pic>
        <p:nvPicPr>
          <p:cNvPr id="6" name="Picture 5">
            <a:extLst>
              <a:ext uri="{FF2B5EF4-FFF2-40B4-BE49-F238E27FC236}">
                <a16:creationId xmlns:a16="http://schemas.microsoft.com/office/drawing/2014/main" id="{5A642D2E-51A3-464B-8959-9A66C7554E3B}"/>
              </a:ext>
            </a:extLst>
          </p:cNvPr>
          <p:cNvPicPr>
            <a:picLocks noChangeAspect="1"/>
          </p:cNvPicPr>
          <p:nvPr/>
        </p:nvPicPr>
        <p:blipFill>
          <a:blip r:embed="rId2"/>
          <a:stretch>
            <a:fillRect/>
          </a:stretch>
        </p:blipFill>
        <p:spPr>
          <a:xfrm>
            <a:off x="2324636" y="2705481"/>
            <a:ext cx="7542728" cy="3378587"/>
          </a:xfrm>
          <a:prstGeom prst="rect">
            <a:avLst/>
          </a:prstGeom>
        </p:spPr>
      </p:pic>
    </p:spTree>
    <p:extLst>
      <p:ext uri="{BB962C8B-B14F-4D97-AF65-F5344CB8AC3E}">
        <p14:creationId xmlns:p14="http://schemas.microsoft.com/office/powerpoint/2010/main" val="2504846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2D7B-D3E9-40F7-AC21-573FD096CEB4}"/>
              </a:ext>
            </a:extLst>
          </p:cNvPr>
          <p:cNvSpPr>
            <a:spLocks noGrp="1"/>
          </p:cNvSpPr>
          <p:nvPr>
            <p:ph type="title"/>
          </p:nvPr>
        </p:nvSpPr>
        <p:spPr>
          <a:xfrm>
            <a:off x="662353" y="277202"/>
            <a:ext cx="11180885" cy="1325563"/>
          </a:xfrm>
        </p:spPr>
        <p:txBody>
          <a:bodyPr>
            <a:normAutofit/>
          </a:bodyPr>
          <a:lstStyle/>
          <a:p>
            <a:r>
              <a:rPr lang="en-AU">
                <a:solidFill>
                  <a:srgbClr val="242424"/>
                </a:solidFill>
                <a:latin typeface="-apple-system"/>
              </a:rPr>
              <a:t>H</a:t>
            </a:r>
            <a:r>
              <a:rPr lang="en-AU" b="0" i="0">
                <a:solidFill>
                  <a:srgbClr val="242424"/>
                </a:solidFill>
                <a:effectLst/>
                <a:latin typeface="-apple-system"/>
              </a:rPr>
              <a:t>eat map of syphilis in the Barwon South region</a:t>
            </a:r>
            <a:endParaRPr lang="en-AU"/>
          </a:p>
        </p:txBody>
      </p:sp>
      <p:pic>
        <p:nvPicPr>
          <p:cNvPr id="1026" name="Picture 2">
            <a:extLst>
              <a:ext uri="{FF2B5EF4-FFF2-40B4-BE49-F238E27FC236}">
                <a16:creationId xmlns:a16="http://schemas.microsoft.com/office/drawing/2014/main" id="{62FC3AF5-ADCE-4122-9370-486D7E2A18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0007" y="1289292"/>
            <a:ext cx="6599599" cy="5114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61DE4E-192F-42FB-90CC-C7359E65623F}"/>
              </a:ext>
            </a:extLst>
          </p:cNvPr>
          <p:cNvSpPr txBox="1"/>
          <p:nvPr/>
        </p:nvSpPr>
        <p:spPr>
          <a:xfrm>
            <a:off x="9071583" y="2908726"/>
            <a:ext cx="21196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242424"/>
                </a:solidFill>
                <a:effectLst/>
                <a:uLnTx/>
                <a:uFillTx/>
                <a:latin typeface="-apple-system"/>
                <a:ea typeface="+mn-ea"/>
                <a:cs typeface="+mn-cs"/>
              </a:rPr>
              <a:t>Deeper shades of red of inner Melbourne indicating the highest rates of infectious syphilis.</a:t>
            </a:r>
            <a:endParaRPr kumimoji="0" lang="en-AU"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8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57D7-11C7-4A68-944C-3F9104B223EB}"/>
              </a:ext>
            </a:extLst>
          </p:cNvPr>
          <p:cNvSpPr>
            <a:spLocks noGrp="1"/>
          </p:cNvSpPr>
          <p:nvPr>
            <p:ph type="title"/>
          </p:nvPr>
        </p:nvSpPr>
        <p:spPr/>
        <p:txBody>
          <a:bodyPr/>
          <a:lstStyle/>
          <a:p>
            <a:r>
              <a:rPr lang="en-AU"/>
              <a:t>Syphilis: The role of GPs</a:t>
            </a:r>
          </a:p>
        </p:txBody>
      </p:sp>
      <p:sp>
        <p:nvSpPr>
          <p:cNvPr id="3" name="Content Placeholder 2">
            <a:extLst>
              <a:ext uri="{FF2B5EF4-FFF2-40B4-BE49-F238E27FC236}">
                <a16:creationId xmlns:a16="http://schemas.microsoft.com/office/drawing/2014/main" id="{88B08318-D890-4318-B2F6-3A8F06F04323}"/>
              </a:ext>
            </a:extLst>
          </p:cNvPr>
          <p:cNvSpPr>
            <a:spLocks noGrp="1"/>
          </p:cNvSpPr>
          <p:nvPr>
            <p:ph idx="1"/>
          </p:nvPr>
        </p:nvSpPr>
        <p:spPr>
          <a:xfrm>
            <a:off x="838200" y="1614610"/>
            <a:ext cx="10515600" cy="4351338"/>
          </a:xfrm>
        </p:spPr>
        <p:txBody>
          <a:bodyPr>
            <a:normAutofit/>
          </a:bodyPr>
          <a:lstStyle/>
          <a:p>
            <a:pPr algn="l">
              <a:buFont typeface="Arial" panose="020B0604020202020204" pitchFamily="34" charset="0"/>
              <a:buChar char="•"/>
            </a:pPr>
            <a:r>
              <a:rPr lang="en-AU" b="0" i="0">
                <a:solidFill>
                  <a:srgbClr val="242424"/>
                </a:solidFill>
                <a:effectLst/>
                <a:latin typeface="-apple-system"/>
              </a:rPr>
              <a:t>Regular screening of pregnant cases to prevent congenital syphilis.</a:t>
            </a:r>
          </a:p>
          <a:p>
            <a:pPr marL="742950" lvl="1" indent="-285750" algn="l">
              <a:buFont typeface="Arial" panose="020B0604020202020204" pitchFamily="34" charset="0"/>
              <a:buChar char="•"/>
            </a:pPr>
            <a:r>
              <a:rPr lang="en-AU" b="0" i="0">
                <a:solidFill>
                  <a:srgbClr val="242424"/>
                </a:solidFill>
                <a:effectLst/>
                <a:latin typeface="-apple-system"/>
              </a:rPr>
              <a:t>Helps to detect primary syphilis -&gt; early detection before patients reach secondary syphilis which is the most infectious stage, helps prevent further transmission</a:t>
            </a:r>
          </a:p>
          <a:p>
            <a:pPr marL="742950" lvl="1" indent="-285750" algn="l">
              <a:buFont typeface="Arial" panose="020B0604020202020204" pitchFamily="34" charset="0"/>
              <a:buChar char="•"/>
            </a:pPr>
            <a:r>
              <a:rPr lang="en-AU" b="0" i="0">
                <a:solidFill>
                  <a:srgbClr val="242424"/>
                </a:solidFill>
                <a:effectLst/>
                <a:latin typeface="-apple-system"/>
              </a:rPr>
              <a:t>If a rash is present think of testing for syphilis to rule this out.</a:t>
            </a:r>
          </a:p>
          <a:p>
            <a:pPr algn="l">
              <a:buFont typeface="Arial" panose="020B0604020202020204" pitchFamily="34" charset="0"/>
              <a:buChar char="•"/>
            </a:pPr>
            <a:r>
              <a:rPr lang="en-AU" b="0" i="0">
                <a:solidFill>
                  <a:srgbClr val="242424"/>
                </a:solidFill>
                <a:effectLst/>
                <a:latin typeface="-apple-system"/>
              </a:rPr>
              <a:t>Notification platform on the department website has been updated. </a:t>
            </a:r>
          </a:p>
          <a:p>
            <a:pPr algn="l">
              <a:buFont typeface="Arial" panose="020B0604020202020204" pitchFamily="34" charset="0"/>
              <a:buChar char="•"/>
            </a:pPr>
            <a:r>
              <a:rPr lang="en-AU">
                <a:solidFill>
                  <a:srgbClr val="242424"/>
                </a:solidFill>
                <a:latin typeface="-apple-system"/>
              </a:rPr>
              <a:t>GPs can </a:t>
            </a:r>
            <a:r>
              <a:rPr lang="en-AU" b="0" i="0">
                <a:solidFill>
                  <a:srgbClr val="242424"/>
                </a:solidFill>
                <a:effectLst/>
                <a:latin typeface="-apple-system"/>
              </a:rPr>
              <a:t>notify cases and fill out the notification form that includes enhanced surveillance data fields. This will help us monitor changes in syphilis epidemiology across the state.</a:t>
            </a:r>
          </a:p>
          <a:p>
            <a:pPr marL="0" indent="0">
              <a:buNone/>
            </a:pPr>
            <a:r>
              <a:rPr lang="en-AU" sz="2000" b="1"/>
              <a:t>https://content.health.vic.gov.au/sites/default/files/2022-09/notification-of-syphilis.pdf</a:t>
            </a:r>
          </a:p>
        </p:txBody>
      </p:sp>
    </p:spTree>
    <p:extLst>
      <p:ext uri="{BB962C8B-B14F-4D97-AF65-F5344CB8AC3E}">
        <p14:creationId xmlns:p14="http://schemas.microsoft.com/office/powerpoint/2010/main" val="420165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07E2DD-B4C1-8540-AD84-B275587A48CF}"/>
              </a:ext>
            </a:extLst>
          </p:cNvPr>
          <p:cNvSpPr>
            <a:spLocks noGrp="1"/>
          </p:cNvSpPr>
          <p:nvPr>
            <p:ph type="body" sz="quarter" idx="11"/>
          </p:nvPr>
        </p:nvSpPr>
        <p:spPr/>
        <p:txBody>
          <a:bodyPr>
            <a:normAutofit fontScale="2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p>
        </p:txBody>
      </p:sp>
      <p:sp>
        <p:nvSpPr>
          <p:cNvPr id="3" name="Text Placeholder 2">
            <a:extLst>
              <a:ext uri="{FF2B5EF4-FFF2-40B4-BE49-F238E27FC236}">
                <a16:creationId xmlns:a16="http://schemas.microsoft.com/office/drawing/2014/main" id="{68955CA7-1661-3A41-AA4F-70FA3F06C348}"/>
              </a:ext>
            </a:extLst>
          </p:cNvPr>
          <p:cNvSpPr>
            <a:spLocks noGrp="1"/>
          </p:cNvSpPr>
          <p:nvPr>
            <p:ph type="body" sz="quarter" idx="13"/>
          </p:nvPr>
        </p:nvSpPr>
        <p:spPr>
          <a:xfrm>
            <a:off x="371476" y="277606"/>
            <a:ext cx="10491995" cy="1203892"/>
          </a:xfrm>
        </p:spPr>
        <p:txBody>
          <a:bodyPr>
            <a:normAutofit fontScale="6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20000"/>
              </a:lnSpc>
              <a:buNone/>
            </a:pPr>
            <a:r>
              <a:rPr lang="en-AU" sz="6000" b="1">
                <a:solidFill>
                  <a:schemeClr val="accent1"/>
                </a:solidFill>
              </a:rPr>
              <a:t>Recommendations for Syphilis testing in Pregnancy</a:t>
            </a:r>
          </a:p>
          <a:p>
            <a:pPr indent="0">
              <a:buNone/>
            </a:pPr>
            <a:endParaRPr lang="en-US"/>
          </a:p>
        </p:txBody>
      </p:sp>
      <p:sp>
        <p:nvSpPr>
          <p:cNvPr id="5" name="TextBox 4">
            <a:extLst>
              <a:ext uri="{FF2B5EF4-FFF2-40B4-BE49-F238E27FC236}">
                <a16:creationId xmlns:a16="http://schemas.microsoft.com/office/drawing/2014/main" id="{919660C5-A5F1-1AAF-13A5-88F517C5640E}"/>
              </a:ext>
            </a:extLst>
          </p:cNvPr>
          <p:cNvSpPr txBox="1"/>
          <p:nvPr/>
        </p:nvSpPr>
        <p:spPr>
          <a:xfrm>
            <a:off x="796521" y="1745974"/>
            <a:ext cx="10871811" cy="800219"/>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a:ea typeface="+mn-ea"/>
                <a:cs typeface="+mn-cs"/>
              </a:rPr>
              <a:t>When to test?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1371566" marR="0" lvl="2" indent="-457189"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sym typeface="Wingdings" pitchFamily="2" charset="2"/>
            </a:endParaRPr>
          </a:p>
        </p:txBody>
      </p:sp>
      <p:sp>
        <p:nvSpPr>
          <p:cNvPr id="6" name="Rectangle 5">
            <a:extLst>
              <a:ext uri="{FF2B5EF4-FFF2-40B4-BE49-F238E27FC236}">
                <a16:creationId xmlns:a16="http://schemas.microsoft.com/office/drawing/2014/main" id="{A006B311-E089-E974-0215-E013058A45EB}"/>
              </a:ext>
            </a:extLst>
          </p:cNvPr>
          <p:cNvSpPr/>
          <p:nvPr/>
        </p:nvSpPr>
        <p:spPr>
          <a:xfrm>
            <a:off x="8186059" y="1855995"/>
            <a:ext cx="3755571" cy="472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Women at increased risk of syphilis in pregnancy:</a:t>
            </a:r>
          </a:p>
          <a:p>
            <a:pPr marL="285744" marR="0" lvl="0" indent="-285744" algn="l" defTabSz="914377"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Those with &gt;1 sexual partner</a:t>
            </a:r>
          </a:p>
          <a:p>
            <a:pPr marL="285744" marR="0" lvl="0" indent="-285744" algn="l" defTabSz="914377"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Partners of men who have sex with men</a:t>
            </a:r>
          </a:p>
          <a:p>
            <a:pPr marL="285744" marR="0" lvl="0" indent="-285744" algn="l" defTabSz="914377"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People who inject drugs</a:t>
            </a:r>
          </a:p>
          <a:p>
            <a:pPr marL="285744" marR="0" lvl="0" indent="-285744" algn="l" defTabSz="914377"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Women of Aboriginal or Torres Strait Islander origin</a:t>
            </a:r>
          </a:p>
          <a:p>
            <a:pPr marL="285744" marR="0" lvl="0" indent="-285744" algn="l" defTabSz="914377"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Those with overseas sexual contacts</a:t>
            </a:r>
          </a:p>
          <a:p>
            <a:pPr marL="285744" marR="0" lvl="0" indent="-285744" algn="l" defTabSz="914377" rtl="0" eaLnBrk="1" fontAlgn="base" latinLnBrk="0" hangingPunct="1">
              <a:lnSpc>
                <a:spcPct val="100000"/>
              </a:lnSpc>
              <a:spcBef>
                <a:spcPct val="0"/>
              </a:spcBef>
              <a:spcAft>
                <a:spcPct val="0"/>
              </a:spcAft>
              <a:buClrTx/>
              <a:buSzTx/>
              <a:buFontTx/>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Those presenting with any other STI during pregnancy</a:t>
            </a:r>
          </a:p>
        </p:txBody>
      </p:sp>
      <p:graphicFrame>
        <p:nvGraphicFramePr>
          <p:cNvPr id="8" name="Diagram 7">
            <a:extLst>
              <a:ext uri="{FF2B5EF4-FFF2-40B4-BE49-F238E27FC236}">
                <a16:creationId xmlns:a16="http://schemas.microsoft.com/office/drawing/2014/main" id="{32C6CD00-E53C-8A35-4C6B-4D2048B3E760}"/>
              </a:ext>
            </a:extLst>
          </p:cNvPr>
          <p:cNvGraphicFramePr/>
          <p:nvPr/>
        </p:nvGraphicFramePr>
        <p:xfrm>
          <a:off x="1100427" y="2358611"/>
          <a:ext cx="6812335" cy="4499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B9D69CD-6E8A-6CE0-97B8-EFC8AF110FD5}"/>
              </a:ext>
            </a:extLst>
          </p:cNvPr>
          <p:cNvSpPr txBox="1"/>
          <p:nvPr/>
        </p:nvSpPr>
        <p:spPr>
          <a:xfrm>
            <a:off x="8186059" y="6580395"/>
            <a:ext cx="4238171" cy="3002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panose="020F0502020204030204"/>
                <a:ea typeface="+mn-ea"/>
                <a:cs typeface="+mn-cs"/>
              </a:rPr>
              <a:t>Vic Department of Health Guidelines</a:t>
            </a:r>
          </a:p>
        </p:txBody>
      </p:sp>
    </p:spTree>
    <p:extLst>
      <p:ext uri="{BB962C8B-B14F-4D97-AF65-F5344CB8AC3E}">
        <p14:creationId xmlns:p14="http://schemas.microsoft.com/office/powerpoint/2010/main" val="41516997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F4FD-D9B4-463C-BF95-31616323FC0B}"/>
              </a:ext>
            </a:extLst>
          </p:cNvPr>
          <p:cNvSpPr>
            <a:spLocks noGrp="1"/>
          </p:cNvSpPr>
          <p:nvPr>
            <p:ph type="title"/>
          </p:nvPr>
        </p:nvSpPr>
        <p:spPr/>
        <p:txBody>
          <a:bodyPr/>
          <a:lstStyle/>
          <a:p>
            <a:r>
              <a:rPr lang="en-AU"/>
              <a:t>Secondary Syphilis</a:t>
            </a:r>
          </a:p>
        </p:txBody>
      </p:sp>
      <p:pic>
        <p:nvPicPr>
          <p:cNvPr id="3" name="Picture 2">
            <a:extLst>
              <a:ext uri="{FF2B5EF4-FFF2-40B4-BE49-F238E27FC236}">
                <a16:creationId xmlns:a16="http://schemas.microsoft.com/office/drawing/2014/main" id="{E28FE31E-A0CA-4434-809D-CF223D692B2E}"/>
              </a:ext>
            </a:extLst>
          </p:cNvPr>
          <p:cNvPicPr>
            <a:picLocks noChangeAspect="1"/>
          </p:cNvPicPr>
          <p:nvPr/>
        </p:nvPicPr>
        <p:blipFill>
          <a:blip r:embed="rId2"/>
          <a:stretch>
            <a:fillRect/>
          </a:stretch>
        </p:blipFill>
        <p:spPr>
          <a:xfrm>
            <a:off x="1095374" y="2157412"/>
            <a:ext cx="3377991" cy="2553133"/>
          </a:xfrm>
          <a:prstGeom prst="rect">
            <a:avLst/>
          </a:prstGeom>
        </p:spPr>
      </p:pic>
      <p:pic>
        <p:nvPicPr>
          <p:cNvPr id="4" name="Picture 3">
            <a:extLst>
              <a:ext uri="{FF2B5EF4-FFF2-40B4-BE49-F238E27FC236}">
                <a16:creationId xmlns:a16="http://schemas.microsoft.com/office/drawing/2014/main" id="{F7F1D62C-5E57-4CD5-97B6-6DF8ED7835E9}"/>
              </a:ext>
            </a:extLst>
          </p:cNvPr>
          <p:cNvPicPr>
            <a:picLocks noChangeAspect="1"/>
          </p:cNvPicPr>
          <p:nvPr/>
        </p:nvPicPr>
        <p:blipFill>
          <a:blip r:embed="rId3"/>
          <a:stretch>
            <a:fillRect/>
          </a:stretch>
        </p:blipFill>
        <p:spPr>
          <a:xfrm>
            <a:off x="5224462" y="2114550"/>
            <a:ext cx="1743075" cy="2628900"/>
          </a:xfrm>
          <a:prstGeom prst="rect">
            <a:avLst/>
          </a:prstGeom>
        </p:spPr>
      </p:pic>
      <p:pic>
        <p:nvPicPr>
          <p:cNvPr id="5" name="Picture 4">
            <a:extLst>
              <a:ext uri="{FF2B5EF4-FFF2-40B4-BE49-F238E27FC236}">
                <a16:creationId xmlns:a16="http://schemas.microsoft.com/office/drawing/2014/main" id="{2C4DCB6F-829D-4F43-91E9-5E293DB6E1CE}"/>
              </a:ext>
            </a:extLst>
          </p:cNvPr>
          <p:cNvPicPr>
            <a:picLocks noChangeAspect="1"/>
          </p:cNvPicPr>
          <p:nvPr/>
        </p:nvPicPr>
        <p:blipFill>
          <a:blip r:embed="rId4"/>
          <a:stretch>
            <a:fillRect/>
          </a:stretch>
        </p:blipFill>
        <p:spPr>
          <a:xfrm>
            <a:off x="8143634" y="2114550"/>
            <a:ext cx="3388686" cy="2561216"/>
          </a:xfrm>
          <a:prstGeom prst="rect">
            <a:avLst/>
          </a:prstGeom>
        </p:spPr>
      </p:pic>
    </p:spTree>
    <p:extLst>
      <p:ext uri="{BB962C8B-B14F-4D97-AF65-F5344CB8AC3E}">
        <p14:creationId xmlns:p14="http://schemas.microsoft.com/office/powerpoint/2010/main" val="85898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CA2E0-3113-4F09-9EB0-6E5CBE1B0C1B}"/>
              </a:ext>
            </a:extLst>
          </p:cNvPr>
          <p:cNvSpPr>
            <a:spLocks noGrp="1"/>
          </p:cNvSpPr>
          <p:nvPr>
            <p:ph type="title"/>
          </p:nvPr>
        </p:nvSpPr>
        <p:spPr/>
        <p:txBody>
          <a:bodyPr/>
          <a:lstStyle/>
          <a:p>
            <a:r>
              <a:rPr lang="en-US">
                <a:ea typeface="ＭＳ Ｐゴシック"/>
              </a:rPr>
              <a:t>Common themes</a:t>
            </a:r>
            <a:endParaRPr lang="en-AU"/>
          </a:p>
        </p:txBody>
      </p:sp>
      <p:grpSp>
        <p:nvGrpSpPr>
          <p:cNvPr id="35" name="Group 34">
            <a:extLst>
              <a:ext uri="{FF2B5EF4-FFF2-40B4-BE49-F238E27FC236}">
                <a16:creationId xmlns:a16="http://schemas.microsoft.com/office/drawing/2014/main" id="{0D53799E-1F94-4C99-9E28-72391A75AFA4}"/>
              </a:ext>
            </a:extLst>
          </p:cNvPr>
          <p:cNvGrpSpPr/>
          <p:nvPr/>
        </p:nvGrpSpPr>
        <p:grpSpPr>
          <a:xfrm>
            <a:off x="203743" y="1630187"/>
            <a:ext cx="11888603" cy="5140872"/>
            <a:chOff x="305721" y="1701207"/>
            <a:chExt cx="11888598" cy="5140870"/>
          </a:xfrm>
        </p:grpSpPr>
        <p:grpSp>
          <p:nvGrpSpPr>
            <p:cNvPr id="4" name="Group 3">
              <a:extLst>
                <a:ext uri="{FF2B5EF4-FFF2-40B4-BE49-F238E27FC236}">
                  <a16:creationId xmlns:a16="http://schemas.microsoft.com/office/drawing/2014/main" id="{D9293EB6-9522-4226-8CAD-AB2E76B3FD5D}"/>
                </a:ext>
              </a:extLst>
            </p:cNvPr>
            <p:cNvGrpSpPr/>
            <p:nvPr/>
          </p:nvGrpSpPr>
          <p:grpSpPr>
            <a:xfrm>
              <a:off x="305721" y="1701207"/>
              <a:ext cx="11888598" cy="5140870"/>
              <a:chOff x="-166350" y="1695181"/>
              <a:chExt cx="12321681" cy="4610502"/>
            </a:xfrm>
          </p:grpSpPr>
          <p:grpSp>
            <p:nvGrpSpPr>
              <p:cNvPr id="5" name="Group 4">
                <a:extLst>
                  <a:ext uri="{FF2B5EF4-FFF2-40B4-BE49-F238E27FC236}">
                    <a16:creationId xmlns:a16="http://schemas.microsoft.com/office/drawing/2014/main" id="{0DD47F7B-D6BB-4632-98C8-1C5937D7573F}"/>
                  </a:ext>
                </a:extLst>
              </p:cNvPr>
              <p:cNvGrpSpPr/>
              <p:nvPr/>
            </p:nvGrpSpPr>
            <p:grpSpPr>
              <a:xfrm>
                <a:off x="888697" y="2005068"/>
                <a:ext cx="2027104" cy="2027104"/>
                <a:chOff x="701408" y="2104221"/>
                <a:chExt cx="2027104" cy="2027104"/>
              </a:xfrm>
            </p:grpSpPr>
            <p:sp>
              <p:nvSpPr>
                <p:cNvPr id="31" name="Oval 30">
                  <a:extLst>
                    <a:ext uri="{FF2B5EF4-FFF2-40B4-BE49-F238E27FC236}">
                      <a16:creationId xmlns:a16="http://schemas.microsoft.com/office/drawing/2014/main" id="{FE283959-18F7-47FA-B13F-2E9364843086}"/>
                    </a:ext>
                  </a:extLst>
                </p:cNvPr>
                <p:cNvSpPr/>
                <p:nvPr/>
              </p:nvSpPr>
              <p:spPr>
                <a:xfrm>
                  <a:off x="855645" y="2258458"/>
                  <a:ext cx="1718631" cy="17186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a:ea typeface="+mn-ea"/>
                    <a:cs typeface="+mn-cs"/>
                  </a:endParaRPr>
                </a:p>
              </p:txBody>
            </p:sp>
            <p:sp>
              <p:nvSpPr>
                <p:cNvPr id="32" name="Arc 31">
                  <a:extLst>
                    <a:ext uri="{FF2B5EF4-FFF2-40B4-BE49-F238E27FC236}">
                      <a16:creationId xmlns:a16="http://schemas.microsoft.com/office/drawing/2014/main" id="{FE66094E-FB5D-4BAC-897F-181662BAE3E2}"/>
                    </a:ext>
                  </a:extLst>
                </p:cNvPr>
                <p:cNvSpPr/>
                <p:nvPr/>
              </p:nvSpPr>
              <p:spPr>
                <a:xfrm>
                  <a:off x="701408" y="2104221"/>
                  <a:ext cx="2027104" cy="2027104"/>
                </a:xfrm>
                <a:prstGeom prst="arc">
                  <a:avLst>
                    <a:gd name="adj1" fmla="val 13405406"/>
                    <a:gd name="adj2" fmla="val 781632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E0B7A495-BA4D-49C9-BEBC-1A930D339C30}"/>
                  </a:ext>
                </a:extLst>
              </p:cNvPr>
              <p:cNvGrpSpPr/>
              <p:nvPr/>
            </p:nvGrpSpPr>
            <p:grpSpPr>
              <a:xfrm>
                <a:off x="3857742" y="2005068"/>
                <a:ext cx="2027104" cy="2027104"/>
                <a:chOff x="2891928" y="2104221"/>
                <a:chExt cx="2027104" cy="2027104"/>
              </a:xfrm>
            </p:grpSpPr>
            <p:sp>
              <p:nvSpPr>
                <p:cNvPr id="29" name="Oval 28">
                  <a:extLst>
                    <a:ext uri="{FF2B5EF4-FFF2-40B4-BE49-F238E27FC236}">
                      <a16:creationId xmlns:a16="http://schemas.microsoft.com/office/drawing/2014/main" id="{5B192879-6E78-4650-ABA5-151CF67B3FE9}"/>
                    </a:ext>
                  </a:extLst>
                </p:cNvPr>
                <p:cNvSpPr/>
                <p:nvPr/>
              </p:nvSpPr>
              <p:spPr>
                <a:xfrm>
                  <a:off x="3046165" y="2258458"/>
                  <a:ext cx="1718631" cy="171863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a:ea typeface="+mn-ea"/>
                    <a:cs typeface="+mn-cs"/>
                  </a:endParaRPr>
                </a:p>
              </p:txBody>
            </p:sp>
            <p:sp>
              <p:nvSpPr>
                <p:cNvPr id="30" name="Arc 29">
                  <a:extLst>
                    <a:ext uri="{FF2B5EF4-FFF2-40B4-BE49-F238E27FC236}">
                      <a16:creationId xmlns:a16="http://schemas.microsoft.com/office/drawing/2014/main" id="{5BCAD536-3A4B-47F6-864F-A9471EF47D99}"/>
                    </a:ext>
                  </a:extLst>
                </p:cNvPr>
                <p:cNvSpPr/>
                <p:nvPr/>
              </p:nvSpPr>
              <p:spPr>
                <a:xfrm>
                  <a:off x="2891928" y="2104221"/>
                  <a:ext cx="2027104" cy="2027104"/>
                </a:xfrm>
                <a:prstGeom prst="arc">
                  <a:avLst>
                    <a:gd name="adj1" fmla="val 13405406"/>
                    <a:gd name="adj2" fmla="val 781632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 name="Group 6">
                <a:extLst>
                  <a:ext uri="{FF2B5EF4-FFF2-40B4-BE49-F238E27FC236}">
                    <a16:creationId xmlns:a16="http://schemas.microsoft.com/office/drawing/2014/main" id="{45AFA8A0-6FC9-4BFF-9775-488CD9FE6C35}"/>
                  </a:ext>
                </a:extLst>
              </p:cNvPr>
              <p:cNvGrpSpPr/>
              <p:nvPr/>
            </p:nvGrpSpPr>
            <p:grpSpPr>
              <a:xfrm>
                <a:off x="6826787" y="2005068"/>
                <a:ext cx="2027104" cy="2027104"/>
                <a:chOff x="5082448" y="2104221"/>
                <a:chExt cx="2027104" cy="2027104"/>
              </a:xfrm>
            </p:grpSpPr>
            <p:sp>
              <p:nvSpPr>
                <p:cNvPr id="27" name="Oval 26">
                  <a:extLst>
                    <a:ext uri="{FF2B5EF4-FFF2-40B4-BE49-F238E27FC236}">
                      <a16:creationId xmlns:a16="http://schemas.microsoft.com/office/drawing/2014/main" id="{F42D5A9B-BA1E-4153-B11E-8CEA3FFB0BD2}"/>
                    </a:ext>
                  </a:extLst>
                </p:cNvPr>
                <p:cNvSpPr/>
                <p:nvPr/>
              </p:nvSpPr>
              <p:spPr>
                <a:xfrm>
                  <a:off x="5236685" y="2258458"/>
                  <a:ext cx="1718631" cy="171863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Arc 27">
                  <a:extLst>
                    <a:ext uri="{FF2B5EF4-FFF2-40B4-BE49-F238E27FC236}">
                      <a16:creationId xmlns:a16="http://schemas.microsoft.com/office/drawing/2014/main" id="{435C2C4B-8110-4F7C-827C-B4C73662968D}"/>
                    </a:ext>
                  </a:extLst>
                </p:cNvPr>
                <p:cNvSpPr/>
                <p:nvPr/>
              </p:nvSpPr>
              <p:spPr>
                <a:xfrm>
                  <a:off x="5082448" y="2104221"/>
                  <a:ext cx="2027104" cy="2027104"/>
                </a:xfrm>
                <a:prstGeom prst="arc">
                  <a:avLst>
                    <a:gd name="adj1" fmla="val 13405406"/>
                    <a:gd name="adj2" fmla="val 781632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8" name="Group 7">
                <a:extLst>
                  <a:ext uri="{FF2B5EF4-FFF2-40B4-BE49-F238E27FC236}">
                    <a16:creationId xmlns:a16="http://schemas.microsoft.com/office/drawing/2014/main" id="{BE69469D-BD93-46DC-8AD6-A8512414882A}"/>
                  </a:ext>
                </a:extLst>
              </p:cNvPr>
              <p:cNvGrpSpPr/>
              <p:nvPr/>
            </p:nvGrpSpPr>
            <p:grpSpPr>
              <a:xfrm>
                <a:off x="9795833" y="1850832"/>
                <a:ext cx="2027104" cy="2027104"/>
                <a:chOff x="7272968" y="2104221"/>
                <a:chExt cx="2027104" cy="2027104"/>
              </a:xfrm>
            </p:grpSpPr>
            <p:sp>
              <p:nvSpPr>
                <p:cNvPr id="25" name="Oval 24">
                  <a:extLst>
                    <a:ext uri="{FF2B5EF4-FFF2-40B4-BE49-F238E27FC236}">
                      <a16:creationId xmlns:a16="http://schemas.microsoft.com/office/drawing/2014/main" id="{8125C76D-B338-4F4B-AB8A-361EC732AC27}"/>
                    </a:ext>
                  </a:extLst>
                </p:cNvPr>
                <p:cNvSpPr/>
                <p:nvPr/>
              </p:nvSpPr>
              <p:spPr>
                <a:xfrm>
                  <a:off x="7427205" y="2258458"/>
                  <a:ext cx="1718631" cy="171863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Arial"/>
                    <a:ea typeface="+mn-ea"/>
                    <a:cs typeface="+mn-cs"/>
                  </a:endParaRPr>
                </a:p>
              </p:txBody>
            </p:sp>
            <p:sp>
              <p:nvSpPr>
                <p:cNvPr id="26" name="Arc 25">
                  <a:extLst>
                    <a:ext uri="{FF2B5EF4-FFF2-40B4-BE49-F238E27FC236}">
                      <a16:creationId xmlns:a16="http://schemas.microsoft.com/office/drawing/2014/main" id="{23157F41-20FA-4696-A032-8F58087F227D}"/>
                    </a:ext>
                  </a:extLst>
                </p:cNvPr>
                <p:cNvSpPr/>
                <p:nvPr/>
              </p:nvSpPr>
              <p:spPr>
                <a:xfrm>
                  <a:off x="7272968" y="2104221"/>
                  <a:ext cx="2027104" cy="2027104"/>
                </a:xfrm>
                <a:prstGeom prst="arc">
                  <a:avLst>
                    <a:gd name="adj1" fmla="val 13405406"/>
                    <a:gd name="adj2" fmla="val 781632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733EEC11-2556-426D-BE00-C0AE797DF595}"/>
                  </a:ext>
                </a:extLst>
              </p:cNvPr>
              <p:cNvSpPr txBox="1"/>
              <p:nvPr/>
            </p:nvSpPr>
            <p:spPr>
              <a:xfrm>
                <a:off x="-115698" y="1794334"/>
                <a:ext cx="1663391" cy="2373807"/>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600" b="0" i="0" u="none" strike="noStrike" kern="1200" cap="none" spc="0" normalizeH="0" baseline="0" noProof="0">
                    <a:ln w="19050">
                      <a:solidFill>
                        <a:prstClr val="white">
                          <a:lumMod val="50000"/>
                        </a:prstClr>
                      </a:solidFill>
                    </a:ln>
                    <a:solidFill>
                      <a:prstClr val="white"/>
                    </a:solidFill>
                    <a:effectLst>
                      <a:glow rad="152400">
                        <a:prstClr val="white"/>
                      </a:glow>
                    </a:effectLst>
                    <a:uLnTx/>
                    <a:uFillTx/>
                    <a:latin typeface="Arial Black" panose="020B0A04020102020204" pitchFamily="34" charset="0"/>
                    <a:ea typeface="ＭＳ Ｐゴシック" pitchFamily="34" charset="-128"/>
                    <a:cs typeface="+mn-cs"/>
                  </a:rPr>
                  <a:t>1</a:t>
                </a:r>
              </a:p>
            </p:txBody>
          </p:sp>
          <p:sp>
            <p:nvSpPr>
              <p:cNvPr id="10" name="TextBox 9">
                <a:extLst>
                  <a:ext uri="{FF2B5EF4-FFF2-40B4-BE49-F238E27FC236}">
                    <a16:creationId xmlns:a16="http://schemas.microsoft.com/office/drawing/2014/main" id="{060C7F49-40DB-47C7-A8CE-AE081BE5EC83}"/>
                  </a:ext>
                </a:extLst>
              </p:cNvPr>
              <p:cNvSpPr txBox="1"/>
              <p:nvPr/>
            </p:nvSpPr>
            <p:spPr>
              <a:xfrm>
                <a:off x="2839242" y="1695181"/>
                <a:ext cx="1663391" cy="2373807"/>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600" b="0" i="0" u="none" strike="noStrike" kern="1200" cap="none" spc="0" normalizeH="0" baseline="0" noProof="0">
                    <a:ln w="19050">
                      <a:solidFill>
                        <a:prstClr val="white">
                          <a:lumMod val="50000"/>
                        </a:prstClr>
                      </a:solidFill>
                    </a:ln>
                    <a:solidFill>
                      <a:prstClr val="white"/>
                    </a:solidFill>
                    <a:effectLst>
                      <a:glow rad="152400">
                        <a:prstClr val="white"/>
                      </a:glow>
                    </a:effectLst>
                    <a:uLnTx/>
                    <a:uFillTx/>
                    <a:latin typeface="Arial Black" panose="020B0A04020102020204" pitchFamily="34" charset="0"/>
                    <a:ea typeface="ＭＳ Ｐゴシック" pitchFamily="34" charset="-128"/>
                    <a:cs typeface="+mn-cs"/>
                  </a:rPr>
                  <a:t>2</a:t>
                </a:r>
              </a:p>
            </p:txBody>
          </p:sp>
          <p:sp>
            <p:nvSpPr>
              <p:cNvPr id="11" name="TextBox 10">
                <a:extLst>
                  <a:ext uri="{FF2B5EF4-FFF2-40B4-BE49-F238E27FC236}">
                    <a16:creationId xmlns:a16="http://schemas.microsoft.com/office/drawing/2014/main" id="{779D1E08-1CF5-486E-AD41-03B83292778B}"/>
                  </a:ext>
                </a:extLst>
              </p:cNvPr>
              <p:cNvSpPr txBox="1"/>
              <p:nvPr/>
            </p:nvSpPr>
            <p:spPr>
              <a:xfrm>
                <a:off x="6006870" y="1695181"/>
                <a:ext cx="1663391" cy="2373807"/>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600" b="0" i="0" u="none" strike="noStrike" kern="1200" cap="none" spc="0" normalizeH="0" baseline="0" noProof="0">
                    <a:ln w="19050">
                      <a:solidFill>
                        <a:prstClr val="white">
                          <a:lumMod val="50000"/>
                        </a:prstClr>
                      </a:solidFill>
                    </a:ln>
                    <a:solidFill>
                      <a:prstClr val="white"/>
                    </a:solidFill>
                    <a:effectLst>
                      <a:glow rad="152400">
                        <a:prstClr val="white"/>
                      </a:glow>
                    </a:effectLst>
                    <a:uLnTx/>
                    <a:uFillTx/>
                    <a:latin typeface="Arial Black" panose="020B0A04020102020204" pitchFamily="34" charset="0"/>
                    <a:ea typeface="ＭＳ Ｐゴシック" pitchFamily="34" charset="-128"/>
                    <a:cs typeface="+mn-cs"/>
                  </a:rPr>
                  <a:t>3</a:t>
                </a:r>
              </a:p>
            </p:txBody>
          </p:sp>
          <p:sp>
            <p:nvSpPr>
              <p:cNvPr id="12" name="TextBox 11">
                <a:extLst>
                  <a:ext uri="{FF2B5EF4-FFF2-40B4-BE49-F238E27FC236}">
                    <a16:creationId xmlns:a16="http://schemas.microsoft.com/office/drawing/2014/main" id="{21DC5F00-B731-4046-AB72-B921D2AFA952}"/>
                  </a:ext>
                </a:extLst>
              </p:cNvPr>
              <p:cNvSpPr txBox="1"/>
              <p:nvPr/>
            </p:nvSpPr>
            <p:spPr>
              <a:xfrm>
                <a:off x="8888801" y="1695181"/>
                <a:ext cx="1663391" cy="2373807"/>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6600" b="0" i="0" u="none" strike="noStrike" kern="1200" cap="none" spc="0" normalizeH="0" baseline="0" noProof="0">
                    <a:ln w="19050">
                      <a:solidFill>
                        <a:prstClr val="white">
                          <a:lumMod val="50000"/>
                        </a:prstClr>
                      </a:solidFill>
                    </a:ln>
                    <a:solidFill>
                      <a:prstClr val="white"/>
                    </a:solidFill>
                    <a:effectLst>
                      <a:glow rad="152400">
                        <a:prstClr val="white"/>
                      </a:glow>
                    </a:effectLst>
                    <a:uLnTx/>
                    <a:uFillTx/>
                    <a:latin typeface="Arial Black" panose="020B0A04020102020204" pitchFamily="34" charset="0"/>
                    <a:ea typeface="ＭＳ Ｐゴシック" pitchFamily="34" charset="-128"/>
                    <a:cs typeface="+mn-cs"/>
                  </a:rPr>
                  <a:t>4</a:t>
                </a:r>
              </a:p>
            </p:txBody>
          </p:sp>
          <p:pic>
            <p:nvPicPr>
              <p:cNvPr id="14" name="Graphic 13" descr="Boardroom with solid fill">
                <a:extLst>
                  <a:ext uri="{FF2B5EF4-FFF2-40B4-BE49-F238E27FC236}">
                    <a16:creationId xmlns:a16="http://schemas.microsoft.com/office/drawing/2014/main" id="{04B37A86-A137-4C98-B096-06EA40709B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6264" y="2583454"/>
                <a:ext cx="914400" cy="914400"/>
              </a:xfrm>
              <a:prstGeom prst="rect">
                <a:avLst/>
              </a:prstGeom>
            </p:spPr>
          </p:pic>
          <p:pic>
            <p:nvPicPr>
              <p:cNvPr id="15" name="Graphic 14" descr="Daily calendar with solid fill">
                <a:extLst>
                  <a:ext uri="{FF2B5EF4-FFF2-40B4-BE49-F238E27FC236}">
                    <a16:creationId xmlns:a16="http://schemas.microsoft.com/office/drawing/2014/main" id="{4180E162-98D5-428D-BBF8-1F833B68DF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9648" y="2602734"/>
                <a:ext cx="914400" cy="914400"/>
              </a:xfrm>
              <a:prstGeom prst="rect">
                <a:avLst/>
              </a:prstGeom>
            </p:spPr>
          </p:pic>
          <p:pic>
            <p:nvPicPr>
              <p:cNvPr id="16" name="Graphic 15" descr="Checklist with solid fill">
                <a:extLst>
                  <a:ext uri="{FF2B5EF4-FFF2-40B4-BE49-F238E27FC236}">
                    <a16:creationId xmlns:a16="http://schemas.microsoft.com/office/drawing/2014/main" id="{942D3EF6-6563-412A-9284-2386F89A94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1982" y="2398795"/>
                <a:ext cx="914400" cy="914400"/>
              </a:xfrm>
              <a:prstGeom prst="rect">
                <a:avLst/>
              </a:prstGeom>
            </p:spPr>
          </p:pic>
          <p:sp>
            <p:nvSpPr>
              <p:cNvPr id="17" name="TextBox 16">
                <a:extLst>
                  <a:ext uri="{FF2B5EF4-FFF2-40B4-BE49-F238E27FC236}">
                    <a16:creationId xmlns:a16="http://schemas.microsoft.com/office/drawing/2014/main" id="{CE0E8189-A6E9-4F85-8906-BBAFC1AAD187}"/>
                  </a:ext>
                </a:extLst>
              </p:cNvPr>
              <p:cNvSpPr txBox="1"/>
              <p:nvPr/>
            </p:nvSpPr>
            <p:spPr>
              <a:xfrm>
                <a:off x="-166350" y="4528223"/>
                <a:ext cx="3082150" cy="1656144"/>
              </a:xfrm>
              <a:prstGeom prst="rect">
                <a:avLst/>
              </a:prstGeom>
              <a:noFill/>
            </p:spPr>
            <p:txBody>
              <a:bodyPr wrap="square" lIns="121920" tIns="60960" rIns="121920" bIns="60960" rtlCol="0" anchor="t">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ＭＳ Ｐゴシック"/>
                    <a:cs typeface="Arial"/>
                  </a:rPr>
                  <a:t>Awareness of supply and need for long acting Benzathine Penicillin by low case load clinics or emergency service</a:t>
                </a:r>
                <a:endParaRPr kumimoji="0" lang="en-US" sz="14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ＭＳ Ｐゴシック"/>
                    <a:cs typeface="Arial"/>
                  </a:rPr>
                  <a:t>Awareness of Partner Management and testing and treatment</a:t>
                </a:r>
                <a:endParaRPr kumimoji="0" lang="en-US" sz="2400" b="0" i="0" u="none" strike="noStrike" kern="1200" cap="none" spc="0" normalizeH="0" baseline="0" noProof="0">
                  <a:ln>
                    <a:noFill/>
                  </a:ln>
                  <a:solidFill>
                    <a:prstClr val="black"/>
                  </a:solidFill>
                  <a:effectLst/>
                  <a:uLnTx/>
                  <a:uFillTx/>
                  <a:latin typeface="Arial"/>
                  <a:ea typeface="ＭＳ Ｐゴシック" pitchFamily="34" charset="-128"/>
                  <a:cs typeface="Arial"/>
                </a:endParaRP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8" name="TextBox 17">
                <a:extLst>
                  <a:ext uri="{FF2B5EF4-FFF2-40B4-BE49-F238E27FC236}">
                    <a16:creationId xmlns:a16="http://schemas.microsoft.com/office/drawing/2014/main" id="{7789BC95-D2CE-46F1-8263-A3F95C569ACA}"/>
                  </a:ext>
                </a:extLst>
              </p:cNvPr>
              <p:cNvSpPr txBox="1"/>
              <p:nvPr/>
            </p:nvSpPr>
            <p:spPr>
              <a:xfrm>
                <a:off x="3002739" y="4506868"/>
                <a:ext cx="3004131" cy="1269711"/>
              </a:xfrm>
              <a:prstGeom prst="rect">
                <a:avLst/>
              </a:prstGeom>
              <a:noFill/>
            </p:spPr>
            <p:txBody>
              <a:bodyPr wrap="square" lIns="121920" tIns="60960" rIns="121920" bIns="60960" rtlCol="0" anchor="t">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ＭＳ Ｐゴシック"/>
                    <a:cs typeface="Arial"/>
                  </a:rPr>
                  <a:t>Cases with a complex history sometimes present late, have low tolerance in waiting and ability to attend scheduled appointments. </a:t>
                </a:r>
                <a:endParaRPr kumimoji="0" lang="en-US" sz="1400" b="0" i="0" u="none" strike="noStrike" kern="1200" cap="none" spc="0" normalizeH="0" baseline="0" noProof="0">
                  <a:ln>
                    <a:noFill/>
                  </a:ln>
                  <a:solidFill>
                    <a:prstClr val="black"/>
                  </a:solidFill>
                  <a:effectLst/>
                  <a:uLnTx/>
                  <a:uFillTx/>
                  <a:latin typeface="Arial" charset="0"/>
                  <a:ea typeface="ＭＳ Ｐゴシック"/>
                  <a:cs typeface="Arial"/>
                </a:endParaRP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19" name="TextBox 18">
                <a:extLst>
                  <a:ext uri="{FF2B5EF4-FFF2-40B4-BE49-F238E27FC236}">
                    <a16:creationId xmlns:a16="http://schemas.microsoft.com/office/drawing/2014/main" id="{FFB62738-84B1-4882-B7F0-FC274F7AB46E}"/>
                  </a:ext>
                </a:extLst>
              </p:cNvPr>
              <p:cNvSpPr txBox="1"/>
              <p:nvPr/>
            </p:nvSpPr>
            <p:spPr>
              <a:xfrm>
                <a:off x="6342851" y="4456321"/>
                <a:ext cx="3053700" cy="1849362"/>
              </a:xfrm>
              <a:prstGeom prst="rect">
                <a:avLst/>
              </a:prstGeom>
              <a:noFill/>
            </p:spPr>
            <p:txBody>
              <a:bodyPr wrap="square" lIns="121920" tIns="60960" rIns="121920" bIns="60960" rtlCol="0" anchor="t">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Arial"/>
                    <a:ea typeface="ＭＳ Ｐゴシック"/>
                    <a:cs typeface="Arial"/>
                  </a:rPr>
                  <a:t>Cases were not aware that they were at risk of Syphilis. They may have declined, refused or delayed testing. </a:t>
                </a:r>
                <a:endParaRPr kumimoji="0" lang="en-AU" sz="1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609585" rtl="0" eaLnBrk="0" fontAlgn="base" latinLnBrk="0" hangingPunct="0">
                  <a:lnSpc>
                    <a:spcPct val="100000"/>
                  </a:lnSpc>
                  <a:spcBef>
                    <a:spcPct val="0"/>
                  </a:spcBef>
                  <a:spcAft>
                    <a:spcPct val="0"/>
                  </a:spcAft>
                  <a:buClrTx/>
                  <a:buSzTx/>
                  <a:buFontTx/>
                  <a:buNone/>
                  <a:tabLst/>
                  <a:defRPr/>
                </a:pPr>
                <a:endParaRPr kumimoji="0" lang="en-AU" sz="14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1400" b="0" i="0" u="none" strike="noStrike" kern="1200" cap="none" spc="0" normalizeH="0" baseline="0" noProof="0">
                    <a:ln>
                      <a:noFill/>
                    </a:ln>
                    <a:solidFill>
                      <a:prstClr val="black"/>
                    </a:solidFill>
                    <a:effectLst/>
                    <a:uLnTx/>
                    <a:uFillTx/>
                    <a:latin typeface="Arial"/>
                    <a:ea typeface="ＭＳ Ｐゴシック"/>
                    <a:cs typeface="Arial"/>
                  </a:rPr>
                  <a:t>Services not aware of what tests to take once baby was delivered and formal diagnosis was delayed or not able to be made</a:t>
                </a:r>
              </a:p>
            </p:txBody>
          </p:sp>
          <p:sp>
            <p:nvSpPr>
              <p:cNvPr id="20" name="TextBox 19">
                <a:extLst>
                  <a:ext uri="{FF2B5EF4-FFF2-40B4-BE49-F238E27FC236}">
                    <a16:creationId xmlns:a16="http://schemas.microsoft.com/office/drawing/2014/main" id="{CA3FCE61-AA61-490B-A3A5-E3E1AF12D05B}"/>
                  </a:ext>
                </a:extLst>
              </p:cNvPr>
              <p:cNvSpPr txBox="1"/>
              <p:nvPr/>
            </p:nvSpPr>
            <p:spPr>
              <a:xfrm>
                <a:off x="9267797" y="4463065"/>
                <a:ext cx="2887534" cy="1435325"/>
              </a:xfrm>
              <a:prstGeom prst="rect">
                <a:avLst/>
              </a:prstGeom>
              <a:noFill/>
            </p:spPr>
            <p:txBody>
              <a:bodyPr wrap="squar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a:cs typeface="Arial"/>
                  </a:rPr>
                  <a:t>Missed alerts. repeated or missed contacts and follow ups. Documentation missing or not reviewed to ensure care and treatment and testing happened during pregnancy and at time of birth</a:t>
                </a:r>
                <a:endParaRPr kumimoji="0" lang="en-AU" sz="1400" b="0" i="0" u="none" strike="noStrike" kern="1200" cap="none" spc="0" normalizeH="0" baseline="0" noProof="0">
                  <a:ln>
                    <a:noFill/>
                  </a:ln>
                  <a:solidFill>
                    <a:prstClr val="black"/>
                  </a:solidFill>
                  <a:effectLst/>
                  <a:uLnTx/>
                  <a:uFillTx/>
                  <a:latin typeface="Arial" charset="0"/>
                  <a:ea typeface="+mn-lt"/>
                  <a:cs typeface="Arial"/>
                </a:endParaRPr>
              </a:p>
            </p:txBody>
          </p:sp>
          <p:sp>
            <p:nvSpPr>
              <p:cNvPr id="21" name="TextBox 20">
                <a:extLst>
                  <a:ext uri="{FF2B5EF4-FFF2-40B4-BE49-F238E27FC236}">
                    <a16:creationId xmlns:a16="http://schemas.microsoft.com/office/drawing/2014/main" id="{1F24A8ED-F735-4EB3-8D6F-E4B0989FA628}"/>
                  </a:ext>
                </a:extLst>
              </p:cNvPr>
              <p:cNvSpPr txBox="1"/>
              <p:nvPr/>
            </p:nvSpPr>
            <p:spPr>
              <a:xfrm>
                <a:off x="335489" y="4153577"/>
                <a:ext cx="1590489" cy="358832"/>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srgbClr val="4F81BD"/>
                    </a:solidFill>
                    <a:effectLst/>
                    <a:uLnTx/>
                    <a:uFillTx/>
                    <a:latin typeface="Arial"/>
                    <a:ea typeface="ＭＳ Ｐゴシック" pitchFamily="34" charset="-128"/>
                    <a:cs typeface="+mn-cs"/>
                  </a:rPr>
                  <a:t>Awareness</a:t>
                </a:r>
              </a:p>
            </p:txBody>
          </p:sp>
          <p:sp>
            <p:nvSpPr>
              <p:cNvPr id="22" name="TextBox 21">
                <a:extLst>
                  <a:ext uri="{FF2B5EF4-FFF2-40B4-BE49-F238E27FC236}">
                    <a16:creationId xmlns:a16="http://schemas.microsoft.com/office/drawing/2014/main" id="{AB08354B-576A-4F68-A6CA-77824617E894}"/>
                  </a:ext>
                </a:extLst>
              </p:cNvPr>
              <p:cNvSpPr txBox="1"/>
              <p:nvPr/>
            </p:nvSpPr>
            <p:spPr>
              <a:xfrm>
                <a:off x="3717430" y="4141788"/>
                <a:ext cx="1850132" cy="386434"/>
              </a:xfrm>
              <a:prstGeom prst="rect">
                <a:avLst/>
              </a:prstGeom>
              <a:noFill/>
            </p:spPr>
            <p:txBody>
              <a:bodyPr wrap="none" lIns="121920" tIns="60960" rIns="121920" bIns="60960" rtlCol="0" anchor="t">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srgbClr val="C0504D"/>
                    </a:solidFill>
                    <a:effectLst/>
                    <a:uLnTx/>
                    <a:uFillTx/>
                    <a:latin typeface="Arial"/>
                    <a:ea typeface="ＭＳ Ｐゴシック"/>
                    <a:cs typeface="+mn-cs"/>
                  </a:rPr>
                  <a:t>Behaviours  </a:t>
                </a:r>
                <a:endParaRPr kumimoji="0" lang="en-AU" sz="2000" b="1" i="0" u="none" strike="noStrike" kern="1200" cap="none" spc="0" normalizeH="0" baseline="0" noProof="0">
                  <a:ln>
                    <a:noFill/>
                  </a:ln>
                  <a:solidFill>
                    <a:srgbClr val="C0504D"/>
                  </a:solidFill>
                  <a:effectLst/>
                  <a:uLnTx/>
                  <a:uFillTx/>
                  <a:latin typeface="Arial"/>
                  <a:ea typeface="ＭＳ Ｐゴシック" pitchFamily="34" charset="-128"/>
                  <a:cs typeface="+mn-cs"/>
                </a:endParaRPr>
              </a:p>
            </p:txBody>
          </p:sp>
          <p:sp>
            <p:nvSpPr>
              <p:cNvPr id="23" name="TextBox 22">
                <a:extLst>
                  <a:ext uri="{FF2B5EF4-FFF2-40B4-BE49-F238E27FC236}">
                    <a16:creationId xmlns:a16="http://schemas.microsoft.com/office/drawing/2014/main" id="{4F479661-6F8A-4F22-AADF-EA34B02B4964}"/>
                  </a:ext>
                </a:extLst>
              </p:cNvPr>
              <p:cNvSpPr txBox="1"/>
              <p:nvPr/>
            </p:nvSpPr>
            <p:spPr>
              <a:xfrm>
                <a:off x="6881365" y="4120435"/>
                <a:ext cx="1786335" cy="358832"/>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srgbClr val="9BBB59"/>
                    </a:solidFill>
                    <a:effectLst/>
                    <a:uLnTx/>
                    <a:uFillTx/>
                    <a:latin typeface="Arial"/>
                    <a:ea typeface="ＭＳ Ｐゴシック" pitchFamily="34" charset="-128"/>
                    <a:cs typeface="+mn-cs"/>
                  </a:rPr>
                  <a:t>Case finding</a:t>
                </a:r>
              </a:p>
            </p:txBody>
          </p:sp>
          <p:sp>
            <p:nvSpPr>
              <p:cNvPr id="24" name="TextBox 23">
                <a:extLst>
                  <a:ext uri="{FF2B5EF4-FFF2-40B4-BE49-F238E27FC236}">
                    <a16:creationId xmlns:a16="http://schemas.microsoft.com/office/drawing/2014/main" id="{E74D64D4-F296-4086-ACC8-0E5EE0DE75C3}"/>
                  </a:ext>
                </a:extLst>
              </p:cNvPr>
              <p:cNvSpPr txBox="1"/>
              <p:nvPr/>
            </p:nvSpPr>
            <p:spPr>
              <a:xfrm>
                <a:off x="9650995" y="4103885"/>
                <a:ext cx="2126921" cy="358832"/>
              </a:xfrm>
              <a:prstGeom prst="rect">
                <a:avLst/>
              </a:prstGeom>
              <a:noFill/>
            </p:spPr>
            <p:txBody>
              <a:bodyPr wrap="none" rtlCol="0">
                <a:spAutoFit/>
              </a:bodyPr>
              <a:lstStyle/>
              <a:p>
                <a:pPr marL="0" marR="0" lvl="0" indent="0" algn="l" defTabSz="609585" rtl="0" eaLnBrk="0" fontAlgn="base" latinLnBrk="0" hangingPunct="0">
                  <a:lnSpc>
                    <a:spcPct val="100000"/>
                  </a:lnSpc>
                  <a:spcBef>
                    <a:spcPct val="0"/>
                  </a:spcBef>
                  <a:spcAft>
                    <a:spcPct val="0"/>
                  </a:spcAft>
                  <a:buClrTx/>
                  <a:buSzTx/>
                  <a:buFontTx/>
                  <a:buNone/>
                  <a:tabLst/>
                  <a:defRPr/>
                </a:pPr>
                <a:r>
                  <a:rPr kumimoji="0" lang="en-AU" sz="2000" b="1" i="0" u="none" strike="noStrike" kern="1200" cap="none" spc="0" normalizeH="0" baseline="0" noProof="0">
                    <a:ln>
                      <a:noFill/>
                    </a:ln>
                    <a:solidFill>
                      <a:srgbClr val="F79646"/>
                    </a:solidFill>
                    <a:effectLst/>
                    <a:uLnTx/>
                    <a:uFillTx/>
                    <a:latin typeface="Arial"/>
                    <a:ea typeface="ＭＳ Ｐゴシック" pitchFamily="34" charset="-128"/>
                    <a:cs typeface="+mn-cs"/>
                  </a:rPr>
                  <a:t>Documentation</a:t>
                </a:r>
              </a:p>
            </p:txBody>
          </p:sp>
        </p:grpSp>
        <p:pic>
          <p:nvPicPr>
            <p:cNvPr id="34" name="Graphic 33" descr="Magnifying glass with solid fill">
              <a:extLst>
                <a:ext uri="{FF2B5EF4-FFF2-40B4-BE49-F238E27FC236}">
                  <a16:creationId xmlns:a16="http://schemas.microsoft.com/office/drawing/2014/main" id="{70EE9193-8547-4941-A435-B211175073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04431" y="2669886"/>
              <a:ext cx="914400" cy="914400"/>
            </a:xfrm>
            <a:prstGeom prst="rect">
              <a:avLst/>
            </a:prstGeom>
          </p:spPr>
        </p:pic>
      </p:grpSp>
    </p:spTree>
    <p:extLst>
      <p:ext uri="{BB962C8B-B14F-4D97-AF65-F5344CB8AC3E}">
        <p14:creationId xmlns:p14="http://schemas.microsoft.com/office/powerpoint/2010/main" val="71468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E46-7269-4E3B-AC76-91F5DE7470F9}"/>
              </a:ext>
            </a:extLst>
          </p:cNvPr>
          <p:cNvSpPr>
            <a:spLocks noGrp="1"/>
          </p:cNvSpPr>
          <p:nvPr>
            <p:ph type="title"/>
          </p:nvPr>
        </p:nvSpPr>
        <p:spPr>
          <a:xfrm>
            <a:off x="1438800" y="559371"/>
            <a:ext cx="10753200" cy="470317"/>
          </a:xfrm>
        </p:spPr>
        <p:txBody>
          <a:bodyPr/>
          <a:lstStyle/>
          <a:p>
            <a:r>
              <a:rPr lang="en-US"/>
              <a:t>Etiquette/Zoom use</a:t>
            </a:r>
            <a:endParaRPr lang="en-AU"/>
          </a:p>
        </p:txBody>
      </p:sp>
      <p:sp>
        <p:nvSpPr>
          <p:cNvPr id="3" name="Content Placeholder 2">
            <a:extLst>
              <a:ext uri="{FF2B5EF4-FFF2-40B4-BE49-F238E27FC236}">
                <a16:creationId xmlns:a16="http://schemas.microsoft.com/office/drawing/2014/main" id="{D6688C6C-91D2-4FC4-8EDE-01DF4E1DBDB0}"/>
              </a:ext>
            </a:extLst>
          </p:cNvPr>
          <p:cNvSpPr>
            <a:spLocks noGrp="1"/>
          </p:cNvSpPr>
          <p:nvPr>
            <p:ph idx="1"/>
          </p:nvPr>
        </p:nvSpPr>
        <p:spPr>
          <a:xfrm>
            <a:off x="609521" y="1292444"/>
            <a:ext cx="5743152" cy="5106600"/>
          </a:xfrm>
        </p:spPr>
        <p:txBody>
          <a:bodyPr vert="horz" lIns="0" tIns="36000" rIns="0" bIns="36000" rtlCol="0" anchor="t">
            <a:normAutofit/>
          </a:bodyPr>
          <a:lstStyle/>
          <a:p>
            <a:r>
              <a:rPr lang="en-AU">
                <a:latin typeface="Raleway"/>
              </a:rPr>
              <a:t>Clearly name yourself with first name and surname.</a:t>
            </a:r>
            <a:endParaRPr lang="en-US">
              <a:latin typeface="Raleway"/>
            </a:endParaRPr>
          </a:p>
          <a:p>
            <a:r>
              <a:rPr lang="en-US">
                <a:latin typeface="Raleway"/>
              </a:rPr>
              <a:t>Introduce yourself / Role / Region / </a:t>
            </a:r>
            <a:r>
              <a:rPr lang="en-US" err="1">
                <a:latin typeface="Raleway"/>
              </a:rPr>
              <a:t>Organisation</a:t>
            </a:r>
            <a:r>
              <a:rPr lang="en-US">
                <a:latin typeface="Raleway"/>
              </a:rPr>
              <a:t> in “chat”</a:t>
            </a:r>
          </a:p>
          <a:p>
            <a:r>
              <a:rPr lang="en-US">
                <a:latin typeface="Raleway"/>
              </a:rPr>
              <a:t>Use chat to ask questions</a:t>
            </a:r>
            <a:endParaRPr lang="en-US"/>
          </a:p>
          <a:p>
            <a:r>
              <a:rPr lang="en-US"/>
              <a:t>Please remain on ‘mute’ except when speaking</a:t>
            </a:r>
          </a:p>
          <a:p>
            <a:r>
              <a:rPr lang="en-US">
                <a:solidFill>
                  <a:srgbClr val="C00000"/>
                </a:solidFill>
                <a:latin typeface="Raleway" panose="020B0503030101060003" pitchFamily="34" charset="0"/>
                <a:cs typeface="Calibri"/>
              </a:rPr>
              <a:t>Please turn video on</a:t>
            </a:r>
            <a:r>
              <a:rPr lang="en-US">
                <a:solidFill>
                  <a:srgbClr val="C00000"/>
                </a:solidFill>
                <a:latin typeface="Raleway" panose="020B0503030101060003" pitchFamily="34" charset="0"/>
              </a:rPr>
              <a:t> </a:t>
            </a:r>
            <a:endParaRPr lang="en-US"/>
          </a:p>
          <a:p>
            <a:r>
              <a:rPr lang="en-AU">
                <a:latin typeface="Raleway"/>
              </a:rPr>
              <a:t>In-session Evaluation at the end</a:t>
            </a:r>
          </a:p>
          <a:p>
            <a:pPr marL="0" indent="0">
              <a:buNone/>
            </a:pPr>
            <a:endParaRPr lang="en-AU" i="1"/>
          </a:p>
        </p:txBody>
      </p:sp>
      <p:pic>
        <p:nvPicPr>
          <p:cNvPr id="7" name="Picture 6" descr="Icon&#10;&#10;Description automatically generated">
            <a:extLst>
              <a:ext uri="{FF2B5EF4-FFF2-40B4-BE49-F238E27FC236}">
                <a16:creationId xmlns:a16="http://schemas.microsoft.com/office/drawing/2014/main" id="{6741F6CA-BFF6-469E-BEB3-A556967322ED}"/>
              </a:ext>
            </a:extLst>
          </p:cNvPr>
          <p:cNvPicPr>
            <a:picLocks noChangeAspect="1"/>
          </p:cNvPicPr>
          <p:nvPr/>
        </p:nvPicPr>
        <p:blipFill>
          <a:blip r:embed="rId3"/>
          <a:stretch>
            <a:fillRect/>
          </a:stretch>
        </p:blipFill>
        <p:spPr>
          <a:xfrm>
            <a:off x="609521" y="491462"/>
            <a:ext cx="606137" cy="606137"/>
          </a:xfrm>
          <a:prstGeom prst="rect">
            <a:avLst/>
          </a:prstGeom>
        </p:spPr>
      </p:pic>
      <p:sp>
        <p:nvSpPr>
          <p:cNvPr id="9" name="Content Placeholder 2">
            <a:extLst>
              <a:ext uri="{FF2B5EF4-FFF2-40B4-BE49-F238E27FC236}">
                <a16:creationId xmlns:a16="http://schemas.microsoft.com/office/drawing/2014/main" id="{732EBF19-404E-4B92-85AD-DD6B70339230}"/>
              </a:ext>
            </a:extLst>
          </p:cNvPr>
          <p:cNvSpPr txBox="1">
            <a:spLocks/>
          </p:cNvSpPr>
          <p:nvPr/>
        </p:nvSpPr>
        <p:spPr>
          <a:xfrm>
            <a:off x="6815400" y="1292444"/>
            <a:ext cx="4940659" cy="4530840"/>
          </a:xfrm>
          <a:prstGeom prst="rect">
            <a:avLst/>
          </a:prstGeom>
          <a:solidFill>
            <a:schemeClr val="accent1">
              <a:lumMod val="20000"/>
              <a:lumOff val="80000"/>
            </a:schemeClr>
          </a:solidFill>
        </p:spPr>
        <p:txBody>
          <a:bodyPr vert="horz" lIns="0" tIns="36000" rIns="0" bIns="36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effectLst/>
                <a:latin typeface="Raleway" pitchFamily="2" charset="0"/>
                <a:ea typeface="Calibri" panose="020F0502020204030204" pitchFamily="34" charset="0"/>
              </a:rPr>
              <a:t>These sessions will be recorded for ongoing training and quality improvement purposes.</a:t>
            </a:r>
          </a:p>
          <a:p>
            <a:r>
              <a:rPr lang="en-AU">
                <a:effectLst/>
                <a:latin typeface="Raleway" pitchFamily="2" charset="0"/>
                <a:ea typeface="Calibri" panose="020F0502020204030204" pitchFamily="34" charset="0"/>
              </a:rPr>
              <a:t>The didactic presentations ONLY will be disseminated on our learning channel.</a:t>
            </a:r>
          </a:p>
          <a:p>
            <a:r>
              <a:rPr lang="en-AU">
                <a:effectLst/>
                <a:latin typeface="Raleway" pitchFamily="2" charset="0"/>
                <a:ea typeface="Calibri" panose="020F0502020204030204" pitchFamily="34" charset="0"/>
              </a:rPr>
              <a:t>Discussions will be de-identified where used for QI or research purposes.</a:t>
            </a:r>
          </a:p>
          <a:p>
            <a:r>
              <a:rPr lang="en-AU">
                <a:effectLst/>
                <a:latin typeface="Raleway" pitchFamily="2" charset="0"/>
                <a:ea typeface="Calibri" panose="020F0502020204030204" pitchFamily="34" charset="0"/>
              </a:rPr>
              <a:t>Please let us know if you would not like your comments recorded.</a:t>
            </a:r>
          </a:p>
        </p:txBody>
      </p:sp>
      <p:pic>
        <p:nvPicPr>
          <p:cNvPr id="10" name="Graphic 9" descr="Video camera with solid fill">
            <a:extLst>
              <a:ext uri="{FF2B5EF4-FFF2-40B4-BE49-F238E27FC236}">
                <a16:creationId xmlns:a16="http://schemas.microsoft.com/office/drawing/2014/main" id="{37FCA89C-4A20-49D4-A553-BA2068490B9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727626" y="491463"/>
            <a:ext cx="606136" cy="606136"/>
          </a:xfrm>
          <a:prstGeom prst="rect">
            <a:avLst/>
          </a:prstGeom>
        </p:spPr>
      </p:pic>
    </p:spTree>
    <p:extLst>
      <p:ext uri="{BB962C8B-B14F-4D97-AF65-F5344CB8AC3E}">
        <p14:creationId xmlns:p14="http://schemas.microsoft.com/office/powerpoint/2010/main" val="2592379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CF0BF9BB-2322-4370-AA99-AD50EBC02007}"/>
              </a:ext>
            </a:extLst>
          </p:cNvPr>
          <p:cNvPicPr>
            <a:picLocks noGrp="1" noChangeAspect="1"/>
          </p:cNvPicPr>
          <p:nvPr>
            <p:ph idx="1"/>
          </p:nvPr>
        </p:nvPicPr>
        <p:blipFill rotWithShape="1">
          <a:blip r:embed="rId2"/>
          <a:srcRect r="1" b="50088"/>
          <a:stretch/>
        </p:blipFill>
        <p:spPr>
          <a:xfrm>
            <a:off x="20" y="1282"/>
            <a:ext cx="12191980" cy="6856718"/>
          </a:xfrm>
          <a:prstGeom prst="rect">
            <a:avLst/>
          </a:prstGeom>
        </p:spPr>
      </p:pic>
    </p:spTree>
    <p:extLst>
      <p:ext uri="{BB962C8B-B14F-4D97-AF65-F5344CB8AC3E}">
        <p14:creationId xmlns:p14="http://schemas.microsoft.com/office/powerpoint/2010/main" val="3773641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96A1-8B28-4FF8-B2DD-74E2688DCE08}"/>
              </a:ext>
            </a:extLst>
          </p:cNvPr>
          <p:cNvSpPr>
            <a:spLocks noGrp="1"/>
          </p:cNvSpPr>
          <p:nvPr>
            <p:ph type="title"/>
          </p:nvPr>
        </p:nvSpPr>
        <p:spPr>
          <a:xfrm>
            <a:off x="761511" y="1512277"/>
            <a:ext cx="10515600" cy="1133475"/>
          </a:xfrm>
        </p:spPr>
        <p:txBody>
          <a:bodyPr/>
          <a:lstStyle/>
          <a:p>
            <a:r>
              <a:rPr lang="en-AU"/>
              <a:t>Online Notification</a:t>
            </a:r>
          </a:p>
        </p:txBody>
      </p:sp>
      <p:sp>
        <p:nvSpPr>
          <p:cNvPr id="3" name="Text Placeholder 2">
            <a:extLst>
              <a:ext uri="{FF2B5EF4-FFF2-40B4-BE49-F238E27FC236}">
                <a16:creationId xmlns:a16="http://schemas.microsoft.com/office/drawing/2014/main" id="{5E52E654-2CDC-4903-89D2-7F5177419D46}"/>
              </a:ext>
            </a:extLst>
          </p:cNvPr>
          <p:cNvSpPr>
            <a:spLocks noGrp="1"/>
          </p:cNvSpPr>
          <p:nvPr>
            <p:ph type="body" idx="1"/>
          </p:nvPr>
        </p:nvSpPr>
        <p:spPr>
          <a:xfrm>
            <a:off x="691173" y="3429000"/>
            <a:ext cx="10515600" cy="1500187"/>
          </a:xfrm>
        </p:spPr>
        <p:txBody>
          <a:bodyPr>
            <a:normAutofit fontScale="92500" lnSpcReduction="20000"/>
          </a:bodyPr>
          <a:lstStyle/>
          <a:p>
            <a:r>
              <a:rPr lang="en-AU" sz="2000" b="1">
                <a:hlinkClick r:id="rId2"/>
              </a:rPr>
              <a:t>https://www.health.vic.gov.au/infectious-diseases/notifiable-infectious-diseases-conditions-and-micro-organisms#notify-an-infectious-disease-or-medical-condition</a:t>
            </a:r>
            <a:endParaRPr lang="en-AU" sz="2000" b="1"/>
          </a:p>
          <a:p>
            <a:endParaRPr lang="en-AU" sz="2000" b="1"/>
          </a:p>
          <a:p>
            <a:r>
              <a:rPr lang="en-AU" sz="2000" b="1">
                <a:hlinkClick r:id="rId3"/>
              </a:rPr>
              <a:t>https://forms.business.gov.au/smartforms/servlet/SmartForm.html?formCode=cd_stis2022&amp;tmFormVersion</a:t>
            </a:r>
            <a:endParaRPr lang="en-AU" sz="2000" b="1"/>
          </a:p>
          <a:p>
            <a:endParaRPr lang="en-AU" sz="2000" b="1"/>
          </a:p>
        </p:txBody>
      </p:sp>
    </p:spTree>
    <p:extLst>
      <p:ext uri="{BB962C8B-B14F-4D97-AF65-F5344CB8AC3E}">
        <p14:creationId xmlns:p14="http://schemas.microsoft.com/office/powerpoint/2010/main" val="199301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a:t>Victorian elimination agenda</a:t>
            </a:r>
          </a:p>
        </p:txBody>
      </p:sp>
      <p:pic>
        <p:nvPicPr>
          <p:cNvPr id="4" name="Picture 3">
            <a:extLst>
              <a:ext uri="{FF2B5EF4-FFF2-40B4-BE49-F238E27FC236}">
                <a16:creationId xmlns:a16="http://schemas.microsoft.com/office/drawing/2014/main" id="{66249313-4D01-4D49-A028-161ED9ABDCA6}"/>
              </a:ext>
            </a:extLst>
          </p:cNvPr>
          <p:cNvPicPr>
            <a:picLocks noChangeAspect="1"/>
          </p:cNvPicPr>
          <p:nvPr/>
        </p:nvPicPr>
        <p:blipFill>
          <a:blip r:embed="rId3"/>
          <a:stretch>
            <a:fillRect/>
          </a:stretch>
        </p:blipFill>
        <p:spPr>
          <a:xfrm>
            <a:off x="580072" y="1587238"/>
            <a:ext cx="3475891" cy="4918823"/>
          </a:xfrm>
          <a:prstGeom prst="rect">
            <a:avLst/>
          </a:prstGeom>
        </p:spPr>
      </p:pic>
      <p:pic>
        <p:nvPicPr>
          <p:cNvPr id="6" name="Picture 5">
            <a:extLst>
              <a:ext uri="{FF2B5EF4-FFF2-40B4-BE49-F238E27FC236}">
                <a16:creationId xmlns:a16="http://schemas.microsoft.com/office/drawing/2014/main" id="{7CE428FD-E331-4DD2-A02F-B6FBDBA27CA8}"/>
              </a:ext>
            </a:extLst>
          </p:cNvPr>
          <p:cNvPicPr>
            <a:picLocks noChangeAspect="1"/>
          </p:cNvPicPr>
          <p:nvPr/>
        </p:nvPicPr>
        <p:blipFill>
          <a:blip r:embed="rId4"/>
          <a:stretch>
            <a:fillRect/>
          </a:stretch>
        </p:blipFill>
        <p:spPr>
          <a:xfrm>
            <a:off x="4400937" y="1587238"/>
            <a:ext cx="7569200" cy="3975100"/>
          </a:xfrm>
          <a:prstGeom prst="rect">
            <a:avLst/>
          </a:prstGeom>
        </p:spPr>
      </p:pic>
      <p:sp>
        <p:nvSpPr>
          <p:cNvPr id="7" name="TextBox 6">
            <a:extLst>
              <a:ext uri="{FF2B5EF4-FFF2-40B4-BE49-F238E27FC236}">
                <a16:creationId xmlns:a16="http://schemas.microsoft.com/office/drawing/2014/main" id="{7BBD8784-872D-48A9-B739-40D2AFD7B45A}"/>
              </a:ext>
            </a:extLst>
          </p:cNvPr>
          <p:cNvSpPr txBox="1"/>
          <p:nvPr/>
        </p:nvSpPr>
        <p:spPr>
          <a:xfrm>
            <a:off x="4400938" y="5726351"/>
            <a:ext cx="7409359" cy="318100"/>
          </a:xfrm>
          <a:prstGeom prst="rect">
            <a:avLst/>
          </a:prstGeom>
          <a:noFill/>
        </p:spPr>
        <p:txBody>
          <a:bodyPr wrap="square" rtlCol="0">
            <a:spAutoFit/>
          </a:bodyPr>
          <a:lstStyle/>
          <a:p>
            <a:pPr marL="0" marR="0" lvl="0" indent="0" algn="ctr" defTabSz="609585" rtl="0" eaLnBrk="0" fontAlgn="base" latinLnBrk="0" hangingPunct="0">
              <a:lnSpc>
                <a:spcPct val="100000"/>
              </a:lnSpc>
              <a:spcBef>
                <a:spcPct val="0"/>
              </a:spcBef>
              <a:spcAft>
                <a:spcPct val="0"/>
              </a:spcAft>
              <a:buClrTx/>
              <a:buSzTx/>
              <a:buFontTx/>
              <a:buNone/>
              <a:tabLst/>
              <a:defRPr/>
            </a:pPr>
            <a:r>
              <a:rPr kumimoji="0" lang="en-AU" sz="1467" b="0" i="0" u="none" strike="noStrike" kern="1200" cap="none" spc="0" normalizeH="0" baseline="0" noProof="0">
                <a:ln>
                  <a:noFill/>
                </a:ln>
                <a:solidFill>
                  <a:prstClr val="black"/>
                </a:solidFill>
                <a:effectLst/>
                <a:uLnTx/>
                <a:uFillTx/>
                <a:latin typeface="Arial" charset="0"/>
                <a:ea typeface="ＭＳ Ｐゴシック" pitchFamily="34" charset="-128"/>
                <a:cs typeface="+mn-cs"/>
                <a:hlinkClick r:id="rId5"/>
              </a:rPr>
              <a:t>Victorian sexually transmissible infections (STI) plan 2022–30 | health.vic.gov.au</a:t>
            </a:r>
            <a:endParaRPr kumimoji="0" lang="en-AU" sz="1467"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1D20-D89F-D140-FBC6-F6B5E530AD2F}"/>
              </a:ext>
            </a:extLst>
          </p:cNvPr>
          <p:cNvSpPr>
            <a:spLocks noGrp="1"/>
          </p:cNvSpPr>
          <p:nvPr>
            <p:ph type="title"/>
          </p:nvPr>
        </p:nvSpPr>
        <p:spPr>
          <a:xfrm>
            <a:off x="720000" y="540000"/>
            <a:ext cx="10672200" cy="515901"/>
          </a:xfrm>
        </p:spPr>
        <p:txBody>
          <a:bodyPr wrap="square" anchor="t">
            <a:normAutofit/>
          </a:bodyPr>
          <a:lstStyle/>
          <a:p>
            <a:r>
              <a:rPr lang="en-US"/>
              <a:t>Case Presentation:</a:t>
            </a:r>
          </a:p>
        </p:txBody>
      </p:sp>
      <p:sp>
        <p:nvSpPr>
          <p:cNvPr id="3" name="Content Placeholder 2">
            <a:extLst>
              <a:ext uri="{FF2B5EF4-FFF2-40B4-BE49-F238E27FC236}">
                <a16:creationId xmlns:a16="http://schemas.microsoft.com/office/drawing/2014/main" id="{C5B6D99E-5A35-126E-E554-AE641F49884B}"/>
              </a:ext>
            </a:extLst>
          </p:cNvPr>
          <p:cNvSpPr>
            <a:spLocks noGrp="1"/>
          </p:cNvSpPr>
          <p:nvPr>
            <p:ph idx="13"/>
          </p:nvPr>
        </p:nvSpPr>
        <p:spPr>
          <a:xfrm>
            <a:off x="719999" y="1440000"/>
            <a:ext cx="6124683" cy="4500000"/>
          </a:xfrm>
        </p:spPr>
        <p:txBody>
          <a:bodyPr>
            <a:normAutofit/>
          </a:bodyPr>
          <a:lstStyle/>
          <a:p>
            <a:r>
              <a:rPr lang="en-US" sz="2200" b="1"/>
              <a:t>Situation: </a:t>
            </a:r>
            <a:r>
              <a:rPr lang="en-US" sz="2200"/>
              <a:t>Vaginal discharge and irritated eyes</a:t>
            </a:r>
          </a:p>
          <a:p>
            <a:r>
              <a:rPr lang="en-US" sz="2200" b="1"/>
              <a:t>Background: </a:t>
            </a:r>
            <a:r>
              <a:rPr lang="en-US" sz="2200"/>
              <a:t>18 year old female, Caucasian, no significant past medical history, lives with parents</a:t>
            </a:r>
          </a:p>
          <a:p>
            <a:r>
              <a:rPr lang="en-US" sz="2200" b="1"/>
              <a:t>Assessment: </a:t>
            </a:r>
            <a:r>
              <a:rPr lang="en-AU" sz="2200" b="0" i="0">
                <a:effectLst/>
              </a:rPr>
              <a:t>Vaginal swab confirmed Chlamydia ( recurrent ); eye swab- trachoma</a:t>
            </a:r>
          </a:p>
          <a:p>
            <a:r>
              <a:rPr lang="en-AU" sz="2200" b="1"/>
              <a:t>Recommendation: </a:t>
            </a:r>
            <a:r>
              <a:rPr lang="en-AU" sz="2200" b="0" i="0">
                <a:effectLst/>
              </a:rPr>
              <a:t>Reviewed by eye specialist. Discussed implications regarding fertility with recurrent infections; need for regular screening for STIs, safe sex</a:t>
            </a:r>
          </a:p>
          <a:p>
            <a:endParaRPr lang="en-US" sz="2200"/>
          </a:p>
        </p:txBody>
      </p:sp>
      <p:pic>
        <p:nvPicPr>
          <p:cNvPr id="5" name="Picture 4">
            <a:extLst>
              <a:ext uri="{FF2B5EF4-FFF2-40B4-BE49-F238E27FC236}">
                <a16:creationId xmlns:a16="http://schemas.microsoft.com/office/drawing/2014/main" id="{E5875579-BA66-6647-82C8-0111625A24AE}"/>
              </a:ext>
            </a:extLst>
          </p:cNvPr>
          <p:cNvPicPr>
            <a:picLocks noChangeAspect="1"/>
          </p:cNvPicPr>
          <p:nvPr/>
        </p:nvPicPr>
        <p:blipFill>
          <a:blip r:embed="rId2"/>
          <a:stretch>
            <a:fillRect/>
          </a:stretch>
        </p:blipFill>
        <p:spPr>
          <a:xfrm>
            <a:off x="7342585" y="1440000"/>
            <a:ext cx="3700921" cy="3682416"/>
          </a:xfrm>
          <a:prstGeom prst="rect">
            <a:avLst/>
          </a:prstGeom>
          <a:noFill/>
        </p:spPr>
      </p:pic>
      <p:sp>
        <p:nvSpPr>
          <p:cNvPr id="6" name="Rectangle 5">
            <a:extLst>
              <a:ext uri="{FF2B5EF4-FFF2-40B4-BE49-F238E27FC236}">
                <a16:creationId xmlns:a16="http://schemas.microsoft.com/office/drawing/2014/main" id="{85C8EA33-80A1-6E7B-4E21-57FD597C4D43}"/>
              </a:ext>
            </a:extLst>
          </p:cNvPr>
          <p:cNvSpPr/>
          <p:nvPr/>
        </p:nvSpPr>
        <p:spPr>
          <a:xfrm>
            <a:off x="221942" y="5247246"/>
            <a:ext cx="10000873" cy="811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Raleway" panose="020B0503030101060003" pitchFamily="34" charset="0"/>
              </a:rPr>
              <a:t>Question: How do I counsel this young woman regarding recurrent infections and risk to general health. </a:t>
            </a:r>
            <a:endParaRPr lang="en-AU" sz="2400">
              <a:latin typeface="Raleway" panose="020B0503030101060003" pitchFamily="34" charset="0"/>
            </a:endParaRPr>
          </a:p>
        </p:txBody>
      </p:sp>
    </p:spTree>
    <p:extLst>
      <p:ext uri="{BB962C8B-B14F-4D97-AF65-F5344CB8AC3E}">
        <p14:creationId xmlns:p14="http://schemas.microsoft.com/office/powerpoint/2010/main" val="10462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7876-5A8B-52D2-4A6E-C80DCDC9D842}"/>
              </a:ext>
            </a:extLst>
          </p:cNvPr>
          <p:cNvSpPr>
            <a:spLocks noGrp="1"/>
          </p:cNvSpPr>
          <p:nvPr>
            <p:ph type="title"/>
          </p:nvPr>
        </p:nvSpPr>
        <p:spPr>
          <a:xfrm>
            <a:off x="719400" y="3765538"/>
            <a:ext cx="10753200" cy="470317"/>
          </a:xfrm>
        </p:spPr>
        <p:txBody>
          <a:bodyPr/>
          <a:lstStyle/>
          <a:p>
            <a:r>
              <a:rPr lang="en-US"/>
              <a:t>Emerging Public Health Risks – Webinar Series </a:t>
            </a:r>
            <a:endParaRPr lang="en-AU"/>
          </a:p>
        </p:txBody>
      </p:sp>
      <p:sp>
        <p:nvSpPr>
          <p:cNvPr id="3" name="Content Placeholder 2">
            <a:extLst>
              <a:ext uri="{FF2B5EF4-FFF2-40B4-BE49-F238E27FC236}">
                <a16:creationId xmlns:a16="http://schemas.microsoft.com/office/drawing/2014/main" id="{292D3474-5B73-4FA3-5DDB-F695D1C0C9D1}"/>
              </a:ext>
            </a:extLst>
          </p:cNvPr>
          <p:cNvSpPr>
            <a:spLocks noGrp="1"/>
          </p:cNvSpPr>
          <p:nvPr>
            <p:ph idx="1"/>
          </p:nvPr>
        </p:nvSpPr>
        <p:spPr>
          <a:xfrm>
            <a:off x="718201" y="4359548"/>
            <a:ext cx="10147467" cy="1686075"/>
          </a:xfrm>
        </p:spPr>
        <p:txBody>
          <a:bodyPr>
            <a:normAutofit/>
          </a:bodyPr>
          <a:lstStyle/>
          <a:p>
            <a:pPr>
              <a:lnSpc>
                <a:spcPct val="110000"/>
              </a:lnSpc>
              <a:spcBef>
                <a:spcPts val="600"/>
              </a:spcBef>
              <a:spcAft>
                <a:spcPts val="600"/>
              </a:spcAft>
            </a:pPr>
            <a:r>
              <a:rPr lang="en-US" sz="2000">
                <a:hlinkClick r:id="rId2"/>
              </a:rPr>
              <a:t>Thursday 2 March, 7 – 8.30pm</a:t>
            </a:r>
            <a:endParaRPr lang="en-US" sz="2000"/>
          </a:p>
          <a:p>
            <a:pPr>
              <a:lnSpc>
                <a:spcPct val="110000"/>
              </a:lnSpc>
              <a:spcBef>
                <a:spcPts val="600"/>
              </a:spcBef>
              <a:spcAft>
                <a:spcPts val="600"/>
              </a:spcAft>
            </a:pPr>
            <a:r>
              <a:rPr lang="en-US" sz="2000"/>
              <a:t>COVID-19 and Emerging Communicable Diseases Update</a:t>
            </a:r>
          </a:p>
          <a:p>
            <a:pPr>
              <a:lnSpc>
                <a:spcPct val="110000"/>
              </a:lnSpc>
              <a:spcBef>
                <a:spcPts val="600"/>
              </a:spcBef>
              <a:spcAft>
                <a:spcPts val="600"/>
              </a:spcAft>
            </a:pPr>
            <a:r>
              <a:rPr lang="en-US" sz="2000"/>
              <a:t>Public Health Units</a:t>
            </a:r>
          </a:p>
        </p:txBody>
      </p:sp>
      <p:sp>
        <p:nvSpPr>
          <p:cNvPr id="4" name="Title 1">
            <a:extLst>
              <a:ext uri="{FF2B5EF4-FFF2-40B4-BE49-F238E27FC236}">
                <a16:creationId xmlns:a16="http://schemas.microsoft.com/office/drawing/2014/main" id="{F943CE95-1F17-31FF-ACC7-709704B78556}"/>
              </a:ext>
            </a:extLst>
          </p:cNvPr>
          <p:cNvSpPr txBox="1">
            <a:spLocks/>
          </p:cNvSpPr>
          <p:nvPr/>
        </p:nvSpPr>
        <p:spPr>
          <a:xfrm>
            <a:off x="718201" y="511244"/>
            <a:ext cx="10753200" cy="470317"/>
          </a:xfrm>
          <a:prstGeom prst="rect">
            <a:avLst/>
          </a:prstGeom>
        </p:spPr>
        <p:txBody>
          <a:bodyPr vert="horz"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r>
              <a:rPr lang="en-US"/>
              <a:t>Professional Networking Evenings  </a:t>
            </a:r>
            <a:endParaRPr lang="en-AU"/>
          </a:p>
        </p:txBody>
      </p:sp>
      <p:sp>
        <p:nvSpPr>
          <p:cNvPr id="5" name="Content Placeholder 2">
            <a:extLst>
              <a:ext uri="{FF2B5EF4-FFF2-40B4-BE49-F238E27FC236}">
                <a16:creationId xmlns:a16="http://schemas.microsoft.com/office/drawing/2014/main" id="{12A84400-FFC8-5C90-F2AD-6838AAADA9A2}"/>
              </a:ext>
            </a:extLst>
          </p:cNvPr>
          <p:cNvSpPr txBox="1">
            <a:spLocks/>
          </p:cNvSpPr>
          <p:nvPr/>
        </p:nvSpPr>
        <p:spPr>
          <a:xfrm>
            <a:off x="718201" y="1040835"/>
            <a:ext cx="8122783" cy="2660284"/>
          </a:xfrm>
          <a:prstGeom prst="rect">
            <a:avLst/>
          </a:prstGeom>
        </p:spPr>
        <p:txBody>
          <a:bodyPr vert="horz" lIns="0" tIns="36000" rIns="0" bIns="36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AU" sz="2000"/>
              <a:t>Wed 22 February 6-8pm</a:t>
            </a:r>
          </a:p>
          <a:p>
            <a:pPr>
              <a:lnSpc>
                <a:spcPct val="100000"/>
              </a:lnSpc>
              <a:spcBef>
                <a:spcPts val="600"/>
              </a:spcBef>
              <a:spcAft>
                <a:spcPts val="600"/>
              </a:spcAft>
            </a:pPr>
            <a:r>
              <a:rPr lang="en-AU" sz="2000"/>
              <a:t>Join us at one of four locations – </a:t>
            </a:r>
            <a:r>
              <a:rPr lang="en-AU" sz="2000">
                <a:hlinkClick r:id="rId3"/>
              </a:rPr>
              <a:t>Geelong</a:t>
            </a:r>
            <a:r>
              <a:rPr lang="en-AU" sz="2000"/>
              <a:t>, </a:t>
            </a:r>
            <a:r>
              <a:rPr lang="en-AU" sz="2000">
                <a:hlinkClick r:id="rId4"/>
              </a:rPr>
              <a:t>Ballarat</a:t>
            </a:r>
            <a:r>
              <a:rPr lang="en-AU" sz="2000"/>
              <a:t>, </a:t>
            </a:r>
            <a:r>
              <a:rPr lang="en-AU" sz="2000">
                <a:hlinkClick r:id="rId5"/>
              </a:rPr>
              <a:t>Warrnambool</a:t>
            </a:r>
            <a:r>
              <a:rPr lang="en-AU" sz="2000"/>
              <a:t> and </a:t>
            </a:r>
            <a:r>
              <a:rPr lang="en-AU" sz="2000">
                <a:hlinkClick r:id="rId6"/>
              </a:rPr>
              <a:t>Horsham</a:t>
            </a:r>
            <a:r>
              <a:rPr lang="en-AU" sz="2000"/>
              <a:t> </a:t>
            </a:r>
          </a:p>
          <a:p>
            <a:pPr>
              <a:lnSpc>
                <a:spcPct val="100000"/>
              </a:lnSpc>
              <a:spcBef>
                <a:spcPts val="600"/>
              </a:spcBef>
              <a:spcAft>
                <a:spcPts val="600"/>
              </a:spcAft>
            </a:pPr>
            <a:r>
              <a:rPr lang="en-AU" sz="2000">
                <a:solidFill>
                  <a:srgbClr val="393536"/>
                </a:solidFill>
                <a:latin typeface="Raleway" panose="020B0503030101060003" pitchFamily="34" charset="0"/>
              </a:rPr>
              <a:t>Bring your whole team for a</a:t>
            </a:r>
            <a:r>
              <a:rPr lang="en-AU" sz="2000"/>
              <a:t> relaxed night of networking with colleagues</a:t>
            </a:r>
          </a:p>
          <a:p>
            <a:pPr>
              <a:lnSpc>
                <a:spcPct val="100000"/>
              </a:lnSpc>
              <a:spcBef>
                <a:spcPts val="600"/>
              </a:spcBef>
              <a:spcAft>
                <a:spcPts val="600"/>
              </a:spcAft>
            </a:pPr>
            <a:r>
              <a:rPr lang="en-AU" sz="2000" b="0" i="0">
                <a:solidFill>
                  <a:srgbClr val="393536"/>
                </a:solidFill>
                <a:effectLst/>
                <a:latin typeface="Raleway" panose="020B0503030101060003" pitchFamily="34" charset="0"/>
              </a:rPr>
              <a:t>Mix with your fellow primary care professionals, meet some local specialists and health services representatives.</a:t>
            </a:r>
            <a:endParaRPr lang="en-AU" sz="2000"/>
          </a:p>
        </p:txBody>
      </p:sp>
      <p:pic>
        <p:nvPicPr>
          <p:cNvPr id="7" name="Picture 6" descr="Qr code&#10;&#10;Description automatically generated">
            <a:extLst>
              <a:ext uri="{FF2B5EF4-FFF2-40B4-BE49-F238E27FC236}">
                <a16:creationId xmlns:a16="http://schemas.microsoft.com/office/drawing/2014/main" id="{BA67134C-7588-651C-63A4-D1B4662FD76A}"/>
              </a:ext>
            </a:extLst>
          </p:cNvPr>
          <p:cNvPicPr>
            <a:picLocks noChangeAspect="1"/>
          </p:cNvPicPr>
          <p:nvPr/>
        </p:nvPicPr>
        <p:blipFill>
          <a:blip r:embed="rId7"/>
          <a:stretch>
            <a:fillRect/>
          </a:stretch>
        </p:blipFill>
        <p:spPr>
          <a:xfrm>
            <a:off x="9648168" y="2310239"/>
            <a:ext cx="2434999" cy="2434999"/>
          </a:xfrm>
          <a:prstGeom prst="rect">
            <a:avLst/>
          </a:prstGeom>
        </p:spPr>
      </p:pic>
      <p:pic>
        <p:nvPicPr>
          <p:cNvPr id="1028" name="Picture 4" descr="Time wise: How to be a better networking without meeting new people">
            <a:extLst>
              <a:ext uri="{FF2B5EF4-FFF2-40B4-BE49-F238E27FC236}">
                <a16:creationId xmlns:a16="http://schemas.microsoft.com/office/drawing/2014/main" id="{6F90AA46-75AB-A4D1-B764-3CFD97ED62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0984" y="511244"/>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8231-AB5F-DB4C-9B4E-735A542D61AD}"/>
              </a:ext>
            </a:extLst>
          </p:cNvPr>
          <p:cNvSpPr>
            <a:spLocks noGrp="1"/>
          </p:cNvSpPr>
          <p:nvPr>
            <p:ph type="title"/>
          </p:nvPr>
        </p:nvSpPr>
        <p:spPr>
          <a:xfrm>
            <a:off x="1438800" y="459602"/>
            <a:ext cx="10753200" cy="470317"/>
          </a:xfrm>
        </p:spPr>
        <p:txBody>
          <a:bodyPr/>
          <a:lstStyle/>
          <a:p>
            <a:r>
              <a:rPr lang="en-US"/>
              <a:t>Evaluation</a:t>
            </a:r>
          </a:p>
        </p:txBody>
      </p:sp>
      <p:pic>
        <p:nvPicPr>
          <p:cNvPr id="10" name="Picture 9" descr="A picture containing text, vector graphics, sign&#10;&#10;Description automatically generated">
            <a:extLst>
              <a:ext uri="{FF2B5EF4-FFF2-40B4-BE49-F238E27FC236}">
                <a16:creationId xmlns:a16="http://schemas.microsoft.com/office/drawing/2014/main" id="{07817E35-2698-472E-8793-8E807039FE74}"/>
              </a:ext>
            </a:extLst>
          </p:cNvPr>
          <p:cNvPicPr>
            <a:picLocks noChangeAspect="1"/>
          </p:cNvPicPr>
          <p:nvPr/>
        </p:nvPicPr>
        <p:blipFill>
          <a:blip r:embed="rId3"/>
          <a:stretch>
            <a:fillRect/>
          </a:stretch>
        </p:blipFill>
        <p:spPr>
          <a:xfrm>
            <a:off x="719999" y="446438"/>
            <a:ext cx="470317" cy="470317"/>
          </a:xfrm>
          <a:prstGeom prst="rect">
            <a:avLst/>
          </a:prstGeom>
        </p:spPr>
      </p:pic>
      <p:sp>
        <p:nvSpPr>
          <p:cNvPr id="11" name="Content Placeholder 2">
            <a:hlinkClick r:id="rId4"/>
            <a:extLst>
              <a:ext uri="{FF2B5EF4-FFF2-40B4-BE49-F238E27FC236}">
                <a16:creationId xmlns:a16="http://schemas.microsoft.com/office/drawing/2014/main" id="{DE99905E-AB0F-4D92-B4E0-5D43BDFA6C1D}"/>
              </a:ext>
            </a:extLst>
          </p:cNvPr>
          <p:cNvSpPr txBox="1">
            <a:spLocks/>
          </p:cNvSpPr>
          <p:nvPr/>
        </p:nvSpPr>
        <p:spPr>
          <a:xfrm>
            <a:off x="689648" y="1136549"/>
            <a:ext cx="7411947" cy="1278178"/>
          </a:xfrm>
          <a:prstGeom prst="rect">
            <a:avLst/>
          </a:prstGeom>
        </p:spPr>
        <p:txBody>
          <a:bodyPr vert="horz" lIns="0" tIns="36000" rIns="0" bIns="3600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Session evaluation</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Please take the time to evaluate this </a:t>
            </a:r>
            <a:r>
              <a:rPr kumimoji="0" lang="en-US" sz="2000" b="1" i="0" u="none" strike="noStrike" kern="1200" cap="none" spc="0" normalizeH="0" baseline="0" noProof="0">
                <a:ln>
                  <a:noFill/>
                </a:ln>
                <a:solidFill>
                  <a:prstClr val="black"/>
                </a:solidFill>
                <a:effectLst/>
                <a:uLnTx/>
                <a:uFillTx/>
                <a:latin typeface="Raleway"/>
                <a:ea typeface="+mn-ea"/>
                <a:cs typeface="+mn-cs"/>
              </a:rPr>
              <a:t>session</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0000"/>
                </a:solidFill>
                <a:effectLst/>
                <a:uLnTx/>
                <a:uFillTx/>
                <a:latin typeface="Raleway"/>
                <a:ea typeface="+mn-ea"/>
                <a:cs typeface="+mn-cs"/>
                <a:hlinkClick r:id="rId4"/>
              </a:rPr>
              <a:t>Link</a:t>
            </a:r>
            <a:r>
              <a:rPr kumimoji="0" lang="en-US" sz="2000" b="0" i="0" u="none" strike="noStrike" kern="1200" cap="none" spc="0" normalizeH="0" baseline="0" noProof="0">
                <a:ln>
                  <a:noFill/>
                </a:ln>
                <a:solidFill>
                  <a:prstClr val="black"/>
                </a:solidFill>
                <a:effectLst/>
                <a:uLnTx/>
                <a:uFillTx/>
                <a:latin typeface="Raleway"/>
                <a:ea typeface="+mn-ea"/>
                <a:cs typeface="+mn-cs"/>
              </a:rPr>
              <a:t> pasted into the chat</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sp>
        <p:nvSpPr>
          <p:cNvPr id="8" name="Title 1">
            <a:extLst>
              <a:ext uri="{FF2B5EF4-FFF2-40B4-BE49-F238E27FC236}">
                <a16:creationId xmlns:a16="http://schemas.microsoft.com/office/drawing/2014/main" id="{B996F17E-48F2-6F3F-B68A-7496C985568E}"/>
              </a:ext>
            </a:extLst>
          </p:cNvPr>
          <p:cNvSpPr txBox="1">
            <a:spLocks/>
          </p:cNvSpPr>
          <p:nvPr/>
        </p:nvSpPr>
        <p:spPr>
          <a:xfrm>
            <a:off x="1438800" y="3197350"/>
            <a:ext cx="10753200" cy="470317"/>
          </a:xfrm>
          <a:prstGeom prst="rect">
            <a:avLst/>
          </a:prstGeom>
        </p:spPr>
        <p:txBody>
          <a:bodyPr vert="horz" lIns="0" tIns="36000" rIns="0" bIns="36000" rtlCol="0" anchor="t" anchorCtr="0">
            <a:spAutoFit/>
          </a:bodyPr>
          <a:lstStyle>
            <a:lvl1pPr algn="l" defTabSz="914400" rtl="0" eaLnBrk="1" latinLnBrk="0" hangingPunct="1">
              <a:lnSpc>
                <a:spcPct val="90000"/>
              </a:lnSpc>
              <a:spcBef>
                <a:spcPct val="0"/>
              </a:spcBef>
              <a:buNone/>
              <a:defRPr sz="2800" b="1" i="0" kern="1200">
                <a:solidFill>
                  <a:srgbClr val="003D69"/>
                </a:solidFill>
                <a:latin typeface="Raleway" panose="020B05030301010600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3D69"/>
                </a:solidFill>
                <a:effectLst/>
                <a:uLnTx/>
                <a:uFillTx/>
                <a:latin typeface="Raleway" panose="020B0503030101060003" pitchFamily="34" charset="77"/>
                <a:ea typeface="+mj-ea"/>
                <a:cs typeface="+mj-cs"/>
              </a:rPr>
              <a:t>Upcoming Sessions</a:t>
            </a:r>
          </a:p>
        </p:txBody>
      </p:sp>
      <p:pic>
        <p:nvPicPr>
          <p:cNvPr id="13" name="Graphic 12" descr="Social network with solid fill">
            <a:extLst>
              <a:ext uri="{FF2B5EF4-FFF2-40B4-BE49-F238E27FC236}">
                <a16:creationId xmlns:a16="http://schemas.microsoft.com/office/drawing/2014/main" id="{99037F7B-F8E6-EFD5-2619-5412AC6487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356" y="3076505"/>
            <a:ext cx="651601" cy="651601"/>
          </a:xfrm>
          <a:prstGeom prst="rect">
            <a:avLst/>
          </a:prstGeom>
        </p:spPr>
      </p:pic>
      <p:sp>
        <p:nvSpPr>
          <p:cNvPr id="14" name="Content Placeholder 2">
            <a:extLst>
              <a:ext uri="{FF2B5EF4-FFF2-40B4-BE49-F238E27FC236}">
                <a16:creationId xmlns:a16="http://schemas.microsoft.com/office/drawing/2014/main" id="{2A34B19A-A5C8-3A3E-2E81-A5579D3BFCB6}"/>
              </a:ext>
            </a:extLst>
          </p:cNvPr>
          <p:cNvSpPr txBox="1">
            <a:spLocks/>
          </p:cNvSpPr>
          <p:nvPr/>
        </p:nvSpPr>
        <p:spPr>
          <a:xfrm>
            <a:off x="1190316" y="3728106"/>
            <a:ext cx="4404451" cy="1644401"/>
          </a:xfrm>
          <a:prstGeom prst="rect">
            <a:avLst/>
          </a:prstGeom>
        </p:spPr>
        <p:txBody>
          <a:bodyPr vert="horz" lIns="0" tIns="36000" rIns="0" bIns="3600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23 February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000">
                <a:solidFill>
                  <a:prstClr val="black"/>
                </a:solidFill>
                <a:latin typeface="Raleway"/>
              </a:rPr>
              <a:t>9 March</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23 Ma</a:t>
            </a:r>
            <a:r>
              <a:rPr lang="en-US" sz="2000" err="1">
                <a:solidFill>
                  <a:prstClr val="black"/>
                </a:solidFill>
                <a:latin typeface="Raleway"/>
              </a:rPr>
              <a:t>rch</a:t>
            </a:r>
            <a:endParaRPr lang="en-US" sz="2000">
              <a:solidFill>
                <a:prstClr val="black"/>
              </a:solidFill>
              <a:latin typeface="Raleway"/>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6 April</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sp>
        <p:nvSpPr>
          <p:cNvPr id="15" name="Content Placeholder 2">
            <a:extLst>
              <a:ext uri="{FF2B5EF4-FFF2-40B4-BE49-F238E27FC236}">
                <a16:creationId xmlns:a16="http://schemas.microsoft.com/office/drawing/2014/main" id="{D15D5578-89C3-4B1A-2313-29CF838E7999}"/>
              </a:ext>
            </a:extLst>
          </p:cNvPr>
          <p:cNvSpPr txBox="1">
            <a:spLocks/>
          </p:cNvSpPr>
          <p:nvPr/>
        </p:nvSpPr>
        <p:spPr>
          <a:xfrm>
            <a:off x="4972668" y="4077050"/>
            <a:ext cx="7852501" cy="1644401"/>
          </a:xfrm>
          <a:prstGeom prst="rect">
            <a:avLst/>
          </a:prstGeom>
        </p:spPr>
        <p:txBody>
          <a:bodyPr vert="horz" lIns="0" tIns="36000" rIns="0" bIns="3600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If you have a case, you would like to discuss with the group:</a:t>
            </a:r>
          </a:p>
          <a:p>
            <a:pPr>
              <a:lnSpc>
                <a:spcPct val="100000"/>
              </a:lnSpc>
              <a:defRPr/>
            </a:pPr>
            <a:r>
              <a:rPr lang="en-US" sz="2000" b="1">
                <a:solidFill>
                  <a:prstClr val="black"/>
                </a:solidFill>
                <a:latin typeface="Raleway"/>
              </a:rPr>
              <a:t>C</a:t>
            </a:r>
            <a:r>
              <a:rPr kumimoji="0" lang="en-US" sz="2000" b="1" i="0" u="none" strike="noStrike" kern="1200" cap="none" spc="0" normalizeH="0" baseline="0" noProof="0" err="1">
                <a:ln>
                  <a:noFill/>
                </a:ln>
                <a:solidFill>
                  <a:prstClr val="black"/>
                </a:solidFill>
                <a:effectLst/>
                <a:uLnTx/>
                <a:uFillTx/>
                <a:latin typeface="Raleway"/>
                <a:ea typeface="+mn-ea"/>
                <a:cs typeface="+mn-cs"/>
              </a:rPr>
              <a:t>ase</a:t>
            </a:r>
            <a:r>
              <a:rPr kumimoji="0" lang="en-US" sz="2000" b="1" i="0" u="none" strike="noStrike" kern="1200" cap="none" spc="0" normalizeH="0" baseline="0" noProof="0">
                <a:ln>
                  <a:noFill/>
                </a:ln>
                <a:solidFill>
                  <a:prstClr val="black"/>
                </a:solidFill>
                <a:effectLst/>
                <a:uLnTx/>
                <a:uFillTx/>
                <a:latin typeface="Raleway"/>
                <a:ea typeface="+mn-ea"/>
                <a:cs typeface="+mn-cs"/>
              </a:rPr>
              <a:t> template </a:t>
            </a:r>
            <a:r>
              <a:rPr kumimoji="0" lang="en-US" sz="2000" b="0" i="0" u="none" strike="noStrike" kern="1200" cap="none" spc="0" normalizeH="0" baseline="0" noProof="0">
                <a:ln>
                  <a:noFill/>
                </a:ln>
                <a:solidFill>
                  <a:prstClr val="black"/>
                </a:solidFill>
                <a:effectLst/>
                <a:uLnTx/>
                <a:uFillTx/>
                <a:latin typeface="Raleway"/>
                <a:ea typeface="+mn-ea"/>
                <a:cs typeface="+mn-cs"/>
                <a:hlinkClick r:id="rId7"/>
              </a:rPr>
              <a:t>here</a:t>
            </a: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Email </a:t>
            </a:r>
            <a:r>
              <a:rPr kumimoji="0" lang="en-US" sz="2000" b="0" i="0" u="none" strike="noStrike" kern="1200" cap="none" spc="0" normalizeH="0" baseline="0" noProof="0">
                <a:ln>
                  <a:noFill/>
                </a:ln>
                <a:solidFill>
                  <a:prstClr val="black"/>
                </a:solidFill>
                <a:effectLst/>
                <a:uLnTx/>
                <a:uFillTx/>
                <a:latin typeface="Raleway"/>
                <a:ea typeface="+mn-ea"/>
                <a:cs typeface="+mn-cs"/>
                <a:hlinkClick r:id="rId8"/>
              </a:rPr>
              <a:t>projectechocovid19@westvicphn.com.au</a:t>
            </a: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aleway"/>
                <a:ea typeface="+mn-ea"/>
                <a:cs typeface="+mn-cs"/>
              </a:rPr>
              <a:t>Use the comment box in the evaluation form</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prstClr val="black"/>
              </a:solidFill>
              <a:effectLst/>
              <a:uLnTx/>
              <a:uFillTx/>
              <a:latin typeface="Raleway"/>
              <a:ea typeface="+mn-ea"/>
              <a:cs typeface="+mn-cs"/>
            </a:endParaRPr>
          </a:p>
        </p:txBody>
      </p:sp>
      <p:pic>
        <p:nvPicPr>
          <p:cNvPr id="4" name="Picture 3">
            <a:extLst>
              <a:ext uri="{FF2B5EF4-FFF2-40B4-BE49-F238E27FC236}">
                <a16:creationId xmlns:a16="http://schemas.microsoft.com/office/drawing/2014/main" id="{A1630F4E-7E9B-EA74-02C0-422EF5988572}"/>
              </a:ext>
            </a:extLst>
          </p:cNvPr>
          <p:cNvPicPr>
            <a:picLocks noChangeAspect="1"/>
          </p:cNvPicPr>
          <p:nvPr/>
        </p:nvPicPr>
        <p:blipFill>
          <a:blip r:embed="rId9"/>
          <a:stretch>
            <a:fillRect/>
          </a:stretch>
        </p:blipFill>
        <p:spPr>
          <a:xfrm>
            <a:off x="7757873" y="342554"/>
            <a:ext cx="3487643" cy="3492268"/>
          </a:xfrm>
          <a:prstGeom prst="rect">
            <a:avLst/>
          </a:prstGeom>
        </p:spPr>
      </p:pic>
    </p:spTree>
    <p:extLst>
      <p:ext uri="{BB962C8B-B14F-4D97-AF65-F5344CB8AC3E}">
        <p14:creationId xmlns:p14="http://schemas.microsoft.com/office/powerpoint/2010/main" val="14781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sunburst chart&#10;&#10;Description automatically generated">
            <a:extLst>
              <a:ext uri="{FF2B5EF4-FFF2-40B4-BE49-F238E27FC236}">
                <a16:creationId xmlns:a16="http://schemas.microsoft.com/office/drawing/2014/main" id="{4F6EE894-BDEA-E898-ECE3-14A89F64C2B2}"/>
              </a:ext>
            </a:extLst>
          </p:cNvPr>
          <p:cNvPicPr>
            <a:picLocks noChangeAspect="1"/>
          </p:cNvPicPr>
          <p:nvPr/>
        </p:nvPicPr>
        <p:blipFill>
          <a:blip r:embed="rId2"/>
          <a:stretch>
            <a:fillRect/>
          </a:stretch>
        </p:blipFill>
        <p:spPr>
          <a:xfrm>
            <a:off x="7184820" y="1311708"/>
            <a:ext cx="3993749" cy="4500000"/>
          </a:xfrm>
          <a:prstGeom prst="rect">
            <a:avLst/>
          </a:prstGeom>
          <a:noFill/>
        </p:spPr>
      </p:pic>
      <p:sp>
        <p:nvSpPr>
          <p:cNvPr id="2" name="Title 1">
            <a:extLst>
              <a:ext uri="{FF2B5EF4-FFF2-40B4-BE49-F238E27FC236}">
                <a16:creationId xmlns:a16="http://schemas.microsoft.com/office/drawing/2014/main" id="{AE2CD2F5-4200-B24B-FED1-0F4EE8D9F142}"/>
              </a:ext>
            </a:extLst>
          </p:cNvPr>
          <p:cNvSpPr>
            <a:spLocks noGrp="1"/>
          </p:cNvSpPr>
          <p:nvPr>
            <p:ph type="title"/>
          </p:nvPr>
        </p:nvSpPr>
        <p:spPr>
          <a:xfrm>
            <a:off x="1588824" y="530443"/>
            <a:ext cx="5983828" cy="470317"/>
          </a:xfrm>
        </p:spPr>
        <p:txBody>
          <a:bodyPr/>
          <a:lstStyle/>
          <a:p>
            <a:r>
              <a:rPr lang="en-US"/>
              <a:t>WVPHN – Your CPD Centre</a:t>
            </a:r>
            <a:endParaRPr lang="en-AU"/>
          </a:p>
        </p:txBody>
      </p:sp>
      <p:sp>
        <p:nvSpPr>
          <p:cNvPr id="4" name="Content Placeholder 2">
            <a:extLst>
              <a:ext uri="{FF2B5EF4-FFF2-40B4-BE49-F238E27FC236}">
                <a16:creationId xmlns:a16="http://schemas.microsoft.com/office/drawing/2014/main" id="{F8EA477A-D086-014C-25C1-E3D445CE9205}"/>
              </a:ext>
            </a:extLst>
          </p:cNvPr>
          <p:cNvSpPr>
            <a:spLocks noGrp="1"/>
          </p:cNvSpPr>
          <p:nvPr>
            <p:ph idx="1"/>
          </p:nvPr>
        </p:nvSpPr>
        <p:spPr>
          <a:xfrm>
            <a:off x="775597" y="1187933"/>
            <a:ext cx="7116652" cy="4932210"/>
          </a:xfrm>
        </p:spPr>
        <p:txBody>
          <a:bodyPr>
            <a:noAutofit/>
          </a:bodyPr>
          <a:lstStyle/>
          <a:p>
            <a:pPr marL="0" indent="0">
              <a:lnSpc>
                <a:spcPct val="100000"/>
              </a:lnSpc>
              <a:spcBef>
                <a:spcPts val="600"/>
              </a:spcBef>
              <a:spcAft>
                <a:spcPts val="600"/>
              </a:spcAft>
              <a:buNone/>
            </a:pPr>
            <a:r>
              <a:rPr lang="en-US" sz="1800"/>
              <a:t>We are here to help you complete your CPD requirements for the 2023-25 Triennium</a:t>
            </a:r>
          </a:p>
          <a:p>
            <a:pPr marL="0" indent="0">
              <a:lnSpc>
                <a:spcPct val="100000"/>
              </a:lnSpc>
              <a:spcBef>
                <a:spcPts val="600"/>
              </a:spcBef>
              <a:spcAft>
                <a:spcPts val="300"/>
              </a:spcAft>
              <a:buNone/>
            </a:pPr>
            <a:r>
              <a:rPr lang="en-US" sz="1500" b="1"/>
              <a:t>Project ECHO </a:t>
            </a:r>
          </a:p>
          <a:p>
            <a:pPr>
              <a:lnSpc>
                <a:spcPct val="100000"/>
              </a:lnSpc>
              <a:spcBef>
                <a:spcPts val="600"/>
              </a:spcBef>
              <a:spcAft>
                <a:spcPts val="300"/>
              </a:spcAft>
            </a:pPr>
            <a:r>
              <a:rPr lang="en-US" sz="1500"/>
              <a:t>accredited as a Peer Group Learning (PGL) Activity with RACGP and ACRRM</a:t>
            </a:r>
          </a:p>
          <a:p>
            <a:pPr>
              <a:lnSpc>
                <a:spcPct val="100000"/>
              </a:lnSpc>
              <a:spcBef>
                <a:spcPts val="600"/>
              </a:spcBef>
              <a:spcAft>
                <a:spcPts val="1200"/>
              </a:spcAft>
            </a:pPr>
            <a:r>
              <a:rPr lang="en-US" sz="1500"/>
              <a:t>eligible for </a:t>
            </a:r>
            <a:r>
              <a:rPr lang="en-US" sz="1500" i="1"/>
              <a:t>Reviewing Performance </a:t>
            </a:r>
            <a:r>
              <a:rPr lang="en-US" sz="1500"/>
              <a:t>hours</a:t>
            </a:r>
          </a:p>
          <a:p>
            <a:pPr marL="0" indent="0">
              <a:lnSpc>
                <a:spcPct val="100000"/>
              </a:lnSpc>
              <a:spcBef>
                <a:spcPts val="600"/>
              </a:spcBef>
              <a:spcAft>
                <a:spcPts val="300"/>
              </a:spcAft>
              <a:buNone/>
            </a:pPr>
            <a:r>
              <a:rPr lang="en-US" sz="1500" b="1"/>
              <a:t>If a GP attends</a:t>
            </a:r>
          </a:p>
          <a:p>
            <a:pPr>
              <a:lnSpc>
                <a:spcPct val="100000"/>
              </a:lnSpc>
              <a:spcBef>
                <a:spcPts val="600"/>
              </a:spcBef>
              <a:spcAft>
                <a:spcPts val="300"/>
              </a:spcAft>
            </a:pPr>
            <a:r>
              <a:rPr lang="en-US" sz="1500"/>
              <a:t>Each of the 5 ECHO sessions in a series</a:t>
            </a:r>
          </a:p>
          <a:p>
            <a:pPr>
              <a:lnSpc>
                <a:spcPct val="100000"/>
              </a:lnSpc>
              <a:spcBef>
                <a:spcPts val="600"/>
              </a:spcBef>
              <a:spcAft>
                <a:spcPts val="1200"/>
              </a:spcAft>
            </a:pPr>
            <a:r>
              <a:rPr lang="en-US" sz="1500"/>
              <a:t>We upload 5 </a:t>
            </a:r>
            <a:r>
              <a:rPr lang="en-US" sz="1500" b="1"/>
              <a:t>Reviewing Performance </a:t>
            </a:r>
            <a:r>
              <a:rPr lang="en-US" sz="1500"/>
              <a:t>hours to your CPD Dashboard</a:t>
            </a:r>
          </a:p>
          <a:p>
            <a:pPr marL="0" indent="0">
              <a:lnSpc>
                <a:spcPct val="100000"/>
              </a:lnSpc>
              <a:spcBef>
                <a:spcPts val="600"/>
              </a:spcBef>
              <a:spcAft>
                <a:spcPts val="300"/>
              </a:spcAft>
              <a:buNone/>
            </a:pPr>
            <a:r>
              <a:rPr lang="en-US" sz="1500" b="1"/>
              <a:t>Add in a QI activity </a:t>
            </a:r>
          </a:p>
          <a:p>
            <a:pPr>
              <a:lnSpc>
                <a:spcPct val="100000"/>
              </a:lnSpc>
              <a:spcBef>
                <a:spcPts val="600"/>
              </a:spcBef>
              <a:spcAft>
                <a:spcPts val="300"/>
              </a:spcAft>
            </a:pPr>
            <a:r>
              <a:rPr lang="en-US" sz="1500"/>
              <a:t>Related to the ECHO series</a:t>
            </a:r>
          </a:p>
          <a:p>
            <a:pPr>
              <a:lnSpc>
                <a:spcPct val="100000"/>
              </a:lnSpc>
              <a:spcBef>
                <a:spcPts val="600"/>
              </a:spcBef>
              <a:spcAft>
                <a:spcPts val="300"/>
              </a:spcAft>
            </a:pPr>
            <a:r>
              <a:rPr lang="en-US" sz="1500"/>
              <a:t>Developed and supported by PFs</a:t>
            </a:r>
          </a:p>
          <a:p>
            <a:pPr>
              <a:lnSpc>
                <a:spcPct val="100000"/>
              </a:lnSpc>
              <a:spcBef>
                <a:spcPts val="600"/>
              </a:spcBef>
              <a:spcAft>
                <a:spcPts val="300"/>
              </a:spcAft>
            </a:pPr>
            <a:r>
              <a:rPr lang="en-US" sz="1500"/>
              <a:t>5 </a:t>
            </a:r>
            <a:r>
              <a:rPr lang="en-US" sz="1500" b="1"/>
              <a:t>Measuring Outcomes</a:t>
            </a:r>
            <a:r>
              <a:rPr lang="en-US" sz="1500"/>
              <a:t> hours </a:t>
            </a:r>
          </a:p>
        </p:txBody>
      </p:sp>
      <p:cxnSp>
        <p:nvCxnSpPr>
          <p:cNvPr id="6" name="Straight Connector 5">
            <a:extLst>
              <a:ext uri="{FF2B5EF4-FFF2-40B4-BE49-F238E27FC236}">
                <a16:creationId xmlns:a16="http://schemas.microsoft.com/office/drawing/2014/main" id="{9EDDF833-4A3C-0A26-C74F-A59ADD6A7151}"/>
              </a:ext>
            </a:extLst>
          </p:cNvPr>
          <p:cNvCxnSpPr>
            <a:cxnSpLocks/>
          </p:cNvCxnSpPr>
          <p:nvPr/>
        </p:nvCxnSpPr>
        <p:spPr>
          <a:xfrm>
            <a:off x="9200744" y="1783853"/>
            <a:ext cx="0" cy="3619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699DE30A-2CE2-9369-500B-35C47E3B4D01}"/>
              </a:ext>
            </a:extLst>
          </p:cNvPr>
          <p:cNvSpPr/>
          <p:nvPr/>
        </p:nvSpPr>
        <p:spPr>
          <a:xfrm rot="17817398">
            <a:off x="7272701" y="1807408"/>
            <a:ext cx="3856085" cy="3839014"/>
          </a:xfrm>
          <a:prstGeom prst="arc">
            <a:avLst>
              <a:gd name="adj1" fmla="val 19957056"/>
              <a:gd name="adj2" fmla="val 380406"/>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25D03D73-C010-EEE3-6912-291A80B22F74}"/>
              </a:ext>
            </a:extLst>
          </p:cNvPr>
          <p:cNvCxnSpPr>
            <a:cxnSpLocks/>
          </p:cNvCxnSpPr>
          <p:nvPr/>
        </p:nvCxnSpPr>
        <p:spPr>
          <a:xfrm flipH="1">
            <a:off x="10057051" y="2098971"/>
            <a:ext cx="193675" cy="29527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BD9A95-51E9-DBD1-3D74-76878FD6E6BA}"/>
              </a:ext>
            </a:extLst>
          </p:cNvPr>
          <p:cNvCxnSpPr>
            <a:cxnSpLocks/>
          </p:cNvCxnSpPr>
          <p:nvPr/>
        </p:nvCxnSpPr>
        <p:spPr>
          <a:xfrm flipH="1">
            <a:off x="10705545" y="2872083"/>
            <a:ext cx="266849" cy="1619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65AABC-0114-AE91-DED2-7933FB152FD4}"/>
              </a:ext>
            </a:extLst>
          </p:cNvPr>
          <p:cNvCxnSpPr>
            <a:cxnSpLocks/>
          </p:cNvCxnSpPr>
          <p:nvPr/>
        </p:nvCxnSpPr>
        <p:spPr>
          <a:xfrm flipH="1">
            <a:off x="10732274" y="2002659"/>
            <a:ext cx="480705" cy="4039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41A3BB-17DB-1738-8E04-5B422DDD05FF}"/>
              </a:ext>
            </a:extLst>
          </p:cNvPr>
          <p:cNvSpPr txBox="1"/>
          <p:nvPr/>
        </p:nvSpPr>
        <p:spPr>
          <a:xfrm>
            <a:off x="11240412" y="1668915"/>
            <a:ext cx="1083686" cy="738664"/>
          </a:xfrm>
          <a:prstGeom prst="rect">
            <a:avLst/>
          </a:prstGeom>
          <a:noFill/>
        </p:spPr>
        <p:txBody>
          <a:bodyPr wrap="square" rtlCol="0">
            <a:spAutoFit/>
          </a:bodyPr>
          <a:lstStyle/>
          <a:p>
            <a:r>
              <a:rPr lang="en-US" sz="1400">
                <a:latin typeface="Raleway" panose="020B0503030101060003" pitchFamily="34" charset="0"/>
              </a:rPr>
              <a:t>Add in a 5hr QI activity</a:t>
            </a:r>
            <a:endParaRPr lang="en-AU" sz="1400">
              <a:latin typeface="Raleway" panose="020B0503030101060003" pitchFamily="34" charset="0"/>
            </a:endParaRPr>
          </a:p>
        </p:txBody>
      </p:sp>
      <p:sp>
        <p:nvSpPr>
          <p:cNvPr id="14" name="Arc 13">
            <a:extLst>
              <a:ext uri="{FF2B5EF4-FFF2-40B4-BE49-F238E27FC236}">
                <a16:creationId xmlns:a16="http://schemas.microsoft.com/office/drawing/2014/main" id="{10CE3909-5DB7-C35E-EA61-7BF94E3D86CB}"/>
              </a:ext>
            </a:extLst>
          </p:cNvPr>
          <p:cNvSpPr/>
          <p:nvPr/>
        </p:nvSpPr>
        <p:spPr>
          <a:xfrm rot="19794883">
            <a:off x="7341187" y="1880967"/>
            <a:ext cx="3808233" cy="3652304"/>
          </a:xfrm>
          <a:prstGeom prst="arc">
            <a:avLst>
              <a:gd name="adj1" fmla="val 19957056"/>
              <a:gd name="adj2" fmla="val 2867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5" name="Straight Arrow Connector 14">
            <a:extLst>
              <a:ext uri="{FF2B5EF4-FFF2-40B4-BE49-F238E27FC236}">
                <a16:creationId xmlns:a16="http://schemas.microsoft.com/office/drawing/2014/main" id="{91EA481C-AC28-622D-0618-C81CB5253FDD}"/>
              </a:ext>
            </a:extLst>
          </p:cNvPr>
          <p:cNvCxnSpPr>
            <a:cxnSpLocks/>
          </p:cNvCxnSpPr>
          <p:nvPr/>
        </p:nvCxnSpPr>
        <p:spPr>
          <a:xfrm flipH="1">
            <a:off x="10057051" y="1466916"/>
            <a:ext cx="343699" cy="4329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7B091A-079E-039C-56B4-87D4A36255EC}"/>
              </a:ext>
            </a:extLst>
          </p:cNvPr>
          <p:cNvSpPr txBox="1"/>
          <p:nvPr/>
        </p:nvSpPr>
        <p:spPr>
          <a:xfrm>
            <a:off x="10400750" y="1003590"/>
            <a:ext cx="1941274" cy="584775"/>
          </a:xfrm>
          <a:prstGeom prst="rect">
            <a:avLst/>
          </a:prstGeom>
          <a:noFill/>
        </p:spPr>
        <p:txBody>
          <a:bodyPr wrap="square" rtlCol="0">
            <a:spAutoFit/>
          </a:bodyPr>
          <a:lstStyle/>
          <a:p>
            <a:r>
              <a:rPr lang="en-US" sz="1600">
                <a:latin typeface="Raleway" panose="020B0503030101060003" pitchFamily="34" charset="0"/>
              </a:rPr>
              <a:t>Attend all 5 sessions in series</a:t>
            </a:r>
            <a:endParaRPr lang="en-AU" sz="1600">
              <a:latin typeface="Raleway" panose="020B0503030101060003" pitchFamily="34" charset="0"/>
            </a:endParaRPr>
          </a:p>
        </p:txBody>
      </p:sp>
      <p:pic>
        <p:nvPicPr>
          <p:cNvPr id="18" name="Graphic 17" descr="Idea with solid fill">
            <a:extLst>
              <a:ext uri="{FF2B5EF4-FFF2-40B4-BE49-F238E27FC236}">
                <a16:creationId xmlns:a16="http://schemas.microsoft.com/office/drawing/2014/main" id="{82C223F9-CD30-813F-C933-B49ACEF8B5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019" y="237030"/>
            <a:ext cx="914400" cy="914400"/>
          </a:xfrm>
          <a:prstGeom prst="rect">
            <a:avLst/>
          </a:prstGeom>
        </p:spPr>
      </p:pic>
      <p:sp>
        <p:nvSpPr>
          <p:cNvPr id="24" name="TextBox 23">
            <a:extLst>
              <a:ext uri="{FF2B5EF4-FFF2-40B4-BE49-F238E27FC236}">
                <a16:creationId xmlns:a16="http://schemas.microsoft.com/office/drawing/2014/main" id="{2FA59702-0E31-9622-698A-0538D86FAACA}"/>
              </a:ext>
            </a:extLst>
          </p:cNvPr>
          <p:cNvSpPr txBox="1"/>
          <p:nvPr/>
        </p:nvSpPr>
        <p:spPr>
          <a:xfrm>
            <a:off x="8166226" y="1172474"/>
            <a:ext cx="1941273" cy="584775"/>
          </a:xfrm>
          <a:prstGeom prst="rect">
            <a:avLst/>
          </a:prstGeom>
          <a:solidFill>
            <a:schemeClr val="bg1"/>
          </a:solidFill>
        </p:spPr>
        <p:txBody>
          <a:bodyPr wrap="square" rtlCol="0">
            <a:spAutoFit/>
          </a:bodyPr>
          <a:lstStyle/>
          <a:p>
            <a:pPr algn="ctr"/>
            <a:r>
              <a:rPr lang="en-US" sz="1600">
                <a:solidFill>
                  <a:srgbClr val="003D69"/>
                </a:solidFill>
              </a:rPr>
              <a:t>Minimum Annual Requirements</a:t>
            </a:r>
            <a:endParaRPr lang="en-AU" sz="1600">
              <a:solidFill>
                <a:srgbClr val="003D69"/>
              </a:solidFill>
            </a:endParaRPr>
          </a:p>
        </p:txBody>
      </p:sp>
    </p:spTree>
    <p:extLst>
      <p:ext uri="{BB962C8B-B14F-4D97-AF65-F5344CB8AC3E}">
        <p14:creationId xmlns:p14="http://schemas.microsoft.com/office/powerpoint/2010/main" val="14622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animBg="1"/>
      <p:bldP spid="16"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CF5A53-59DB-1157-6757-4265109EF901}"/>
              </a:ext>
            </a:extLst>
          </p:cNvPr>
          <p:cNvSpPr>
            <a:spLocks noGrp="1"/>
          </p:cNvSpPr>
          <p:nvPr>
            <p:ph type="title"/>
          </p:nvPr>
        </p:nvSpPr>
        <p:spPr/>
        <p:txBody>
          <a:bodyPr/>
          <a:lstStyle/>
          <a:p>
            <a:r>
              <a:rPr lang="en-US" err="1"/>
              <a:t>LeLearning</a:t>
            </a:r>
            <a:r>
              <a:rPr lang="en-US"/>
              <a:t> outcomes</a:t>
            </a:r>
            <a:endParaRPr lang="en-AU"/>
          </a:p>
        </p:txBody>
      </p:sp>
      <p:sp>
        <p:nvSpPr>
          <p:cNvPr id="5" name="Content Placeholder 4">
            <a:extLst>
              <a:ext uri="{FF2B5EF4-FFF2-40B4-BE49-F238E27FC236}">
                <a16:creationId xmlns:a16="http://schemas.microsoft.com/office/drawing/2014/main" id="{D5EB6FEA-F886-3E70-350D-C5FC0B08828B}"/>
              </a:ext>
            </a:extLst>
          </p:cNvPr>
          <p:cNvSpPr>
            <a:spLocks noGrp="1"/>
          </p:cNvSpPr>
          <p:nvPr>
            <p:ph idx="1"/>
          </p:nvPr>
        </p:nvSpPr>
        <p:spPr>
          <a:xfrm>
            <a:off x="571645" y="1210726"/>
            <a:ext cx="6020166" cy="4500000"/>
          </a:xfrm>
        </p:spPr>
        <p:txBody>
          <a:bodyPr>
            <a:normAutofit/>
          </a:bodyPr>
          <a:lstStyle/>
          <a:p>
            <a:pPr marL="0" indent="0">
              <a:lnSpc>
                <a:spcPct val="120000"/>
              </a:lnSpc>
              <a:spcBef>
                <a:spcPts val="0"/>
              </a:spcBef>
              <a:spcAft>
                <a:spcPts val="600"/>
              </a:spcAft>
              <a:buNone/>
            </a:pPr>
            <a:r>
              <a:rPr lang="en-AU" sz="1700" b="1">
                <a:latin typeface="Raleway"/>
              </a:rPr>
              <a:t>Series learning outcomes</a:t>
            </a: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Describe the prevalence of STIs in the Western Victoria region and the needs of people at risk of and living with STIs along the continuum</a:t>
            </a:r>
            <a:endParaRPr lang="en-AU"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Describe the role of primary care in STI policy implementation and discuss service barriers and enablers in regional Victoria</a:t>
            </a:r>
            <a:endParaRPr lang="en-AU"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Describe how to use the Polar GP data extraction tool to analyse routinely collected patient data</a:t>
            </a:r>
            <a:endParaRPr lang="en-AU"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a:effectLst/>
                <a:latin typeface="Calibri" panose="020F0502020204030204" pitchFamily="34" charset="0"/>
                <a:ea typeface="Times New Roman" panose="02020603050405020304" pitchFamily="18" charset="0"/>
              </a:rPr>
              <a:t>Contribute to the development of a quality improvement plan that could be used in primary care to bridge care gaps for people living with STIs</a:t>
            </a:r>
            <a:endParaRPr lang="en-AU" sz="180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AU" sz="1800">
                <a:effectLst/>
                <a:latin typeface="Calibri" panose="020F0502020204030204" pitchFamily="34" charset="0"/>
                <a:ea typeface="Times New Roman" panose="02020603050405020304" pitchFamily="18" charset="0"/>
              </a:rPr>
              <a:t>Opportunity to review and discuss emerging COVID-19 pandemic information relevant to general practice </a:t>
            </a:r>
            <a:endParaRPr lang="en-AU" sz="1800">
              <a:effectLst/>
              <a:latin typeface="Calibri" panose="020F0502020204030204" pitchFamily="34" charset="0"/>
              <a:ea typeface="Calibri" panose="020F0502020204030204" pitchFamily="34" charset="0"/>
            </a:endParaRPr>
          </a:p>
        </p:txBody>
      </p:sp>
      <p:sp>
        <p:nvSpPr>
          <p:cNvPr id="6" name="Content Placeholder 5">
            <a:extLst>
              <a:ext uri="{FF2B5EF4-FFF2-40B4-BE49-F238E27FC236}">
                <a16:creationId xmlns:a16="http://schemas.microsoft.com/office/drawing/2014/main" id="{8126AA9F-73C5-6279-BF3E-9E27549CA9F4}"/>
              </a:ext>
            </a:extLst>
          </p:cNvPr>
          <p:cNvSpPr>
            <a:spLocks noGrp="1"/>
          </p:cNvSpPr>
          <p:nvPr>
            <p:ph idx="4294967295"/>
          </p:nvPr>
        </p:nvSpPr>
        <p:spPr>
          <a:xfrm>
            <a:off x="6960550" y="1440000"/>
            <a:ext cx="5058625" cy="3397113"/>
          </a:xfrm>
          <a:solidFill>
            <a:schemeClr val="accent6">
              <a:lumMod val="20000"/>
              <a:lumOff val="80000"/>
            </a:schemeClr>
          </a:solidFill>
        </p:spPr>
        <p:txBody>
          <a:bodyPr vert="horz" lIns="91440" tIns="45720" rIns="91440" bIns="45720" rtlCol="0" anchor="t">
            <a:normAutofit/>
          </a:bodyPr>
          <a:lstStyle/>
          <a:p>
            <a:pPr marL="0" indent="0" algn="just">
              <a:buNone/>
            </a:pPr>
            <a:r>
              <a:rPr lang="en-US" sz="1700" b="1">
                <a:latin typeface="Raleway"/>
              </a:rPr>
              <a:t>Session 1 </a:t>
            </a:r>
            <a:r>
              <a:rPr lang="en-US" sz="1700" b="1">
                <a:latin typeface="Raleway"/>
                <a:cs typeface="Calibri"/>
              </a:rPr>
              <a:t>Learning</a:t>
            </a:r>
            <a:r>
              <a:rPr lang="en-US" sz="1700" b="1">
                <a:latin typeface="Raleway"/>
                <a:ea typeface="Calibri" panose="020F0502020204030204" pitchFamily="34" charset="0"/>
                <a:cs typeface="Calibri"/>
              </a:rPr>
              <a:t> outcomes</a:t>
            </a:r>
          </a:p>
          <a:p>
            <a:pPr marL="342900" lvl="0" indent="-342900">
              <a:buFont typeface="Symbol" panose="05050102010706020507" pitchFamily="18" charset="2"/>
              <a:buChar char=""/>
            </a:pPr>
            <a:r>
              <a:rPr lang="en-GB" sz="1600">
                <a:effectLst/>
                <a:latin typeface="Raleway" panose="020B0503030101060003" pitchFamily="34" charset="0"/>
                <a:ea typeface="Calibri" panose="020F0502020204030204" pitchFamily="34" charset="0"/>
                <a:cs typeface="Times New Roman" panose="02020603050405020304" pitchFamily="18" charset="0"/>
              </a:rPr>
              <a:t>Describe the principles of STI prevention, screening, treatment and care</a:t>
            </a:r>
            <a:endParaRPr lang="en-AU" sz="1600">
              <a:effectLst/>
              <a:latin typeface="Raleway" panose="020B05030301010600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a:effectLst/>
                <a:latin typeface="Raleway" panose="020B0503030101060003" pitchFamily="34" charset="0"/>
                <a:ea typeface="Calibri" panose="020F0502020204030204" pitchFamily="34" charset="0"/>
                <a:cs typeface="Times New Roman" panose="02020603050405020304" pitchFamily="18" charset="0"/>
              </a:rPr>
              <a:t>Recognise priority populations for recommended enhanced intervention</a:t>
            </a:r>
            <a:endParaRPr lang="en-AU" sz="1600">
              <a:effectLst/>
              <a:latin typeface="Raleway" panose="020B05030301010600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a:effectLst/>
                <a:latin typeface="Raleway" panose="020B0503030101060003" pitchFamily="34" charset="0"/>
                <a:ea typeface="Calibri" panose="020F0502020204030204" pitchFamily="34" charset="0"/>
                <a:cs typeface="Times New Roman" panose="02020603050405020304" pitchFamily="18" charset="0"/>
              </a:rPr>
              <a:t> Discuss service gaps and barriers that priority populations experience in regional settings</a:t>
            </a:r>
            <a:endParaRPr lang="en-AU" sz="1600">
              <a:effectLst/>
              <a:latin typeface="Raleway" panose="020B05030301010600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a:effectLst/>
                <a:latin typeface="Raleway" panose="020B0503030101060003" pitchFamily="34" charset="0"/>
                <a:ea typeface="Calibri" panose="020F0502020204030204" pitchFamily="34" charset="0"/>
                <a:cs typeface="Times New Roman" panose="02020603050405020304" pitchFamily="18" charset="0"/>
              </a:rPr>
              <a:t>Discuss the role of primary care in providing STI services and support</a:t>
            </a:r>
            <a:endParaRPr lang="en-AU" sz="1600">
              <a:effectLst/>
              <a:latin typeface="Raleway" panose="020B0503030101060003" pitchFamily="34" charset="0"/>
              <a:ea typeface="Calibri" panose="020F0502020204030204" pitchFamily="34" charset="0"/>
              <a:cs typeface="Times New Roman" panose="02020603050405020304" pitchFamily="18" charset="0"/>
            </a:endParaRPr>
          </a:p>
          <a:p>
            <a:pPr marL="0" indent="0">
              <a:buNone/>
            </a:pPr>
            <a:endParaRPr lang="en-US" sz="1800"/>
          </a:p>
        </p:txBody>
      </p:sp>
      <p:pic>
        <p:nvPicPr>
          <p:cNvPr id="7" name="Picture 6">
            <a:extLst>
              <a:ext uri="{FF2B5EF4-FFF2-40B4-BE49-F238E27FC236}">
                <a16:creationId xmlns:a16="http://schemas.microsoft.com/office/drawing/2014/main" id="{56C91C13-77F0-91AE-A039-83647A692FF9}"/>
              </a:ext>
            </a:extLst>
          </p:cNvPr>
          <p:cNvPicPr>
            <a:picLocks noChangeAspect="1"/>
          </p:cNvPicPr>
          <p:nvPr/>
        </p:nvPicPr>
        <p:blipFill>
          <a:blip r:embed="rId2"/>
          <a:stretch>
            <a:fillRect/>
          </a:stretch>
        </p:blipFill>
        <p:spPr>
          <a:xfrm>
            <a:off x="278001" y="363953"/>
            <a:ext cx="883997" cy="883997"/>
          </a:xfrm>
          <a:prstGeom prst="rect">
            <a:avLst/>
          </a:prstGeom>
        </p:spPr>
      </p:pic>
      <p:pic>
        <p:nvPicPr>
          <p:cNvPr id="8" name="Picture 7">
            <a:extLst>
              <a:ext uri="{FF2B5EF4-FFF2-40B4-BE49-F238E27FC236}">
                <a16:creationId xmlns:a16="http://schemas.microsoft.com/office/drawing/2014/main" id="{8F4C569F-845B-674D-EBF2-D3F01F5C3C97}"/>
              </a:ext>
            </a:extLst>
          </p:cNvPr>
          <p:cNvPicPr>
            <a:picLocks noChangeAspect="1"/>
          </p:cNvPicPr>
          <p:nvPr/>
        </p:nvPicPr>
        <p:blipFill>
          <a:blip r:embed="rId3"/>
          <a:stretch>
            <a:fillRect/>
          </a:stretch>
        </p:blipFill>
        <p:spPr>
          <a:xfrm>
            <a:off x="493756" y="6237993"/>
            <a:ext cx="8327858" cy="512108"/>
          </a:xfrm>
          <a:prstGeom prst="rect">
            <a:avLst/>
          </a:prstGeom>
        </p:spPr>
      </p:pic>
    </p:spTree>
    <p:extLst>
      <p:ext uri="{BB962C8B-B14F-4D97-AF65-F5344CB8AC3E}">
        <p14:creationId xmlns:p14="http://schemas.microsoft.com/office/powerpoint/2010/main" val="308520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81F4-BBBD-4283-43A9-23C791393E26}"/>
              </a:ext>
            </a:extLst>
          </p:cNvPr>
          <p:cNvSpPr>
            <a:spLocks noGrp="1"/>
          </p:cNvSpPr>
          <p:nvPr>
            <p:ph type="title"/>
          </p:nvPr>
        </p:nvSpPr>
        <p:spPr>
          <a:xfrm>
            <a:off x="415200" y="240876"/>
            <a:ext cx="10753200" cy="848300"/>
          </a:xfrm>
        </p:spPr>
        <p:txBody>
          <a:bodyPr/>
          <a:lstStyle/>
          <a:p>
            <a:r>
              <a:rPr lang="en-US"/>
              <a:t>Learning Health System  Improvement cycle</a:t>
            </a:r>
            <a:br>
              <a:rPr lang="en-US"/>
            </a:br>
            <a:r>
              <a:rPr lang="en-US" i="1"/>
              <a:t>-A community of learning and change</a:t>
            </a:r>
          </a:p>
        </p:txBody>
      </p:sp>
      <p:graphicFrame>
        <p:nvGraphicFramePr>
          <p:cNvPr id="4" name="Content Placeholder 3">
            <a:extLst>
              <a:ext uri="{FF2B5EF4-FFF2-40B4-BE49-F238E27FC236}">
                <a16:creationId xmlns:a16="http://schemas.microsoft.com/office/drawing/2014/main" id="{EA2A59CD-5844-C40D-97E0-7A0BFF2B18EA}"/>
              </a:ext>
            </a:extLst>
          </p:cNvPr>
          <p:cNvGraphicFramePr>
            <a:graphicFrameLocks noGrp="1"/>
          </p:cNvGraphicFramePr>
          <p:nvPr>
            <p:ph idx="1"/>
          </p:nvPr>
        </p:nvGraphicFramePr>
        <p:xfrm>
          <a:off x="721062" y="1692412"/>
          <a:ext cx="10752138"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extLst>
              <a:ext uri="{FF2B5EF4-FFF2-40B4-BE49-F238E27FC236}">
                <a16:creationId xmlns:a16="http://schemas.microsoft.com/office/drawing/2014/main" id="{077477C6-4724-BC53-9593-9424A42463CF}"/>
              </a:ext>
            </a:extLst>
          </p:cNvPr>
          <p:cNvSpPr/>
          <p:nvPr/>
        </p:nvSpPr>
        <p:spPr>
          <a:xfrm>
            <a:off x="178279" y="4694672"/>
            <a:ext cx="3933646" cy="941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Community comes together in pursuit of a Health Problem of interest</a:t>
            </a:r>
          </a:p>
        </p:txBody>
      </p:sp>
      <p:sp>
        <p:nvSpPr>
          <p:cNvPr id="6" name="TextBox 5">
            <a:extLst>
              <a:ext uri="{FF2B5EF4-FFF2-40B4-BE49-F238E27FC236}">
                <a16:creationId xmlns:a16="http://schemas.microsoft.com/office/drawing/2014/main" id="{1A03E37F-0EC8-79E5-69A5-4B680291D247}"/>
              </a:ext>
            </a:extLst>
          </p:cNvPr>
          <p:cNvSpPr txBox="1"/>
          <p:nvPr/>
        </p:nvSpPr>
        <p:spPr>
          <a:xfrm>
            <a:off x="3134126" y="1249800"/>
            <a:ext cx="1420582" cy="276999"/>
          </a:xfrm>
          <a:prstGeom prst="rect">
            <a:avLst/>
          </a:prstGeom>
          <a:noFill/>
        </p:spPr>
        <p:txBody>
          <a:bodyPr wrap="none" rtlCol="0">
            <a:spAutoFit/>
          </a:bodyPr>
          <a:lstStyle/>
          <a:p>
            <a:r>
              <a:rPr lang="en-US" sz="1200"/>
              <a:t>External Evidence</a:t>
            </a:r>
          </a:p>
        </p:txBody>
      </p:sp>
      <p:cxnSp>
        <p:nvCxnSpPr>
          <p:cNvPr id="8" name="Straight Arrow Connector 7">
            <a:extLst>
              <a:ext uri="{FF2B5EF4-FFF2-40B4-BE49-F238E27FC236}">
                <a16:creationId xmlns:a16="http://schemas.microsoft.com/office/drawing/2014/main" id="{33E31334-B3B9-EBCF-F93D-0DFECC9A47A0}"/>
              </a:ext>
            </a:extLst>
          </p:cNvPr>
          <p:cNvCxnSpPr>
            <a:cxnSpLocks/>
          </p:cNvCxnSpPr>
          <p:nvPr/>
        </p:nvCxnSpPr>
        <p:spPr>
          <a:xfrm>
            <a:off x="4554708" y="1470463"/>
            <a:ext cx="1087486" cy="2769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3A5BFAB-0BC9-890B-A9E8-C5C389FC889A}"/>
              </a:ext>
            </a:extLst>
          </p:cNvPr>
          <p:cNvSpPr txBox="1"/>
          <p:nvPr/>
        </p:nvSpPr>
        <p:spPr>
          <a:xfrm>
            <a:off x="8595361" y="2073499"/>
            <a:ext cx="3213463" cy="954107"/>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1400" i="1">
                <a:solidFill>
                  <a:schemeClr val="accent2">
                    <a:lumMod val="75000"/>
                  </a:schemeClr>
                </a:solidFill>
              </a:rPr>
              <a:t>If </a:t>
            </a:r>
            <a:r>
              <a:rPr lang="en-US" sz="1400"/>
              <a:t>community decides that something of importance has been learned that points towards something that could be improved, </a:t>
            </a:r>
            <a:r>
              <a:rPr lang="en-US" sz="1400" i="1">
                <a:solidFill>
                  <a:schemeClr val="accent2">
                    <a:lumMod val="75000"/>
                  </a:schemeClr>
                </a:solidFill>
              </a:rPr>
              <a:t>then…..</a:t>
            </a:r>
          </a:p>
        </p:txBody>
      </p:sp>
    </p:spTree>
    <p:extLst>
      <p:ext uri="{BB962C8B-B14F-4D97-AF65-F5344CB8AC3E}">
        <p14:creationId xmlns:p14="http://schemas.microsoft.com/office/powerpoint/2010/main" val="116676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FE40-60B7-1033-2E2B-C4FF16624736}"/>
              </a:ext>
            </a:extLst>
          </p:cNvPr>
          <p:cNvSpPr>
            <a:spLocks noGrp="1"/>
          </p:cNvSpPr>
          <p:nvPr>
            <p:ph type="title"/>
          </p:nvPr>
        </p:nvSpPr>
        <p:spPr>
          <a:xfrm>
            <a:off x="223741" y="145578"/>
            <a:ext cx="10753200" cy="848300"/>
          </a:xfrm>
        </p:spPr>
        <p:txBody>
          <a:bodyPr/>
          <a:lstStyle/>
          <a:p>
            <a:r>
              <a:rPr lang="en-GB">
                <a:latin typeface="Raleway"/>
              </a:rPr>
              <a:t>Problem: Sexually Transmissible Infections</a:t>
            </a:r>
            <a:br>
              <a:rPr lang="en-GB">
                <a:latin typeface="Raleway"/>
              </a:rPr>
            </a:br>
            <a:r>
              <a:rPr lang="en-GB">
                <a:latin typeface="Raleway"/>
              </a:rPr>
              <a:t>Start with a problem statement.....</a:t>
            </a:r>
            <a:endParaRPr lang="en-GB"/>
          </a:p>
        </p:txBody>
      </p:sp>
      <p:sp>
        <p:nvSpPr>
          <p:cNvPr id="3" name="Content Placeholder 2">
            <a:extLst>
              <a:ext uri="{FF2B5EF4-FFF2-40B4-BE49-F238E27FC236}">
                <a16:creationId xmlns:a16="http://schemas.microsoft.com/office/drawing/2014/main" id="{9AEBEEF3-7CB9-36C5-BB5A-A63BC9D29E4F}"/>
              </a:ext>
            </a:extLst>
          </p:cNvPr>
          <p:cNvSpPr>
            <a:spLocks noGrp="1"/>
          </p:cNvSpPr>
          <p:nvPr>
            <p:ph idx="1"/>
          </p:nvPr>
        </p:nvSpPr>
        <p:spPr>
          <a:xfrm>
            <a:off x="338385" y="1150283"/>
            <a:ext cx="7960451" cy="4500000"/>
          </a:xfrm>
        </p:spPr>
        <p:txBody>
          <a:bodyPr vert="horz" lIns="0" tIns="36000" rIns="0" bIns="36000" rtlCol="0" anchor="t">
            <a:normAutofit fontScale="92500" lnSpcReduction="20000"/>
          </a:bodyPr>
          <a:lstStyle/>
          <a:p>
            <a:pPr marL="0" indent="0">
              <a:buNone/>
            </a:pPr>
            <a:r>
              <a:rPr lang="en-GB" sz="1800" i="1">
                <a:effectLst/>
                <a:latin typeface="Raleway"/>
                <a:ea typeface="Calibri" panose="020F0502020204030204" pitchFamily="34" charset="0"/>
                <a:cs typeface="Times New Roman"/>
              </a:rPr>
              <a:t>People at risk of/or living with Sexually transmitted infections need access to prevention, testing, treatment and care….</a:t>
            </a:r>
            <a:r>
              <a:rPr lang="en-GB" sz="1800" i="1">
                <a:latin typeface="Raleway"/>
                <a:ea typeface="Calibri" panose="020F0502020204030204" pitchFamily="34" charset="0"/>
                <a:cs typeface="Times New Roman"/>
              </a:rPr>
              <a:t>but they face barriers...</a:t>
            </a:r>
            <a:endParaRPr lang="en-AU" sz="1800">
              <a:effectLst/>
              <a:latin typeface="Raleway" panose="020B0503030101060003" pitchFamily="34" charset="0"/>
              <a:ea typeface="Calibri" panose="020F0502020204030204" pitchFamily="34" charset="0"/>
              <a:cs typeface="Times New Roman" panose="02020603050405020304" pitchFamily="18" charset="0"/>
            </a:endParaRPr>
          </a:p>
          <a:p>
            <a:pPr marL="0" indent="0">
              <a:buNone/>
            </a:pPr>
            <a:endParaRPr lang="en-GB" sz="1800" i="1">
              <a:latin typeface="Raleway"/>
              <a:cs typeface="Times New Roman"/>
            </a:endParaRPr>
          </a:p>
          <a:p>
            <a:pPr marL="0" indent="0">
              <a:buNone/>
            </a:pPr>
            <a:r>
              <a:rPr lang="en-GB" sz="1800" i="1">
                <a:latin typeface="Raleway"/>
                <a:cs typeface="Times New Roman"/>
              </a:rPr>
              <a:t>Who are our priority populations?</a:t>
            </a:r>
          </a:p>
          <a:p>
            <a:pPr marL="0" indent="0">
              <a:buNone/>
            </a:pPr>
            <a:r>
              <a:rPr lang="en-GB" sz="1800" i="1">
                <a:latin typeface="Raleway"/>
                <a:cs typeface="Times New Roman"/>
              </a:rPr>
              <a:t>What barriers do they face?</a:t>
            </a:r>
          </a:p>
          <a:p>
            <a:pPr marL="0" indent="0">
              <a:buNone/>
            </a:pPr>
            <a:r>
              <a:rPr lang="en-GB" sz="1800" i="1">
                <a:solidFill>
                  <a:srgbClr val="000000"/>
                </a:solidFill>
                <a:latin typeface="Raleway"/>
                <a:cs typeface="Times New Roman"/>
              </a:rPr>
              <a:t>What barriers do we as health care providers face?</a:t>
            </a:r>
          </a:p>
          <a:p>
            <a:pPr marL="0" indent="0">
              <a:buNone/>
            </a:pPr>
            <a:r>
              <a:rPr lang="en-GB" sz="1800" i="1">
                <a:solidFill>
                  <a:srgbClr val="000000"/>
                </a:solidFill>
                <a:latin typeface="Raleway"/>
                <a:cs typeface="Times New Roman"/>
              </a:rPr>
              <a:t>What is the extent of the problem? Epidemiology? Service use and demand? Morbidity? </a:t>
            </a:r>
          </a:p>
          <a:p>
            <a:pPr marL="0" indent="0">
              <a:buNone/>
            </a:pPr>
            <a:r>
              <a:rPr lang="en-GB" sz="1800" i="1">
                <a:solidFill>
                  <a:srgbClr val="000000"/>
                </a:solidFill>
                <a:latin typeface="Raleway"/>
                <a:cs typeface="Times New Roman"/>
              </a:rPr>
              <a:t>What can be done? (Treatment and care guidelines, culturally sensitive and supportive care)</a:t>
            </a:r>
          </a:p>
          <a:p>
            <a:pPr marL="0" indent="0">
              <a:buNone/>
            </a:pPr>
            <a:r>
              <a:rPr lang="en-GB" sz="1800" i="1">
                <a:solidFill>
                  <a:srgbClr val="000000"/>
                </a:solidFill>
                <a:latin typeface="Raleway"/>
                <a:cs typeface="Times New Roman"/>
              </a:rPr>
              <a:t>Are there any areas for improvement at the patient, practice and systems levels?</a:t>
            </a:r>
          </a:p>
          <a:p>
            <a:pPr>
              <a:buNone/>
            </a:pPr>
            <a:endParaRPr lang="en-AU" sz="1600" i="1">
              <a:solidFill>
                <a:srgbClr val="7030A0"/>
              </a:solidFill>
              <a:latin typeface="Raleway"/>
            </a:endParaRPr>
          </a:p>
          <a:p>
            <a:pPr>
              <a:buNone/>
            </a:pPr>
            <a:r>
              <a:rPr lang="en-AU" sz="1600" i="1">
                <a:latin typeface="Raleway"/>
              </a:rPr>
              <a:t>Policy context: </a:t>
            </a:r>
            <a:endParaRPr lang="en-AU" sz="1600" i="1">
              <a:latin typeface="Raleway"/>
              <a:cs typeface="Times New Roman"/>
            </a:endParaRPr>
          </a:p>
          <a:p>
            <a:pPr>
              <a:buNone/>
            </a:pPr>
            <a:endParaRPr lang="en-AU" sz="1600" i="1">
              <a:latin typeface="Raleway"/>
            </a:endParaRPr>
          </a:p>
          <a:p>
            <a:pPr>
              <a:buNone/>
            </a:pPr>
            <a:r>
              <a:rPr lang="en-AU" sz="1600" i="1">
                <a:latin typeface="Raleway"/>
              </a:rPr>
              <a:t>The new Victorian STI Strategy and STI Systems enablers strategy</a:t>
            </a:r>
            <a:endParaRPr lang="en-AU" sz="1600" i="1">
              <a:effectLst/>
              <a:latin typeface="Raleway"/>
              <a:ea typeface="Calibri" panose="020F0502020204030204" pitchFamily="34" charset="0"/>
              <a:cs typeface="Times New Roman"/>
            </a:endParaRPr>
          </a:p>
          <a:p>
            <a:pPr>
              <a:buNone/>
            </a:pPr>
            <a:r>
              <a:rPr lang="en-AU" sz="1600" i="1">
                <a:solidFill>
                  <a:srgbClr val="000000"/>
                </a:solidFill>
                <a:latin typeface="Raleway"/>
              </a:rPr>
              <a:t>The local context: A community of interest (ECHO) and 2 new Public Health Units</a:t>
            </a:r>
          </a:p>
          <a:p>
            <a:pPr>
              <a:buNone/>
            </a:pPr>
            <a:endParaRPr lang="en-AU" sz="1600" i="1">
              <a:solidFill>
                <a:srgbClr val="7030A0"/>
              </a:solidFill>
              <a:latin typeface="Raleway"/>
            </a:endParaRPr>
          </a:p>
          <a:p>
            <a:pPr>
              <a:buNone/>
            </a:pPr>
            <a:endParaRPr lang="en-AU" sz="1600" i="1">
              <a:solidFill>
                <a:srgbClr val="7030A0"/>
              </a:solidFill>
              <a:effectLst/>
              <a:latin typeface="Raleway"/>
              <a:ea typeface="Calibri" panose="020F0502020204030204" pitchFamily="34" charset="0"/>
              <a:cs typeface="Times New Roman" panose="02020603050405020304" pitchFamily="18" charset="0"/>
            </a:endParaRPr>
          </a:p>
          <a:p>
            <a:pPr marL="0" indent="0">
              <a:buNone/>
            </a:pPr>
            <a:endParaRPr lang="en-AU" sz="1800">
              <a:solidFill>
                <a:srgbClr val="000000"/>
              </a:solidFill>
              <a:latin typeface="Calibri" panose="020F0502020204030204" pitchFamily="34" charset="0"/>
              <a:cs typeface="Times New Roman" panose="02020603050405020304" pitchFamily="18" charset="0"/>
            </a:endParaRPr>
          </a:p>
          <a:p>
            <a:pPr>
              <a:buNone/>
            </a:pPr>
            <a:endParaRPr lang="en-AU" sz="1600" i="1">
              <a:solidFill>
                <a:srgbClr val="7030A0"/>
              </a:solidFill>
              <a:latin typeface="Raleway"/>
            </a:endParaRPr>
          </a:p>
        </p:txBody>
      </p:sp>
      <p:pic>
        <p:nvPicPr>
          <p:cNvPr id="8" name="Picture 7">
            <a:extLst>
              <a:ext uri="{FF2B5EF4-FFF2-40B4-BE49-F238E27FC236}">
                <a16:creationId xmlns:a16="http://schemas.microsoft.com/office/drawing/2014/main" id="{E6171B9F-5D55-3611-A9F9-6333DBAFCC84}"/>
              </a:ext>
            </a:extLst>
          </p:cNvPr>
          <p:cNvPicPr>
            <a:picLocks noChangeAspect="1"/>
          </p:cNvPicPr>
          <p:nvPr/>
        </p:nvPicPr>
        <p:blipFill>
          <a:blip r:embed="rId3"/>
          <a:stretch>
            <a:fillRect/>
          </a:stretch>
        </p:blipFill>
        <p:spPr>
          <a:xfrm>
            <a:off x="8783725" y="264147"/>
            <a:ext cx="3069890" cy="4343955"/>
          </a:xfrm>
          <a:prstGeom prst="rect">
            <a:avLst/>
          </a:prstGeom>
        </p:spPr>
      </p:pic>
      <p:sp>
        <p:nvSpPr>
          <p:cNvPr id="12" name="TextBox 11">
            <a:extLst>
              <a:ext uri="{FF2B5EF4-FFF2-40B4-BE49-F238E27FC236}">
                <a16:creationId xmlns:a16="http://schemas.microsoft.com/office/drawing/2014/main" id="{C347EE11-D14C-5E69-14CB-38D702DBF766}"/>
              </a:ext>
            </a:extLst>
          </p:cNvPr>
          <p:cNvSpPr txBox="1"/>
          <p:nvPr/>
        </p:nvSpPr>
        <p:spPr>
          <a:xfrm>
            <a:off x="8974318" y="4883085"/>
            <a:ext cx="2620651" cy="461665"/>
          </a:xfrm>
          <a:prstGeom prst="rect">
            <a:avLst/>
          </a:prstGeom>
          <a:noFill/>
        </p:spPr>
        <p:txBody>
          <a:bodyPr wrap="square" rtlCol="0">
            <a:spAutoFit/>
          </a:bodyPr>
          <a:lstStyle/>
          <a:p>
            <a:r>
              <a:rPr lang="en-AU" sz="1200">
                <a:hlinkClick r:id="rId4"/>
              </a:rPr>
              <a:t>vic-sti-plan-2022-23-pdf.pdf (health.vic.gov.au)</a:t>
            </a:r>
            <a:endParaRPr lang="en-AU" sz="1200"/>
          </a:p>
        </p:txBody>
      </p:sp>
    </p:spTree>
    <p:extLst>
      <p:ext uri="{BB962C8B-B14F-4D97-AF65-F5344CB8AC3E}">
        <p14:creationId xmlns:p14="http://schemas.microsoft.com/office/powerpoint/2010/main" val="229180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224E-142C-A410-E768-81DA5D7B0866}"/>
              </a:ext>
            </a:extLst>
          </p:cNvPr>
          <p:cNvSpPr>
            <a:spLocks noGrp="1"/>
          </p:cNvSpPr>
          <p:nvPr>
            <p:ph type="title"/>
          </p:nvPr>
        </p:nvSpPr>
        <p:spPr>
          <a:xfrm>
            <a:off x="183972" y="91244"/>
            <a:ext cx="10753200" cy="848300"/>
          </a:xfrm>
        </p:spPr>
        <p:txBody>
          <a:bodyPr/>
          <a:lstStyle/>
          <a:p>
            <a:r>
              <a:rPr lang="en-US"/>
              <a:t>Early in the cycle</a:t>
            </a:r>
            <a:br>
              <a:rPr lang="en-US"/>
            </a:br>
            <a:r>
              <a:rPr lang="en-US"/>
              <a:t>Assembling data and insights- </a:t>
            </a:r>
            <a:r>
              <a:rPr lang="en-US" i="1"/>
              <a:t>Best available evidence</a:t>
            </a:r>
            <a:endParaRPr lang="en-US"/>
          </a:p>
        </p:txBody>
      </p:sp>
      <p:graphicFrame>
        <p:nvGraphicFramePr>
          <p:cNvPr id="6" name="Content Placeholder 5">
            <a:extLst>
              <a:ext uri="{FF2B5EF4-FFF2-40B4-BE49-F238E27FC236}">
                <a16:creationId xmlns:a16="http://schemas.microsoft.com/office/drawing/2014/main" id="{E1D77932-7560-6EA5-19CB-5587E5B061FD}"/>
              </a:ext>
            </a:extLst>
          </p:cNvPr>
          <p:cNvGraphicFramePr>
            <a:graphicFrameLocks noGrp="1"/>
          </p:cNvGraphicFramePr>
          <p:nvPr>
            <p:ph idx="1"/>
          </p:nvPr>
        </p:nvGraphicFramePr>
        <p:xfrm>
          <a:off x="720725" y="1439863"/>
          <a:ext cx="10752138" cy="450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2CAB0B4-956B-7AD4-222A-741B29F524F0}"/>
              </a:ext>
            </a:extLst>
          </p:cNvPr>
          <p:cNvSpPr txBox="1"/>
          <p:nvPr/>
        </p:nvSpPr>
        <p:spPr>
          <a:xfrm>
            <a:off x="6897188" y="980015"/>
            <a:ext cx="1649288" cy="461665"/>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1200"/>
              <a:t>Consumers</a:t>
            </a:r>
          </a:p>
          <a:p>
            <a:pPr marL="285750" indent="-285750">
              <a:buFont typeface="Arial" panose="020B0604020202020204" pitchFamily="34" charset="0"/>
              <a:buChar char="•"/>
            </a:pPr>
            <a:r>
              <a:rPr lang="en-US" sz="1200"/>
              <a:t>Their families</a:t>
            </a:r>
          </a:p>
        </p:txBody>
      </p:sp>
      <p:sp>
        <p:nvSpPr>
          <p:cNvPr id="9" name="TextBox 8">
            <a:extLst>
              <a:ext uri="{FF2B5EF4-FFF2-40B4-BE49-F238E27FC236}">
                <a16:creationId xmlns:a16="http://schemas.microsoft.com/office/drawing/2014/main" id="{4F485505-B867-5101-9967-C923FEE169B6}"/>
              </a:ext>
            </a:extLst>
          </p:cNvPr>
          <p:cNvSpPr txBox="1"/>
          <p:nvPr/>
        </p:nvSpPr>
        <p:spPr>
          <a:xfrm>
            <a:off x="7819876" y="1802117"/>
            <a:ext cx="1924594" cy="276999"/>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1200"/>
              <a:t>Community Providers</a:t>
            </a:r>
          </a:p>
        </p:txBody>
      </p:sp>
      <p:sp>
        <p:nvSpPr>
          <p:cNvPr id="10" name="TextBox 9">
            <a:extLst>
              <a:ext uri="{FF2B5EF4-FFF2-40B4-BE49-F238E27FC236}">
                <a16:creationId xmlns:a16="http://schemas.microsoft.com/office/drawing/2014/main" id="{0A2A4B56-E8B1-0243-93F6-DDBE51F3D48E}"/>
              </a:ext>
            </a:extLst>
          </p:cNvPr>
          <p:cNvSpPr txBox="1"/>
          <p:nvPr/>
        </p:nvSpPr>
        <p:spPr>
          <a:xfrm>
            <a:off x="8298739" y="2618447"/>
            <a:ext cx="1924594" cy="461665"/>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1200"/>
              <a:t>Health services and Health </a:t>
            </a:r>
            <a:r>
              <a:rPr lang="en-US" sz="1200" err="1"/>
              <a:t>organisations</a:t>
            </a:r>
            <a:endParaRPr lang="en-US" sz="1200"/>
          </a:p>
        </p:txBody>
      </p:sp>
      <p:sp>
        <p:nvSpPr>
          <p:cNvPr id="11" name="5-point Star 10">
            <a:extLst>
              <a:ext uri="{FF2B5EF4-FFF2-40B4-BE49-F238E27FC236}">
                <a16:creationId xmlns:a16="http://schemas.microsoft.com/office/drawing/2014/main" id="{135A9315-56DB-7B2B-7923-A7271C812CCE}"/>
              </a:ext>
            </a:extLst>
          </p:cNvPr>
          <p:cNvSpPr/>
          <p:nvPr/>
        </p:nvSpPr>
        <p:spPr>
          <a:xfrm>
            <a:off x="10023721" y="2341190"/>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885E7212-8E25-D9F1-9912-9B430DB17984}"/>
              </a:ext>
            </a:extLst>
          </p:cNvPr>
          <p:cNvSpPr/>
          <p:nvPr/>
        </p:nvSpPr>
        <p:spPr>
          <a:xfrm>
            <a:off x="9652836" y="1400416"/>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BEB91D-E911-B22A-FE7E-85AD60459F79}"/>
              </a:ext>
            </a:extLst>
          </p:cNvPr>
          <p:cNvSpPr txBox="1"/>
          <p:nvPr/>
        </p:nvSpPr>
        <p:spPr>
          <a:xfrm>
            <a:off x="8271431" y="4193003"/>
            <a:ext cx="1924594" cy="461665"/>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sz="1200"/>
              <a:t>Best practice Guidelines</a:t>
            </a:r>
          </a:p>
        </p:txBody>
      </p:sp>
      <p:sp>
        <p:nvSpPr>
          <p:cNvPr id="15" name="5-point Star 14">
            <a:extLst>
              <a:ext uri="{FF2B5EF4-FFF2-40B4-BE49-F238E27FC236}">
                <a16:creationId xmlns:a16="http://schemas.microsoft.com/office/drawing/2014/main" id="{2585888E-C499-A25F-AF03-A9B1CEEF5E13}"/>
              </a:ext>
            </a:extLst>
          </p:cNvPr>
          <p:cNvSpPr/>
          <p:nvPr/>
        </p:nvSpPr>
        <p:spPr>
          <a:xfrm>
            <a:off x="9873062" y="3950754"/>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8BB124-2097-9045-2B7B-D9F228AF4E1B}"/>
              </a:ext>
            </a:extLst>
          </p:cNvPr>
          <p:cNvSpPr txBox="1"/>
          <p:nvPr/>
        </p:nvSpPr>
        <p:spPr>
          <a:xfrm>
            <a:off x="8099127" y="4972446"/>
            <a:ext cx="1924594" cy="276999"/>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sz="1200"/>
              <a:t>Best practice care</a:t>
            </a:r>
          </a:p>
        </p:txBody>
      </p:sp>
      <p:sp>
        <p:nvSpPr>
          <p:cNvPr id="17" name="5-point Star 16">
            <a:extLst>
              <a:ext uri="{FF2B5EF4-FFF2-40B4-BE49-F238E27FC236}">
                <a16:creationId xmlns:a16="http://schemas.microsoft.com/office/drawing/2014/main" id="{401A4019-C036-F36B-7ECE-FE7299B5D1EA}"/>
              </a:ext>
            </a:extLst>
          </p:cNvPr>
          <p:cNvSpPr/>
          <p:nvPr/>
        </p:nvSpPr>
        <p:spPr>
          <a:xfrm>
            <a:off x="9744470" y="4654668"/>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CBCAD9-1D79-B795-08F9-D27F3F65ED74}"/>
              </a:ext>
            </a:extLst>
          </p:cNvPr>
          <p:cNvSpPr txBox="1"/>
          <p:nvPr/>
        </p:nvSpPr>
        <p:spPr>
          <a:xfrm>
            <a:off x="2011112" y="5141611"/>
            <a:ext cx="1924594" cy="1015663"/>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sz="1200"/>
              <a:t>Epidemiology</a:t>
            </a:r>
          </a:p>
          <a:p>
            <a:pPr marL="742950" lvl="1" indent="-285750">
              <a:buFont typeface="Arial" panose="020B0604020202020204" pitchFamily="34" charset="0"/>
              <a:buChar char="•"/>
            </a:pPr>
            <a:r>
              <a:rPr lang="en-US" sz="1200"/>
              <a:t>Notifications</a:t>
            </a:r>
          </a:p>
          <a:p>
            <a:pPr marL="742950" lvl="1" indent="-285750">
              <a:buFont typeface="Arial" panose="020B0604020202020204" pitchFamily="34" charset="0"/>
              <a:buChar char="•"/>
            </a:pPr>
            <a:r>
              <a:rPr lang="en-US" sz="1200"/>
              <a:t>Demand and service utilization data</a:t>
            </a:r>
          </a:p>
        </p:txBody>
      </p:sp>
      <p:sp>
        <p:nvSpPr>
          <p:cNvPr id="19" name="5-point Star 18">
            <a:extLst>
              <a:ext uri="{FF2B5EF4-FFF2-40B4-BE49-F238E27FC236}">
                <a16:creationId xmlns:a16="http://schemas.microsoft.com/office/drawing/2014/main" id="{F763AB0B-865E-D702-3132-D0F103CEA001}"/>
              </a:ext>
            </a:extLst>
          </p:cNvPr>
          <p:cNvSpPr/>
          <p:nvPr/>
        </p:nvSpPr>
        <p:spPr>
          <a:xfrm>
            <a:off x="1782091" y="4917123"/>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CCA3AF-2C0F-E48D-736F-6BB0C34C7F59}"/>
              </a:ext>
            </a:extLst>
          </p:cNvPr>
          <p:cNvSpPr txBox="1"/>
          <p:nvPr/>
        </p:nvSpPr>
        <p:spPr>
          <a:xfrm>
            <a:off x="819794" y="3862013"/>
            <a:ext cx="1924594" cy="1015663"/>
          </a:xfrm>
          <a:prstGeom prst="rect">
            <a:avLst/>
          </a:prstGeom>
          <a:solidFill>
            <a:schemeClr val="accent1">
              <a:lumMod val="20000"/>
              <a:lumOff val="80000"/>
            </a:schemeClr>
          </a:solidFill>
        </p:spPr>
        <p:txBody>
          <a:bodyPr wrap="square">
            <a:spAutoFit/>
          </a:bodyPr>
          <a:lstStyle/>
          <a:p>
            <a:pPr marL="285750" indent="-285750">
              <a:buFont typeface="Arial" panose="020B0604020202020204" pitchFamily="34" charset="0"/>
              <a:buChar char="•"/>
            </a:pPr>
            <a:r>
              <a:rPr lang="en-US" sz="1200"/>
              <a:t>Electronic Medical Records</a:t>
            </a:r>
          </a:p>
          <a:p>
            <a:pPr marL="742950" lvl="1" indent="-285750">
              <a:buFont typeface="Arial" panose="020B0604020202020204" pitchFamily="34" charset="0"/>
              <a:buChar char="•"/>
            </a:pPr>
            <a:r>
              <a:rPr lang="en-US" sz="1200"/>
              <a:t>Data quality</a:t>
            </a:r>
          </a:p>
          <a:p>
            <a:pPr marL="742950" lvl="1" indent="-285750">
              <a:buFont typeface="Arial" panose="020B0604020202020204" pitchFamily="34" charset="0"/>
              <a:buChar char="•"/>
            </a:pPr>
            <a:r>
              <a:rPr lang="en-US" sz="1200"/>
              <a:t>Extraction tools</a:t>
            </a:r>
          </a:p>
        </p:txBody>
      </p:sp>
      <p:sp>
        <p:nvSpPr>
          <p:cNvPr id="22" name="5-point Star 21">
            <a:extLst>
              <a:ext uri="{FF2B5EF4-FFF2-40B4-BE49-F238E27FC236}">
                <a16:creationId xmlns:a16="http://schemas.microsoft.com/office/drawing/2014/main" id="{DE596A98-85A4-3D41-8169-3AF72E69C95D}"/>
              </a:ext>
            </a:extLst>
          </p:cNvPr>
          <p:cNvSpPr/>
          <p:nvPr/>
        </p:nvSpPr>
        <p:spPr>
          <a:xfrm>
            <a:off x="550648" y="3698767"/>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a:extLst>
              <a:ext uri="{FF2B5EF4-FFF2-40B4-BE49-F238E27FC236}">
                <a16:creationId xmlns:a16="http://schemas.microsoft.com/office/drawing/2014/main" id="{4A43C687-5126-8556-F2EA-FA9AFF4A939B}"/>
              </a:ext>
            </a:extLst>
          </p:cNvPr>
          <p:cNvSpPr/>
          <p:nvPr/>
        </p:nvSpPr>
        <p:spPr>
          <a:xfrm>
            <a:off x="2468407" y="3778770"/>
            <a:ext cx="914400" cy="612648"/>
          </a:xfrm>
          <a:prstGeom prst="cloudCallou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23" name="TextBox 22">
            <a:extLst>
              <a:ext uri="{FF2B5EF4-FFF2-40B4-BE49-F238E27FC236}">
                <a16:creationId xmlns:a16="http://schemas.microsoft.com/office/drawing/2014/main" id="{9D216A43-E985-3721-C373-F96C82098DEF}"/>
              </a:ext>
            </a:extLst>
          </p:cNvPr>
          <p:cNvSpPr txBox="1"/>
          <p:nvPr/>
        </p:nvSpPr>
        <p:spPr>
          <a:xfrm>
            <a:off x="3338044" y="1345056"/>
            <a:ext cx="1924594" cy="276999"/>
          </a:xfrm>
          <a:prstGeom prst="rect">
            <a:avLst/>
          </a:prstGeom>
          <a:solidFill>
            <a:schemeClr val="tx2">
              <a:lumMod val="40000"/>
              <a:lumOff val="60000"/>
            </a:schemeClr>
          </a:solidFill>
        </p:spPr>
        <p:txBody>
          <a:bodyPr wrap="square">
            <a:spAutoFit/>
          </a:bodyPr>
          <a:lstStyle/>
          <a:p>
            <a:pPr marL="285750" indent="-285750">
              <a:buFont typeface="Arial" panose="020B0604020202020204" pitchFamily="34" charset="0"/>
              <a:buChar char="•"/>
            </a:pPr>
            <a:r>
              <a:rPr lang="en-US" sz="1200"/>
              <a:t>Service Mapping</a:t>
            </a:r>
          </a:p>
        </p:txBody>
      </p:sp>
      <p:sp>
        <p:nvSpPr>
          <p:cNvPr id="26" name="TextBox 25">
            <a:extLst>
              <a:ext uri="{FF2B5EF4-FFF2-40B4-BE49-F238E27FC236}">
                <a16:creationId xmlns:a16="http://schemas.microsoft.com/office/drawing/2014/main" id="{56E1658F-4740-AED2-94B6-431BA85015DF}"/>
              </a:ext>
            </a:extLst>
          </p:cNvPr>
          <p:cNvSpPr txBox="1"/>
          <p:nvPr/>
        </p:nvSpPr>
        <p:spPr>
          <a:xfrm>
            <a:off x="2325392" y="2102694"/>
            <a:ext cx="1692007" cy="276999"/>
          </a:xfrm>
          <a:prstGeom prst="rect">
            <a:avLst/>
          </a:prstGeom>
          <a:solidFill>
            <a:schemeClr val="tx2">
              <a:lumMod val="40000"/>
              <a:lumOff val="60000"/>
            </a:schemeClr>
          </a:solidFill>
        </p:spPr>
        <p:txBody>
          <a:bodyPr wrap="square">
            <a:spAutoFit/>
          </a:bodyPr>
          <a:lstStyle/>
          <a:p>
            <a:pPr marL="285750" indent="-285750">
              <a:buFont typeface="Arial" panose="020B0604020202020204" pitchFamily="34" charset="0"/>
              <a:buChar char="•"/>
            </a:pPr>
            <a:r>
              <a:rPr lang="en-US" sz="1200"/>
              <a:t>Strategy</a:t>
            </a:r>
          </a:p>
        </p:txBody>
      </p:sp>
      <p:sp>
        <p:nvSpPr>
          <p:cNvPr id="27" name="5-point Star 26">
            <a:extLst>
              <a:ext uri="{FF2B5EF4-FFF2-40B4-BE49-F238E27FC236}">
                <a16:creationId xmlns:a16="http://schemas.microsoft.com/office/drawing/2014/main" id="{FFC79F18-6123-8FEC-670E-00F8E946A463}"/>
              </a:ext>
            </a:extLst>
          </p:cNvPr>
          <p:cNvSpPr/>
          <p:nvPr/>
        </p:nvSpPr>
        <p:spPr>
          <a:xfrm>
            <a:off x="1894254" y="1845446"/>
            <a:ext cx="640921" cy="566057"/>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2781048-F9F0-1B8E-119B-3B219C8FC478}"/>
              </a:ext>
            </a:extLst>
          </p:cNvPr>
          <p:cNvSpPr txBox="1"/>
          <p:nvPr/>
        </p:nvSpPr>
        <p:spPr>
          <a:xfrm>
            <a:off x="2043318" y="2904024"/>
            <a:ext cx="1692007" cy="276999"/>
          </a:xfrm>
          <a:prstGeom prst="rect">
            <a:avLst/>
          </a:prstGeom>
          <a:solidFill>
            <a:schemeClr val="tx2">
              <a:lumMod val="40000"/>
              <a:lumOff val="60000"/>
            </a:schemeClr>
          </a:solidFill>
        </p:spPr>
        <p:txBody>
          <a:bodyPr wrap="square">
            <a:spAutoFit/>
          </a:bodyPr>
          <a:lstStyle/>
          <a:p>
            <a:pPr marL="285750" indent="-285750">
              <a:buFont typeface="Arial" panose="020B0604020202020204" pitchFamily="34" charset="0"/>
              <a:buChar char="•"/>
            </a:pPr>
            <a:r>
              <a:rPr lang="en-US" sz="1200"/>
              <a:t>Incentives</a:t>
            </a:r>
          </a:p>
        </p:txBody>
      </p:sp>
      <p:sp>
        <p:nvSpPr>
          <p:cNvPr id="29" name="Cloud Callout 28">
            <a:extLst>
              <a:ext uri="{FF2B5EF4-FFF2-40B4-BE49-F238E27FC236}">
                <a16:creationId xmlns:a16="http://schemas.microsoft.com/office/drawing/2014/main" id="{41585498-AEE7-BB4A-B34B-40A93D95B1EA}"/>
              </a:ext>
            </a:extLst>
          </p:cNvPr>
          <p:cNvSpPr/>
          <p:nvPr/>
        </p:nvSpPr>
        <p:spPr>
          <a:xfrm>
            <a:off x="3262818" y="2624218"/>
            <a:ext cx="914400" cy="612648"/>
          </a:xfrm>
          <a:prstGeom prst="cloudCallout">
            <a:avLst/>
          </a:prstGeom>
          <a:solidFill>
            <a:schemeClr val="bg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Tree>
    <p:extLst>
      <p:ext uri="{BB962C8B-B14F-4D97-AF65-F5344CB8AC3E}">
        <p14:creationId xmlns:p14="http://schemas.microsoft.com/office/powerpoint/2010/main" val="145264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8A43-4182-4FDD-8982-91CE0C580E5E}"/>
              </a:ext>
            </a:extLst>
          </p:cNvPr>
          <p:cNvSpPr>
            <a:spLocks noGrp="1"/>
          </p:cNvSpPr>
          <p:nvPr>
            <p:ph type="title"/>
          </p:nvPr>
        </p:nvSpPr>
        <p:spPr>
          <a:xfrm>
            <a:off x="450358" y="281233"/>
            <a:ext cx="11646926" cy="4815540"/>
          </a:xfrm>
        </p:spPr>
        <p:txBody>
          <a:bodyPr/>
          <a:lstStyle/>
          <a:p>
            <a:r>
              <a:rPr lang="en-US" sz="2400">
                <a:latin typeface="Raleway"/>
              </a:rPr>
              <a:t>Agenda for </a:t>
            </a:r>
            <a:r>
              <a:rPr lang="en-AU" sz="2400" b="1" kern="1800">
                <a:solidFill>
                  <a:srgbClr val="003E6A"/>
                </a:solidFill>
                <a:effectLst/>
                <a:latin typeface="Trebuchet MS" panose="020B0603020202020204" pitchFamily="34" charset="0"/>
                <a:ea typeface="Times New Roman" panose="02020603050405020304" pitchFamily="18" charset="0"/>
                <a:cs typeface="Calibri" panose="020F0502020204030204" pitchFamily="34" charset="0"/>
              </a:rPr>
              <a:t>COVID and Communicable Diseases Network </a:t>
            </a:r>
            <a:r>
              <a:rPr lang="en-US" sz="2400">
                <a:latin typeface="Raleway"/>
              </a:rPr>
              <a:t>Series 12: Session 1</a:t>
            </a:r>
            <a:br>
              <a:rPr lang="en-US" sz="2400">
                <a:latin typeface="Raleway"/>
              </a:rPr>
            </a:br>
            <a:r>
              <a:rPr lang="en-US" sz="2000">
                <a:latin typeface="Raleway"/>
              </a:rPr>
              <a:t>“</a:t>
            </a:r>
            <a:r>
              <a:rPr lang="en-US" sz="2000" b="1">
                <a:effectLst/>
                <a:latin typeface="Raleway" panose="020B0503030101060003" pitchFamily="34" charset="0"/>
                <a:ea typeface="Calibri" panose="020F0502020204030204" pitchFamily="34" charset="0"/>
                <a:cs typeface="Times New Roman" panose="02020603050405020304" pitchFamily="18" charset="0"/>
              </a:rPr>
              <a:t>Catching up on STIs: Putting Policy into practice in </a:t>
            </a:r>
            <a:r>
              <a:rPr lang="en-US" sz="2000" b="1">
                <a:latin typeface="Raleway" panose="020B0503030101060003" pitchFamily="34" charset="0"/>
                <a:ea typeface="Calibri" panose="020F0502020204030204" pitchFamily="34" charset="0"/>
                <a:cs typeface="Times New Roman" panose="02020603050405020304" pitchFamily="18" charset="0"/>
              </a:rPr>
              <a:t>W</a:t>
            </a:r>
            <a:r>
              <a:rPr lang="en-US" sz="2000" b="1">
                <a:effectLst/>
                <a:latin typeface="Raleway" panose="020B0503030101060003" pitchFamily="34" charset="0"/>
                <a:ea typeface="Calibri" panose="020F0502020204030204" pitchFamily="34" charset="0"/>
                <a:cs typeface="Times New Roman" panose="02020603050405020304" pitchFamily="18" charset="0"/>
              </a:rPr>
              <a:t>estern Victoria”</a:t>
            </a:r>
            <a:br>
              <a:rPr lang="en-AU" sz="2400" b="1">
                <a:effectLst/>
                <a:latin typeface="Raleway" panose="020B0503030101060003" pitchFamily="34" charset="0"/>
                <a:ea typeface="Calibri" panose="020F0502020204030204" pitchFamily="34" charset="0"/>
                <a:cs typeface="Arial" panose="020B0604020202020204" pitchFamily="34" charset="0"/>
              </a:rPr>
            </a:br>
            <a:br>
              <a:rPr lang="en-AU" sz="2000" b="1">
                <a:effectLst/>
                <a:latin typeface="Raleway" pitchFamily="2" charset="0"/>
                <a:ea typeface="Calibri" panose="020F0502020204030204" pitchFamily="34" charset="0"/>
                <a:cs typeface="Arial" panose="020B0604020202020204" pitchFamily="34" charset="0"/>
              </a:rPr>
            </a:br>
            <a:br>
              <a:rPr lang="en-AU" sz="2000" b="1">
                <a:effectLst/>
                <a:latin typeface="Raleway" pitchFamily="2" charset="0"/>
                <a:ea typeface="Calibri" panose="020F0502020204030204" pitchFamily="34" charset="0"/>
                <a:cs typeface="Arial" panose="020B0604020202020204" pitchFamily="34" charset="0"/>
              </a:rPr>
            </a:br>
            <a:br>
              <a:rPr lang="en-AU" sz="2400" b="1">
                <a:effectLst/>
                <a:latin typeface="Raleway" pitchFamily="2" charset="0"/>
                <a:ea typeface="Calibri" panose="020F0502020204030204" pitchFamily="34" charset="0"/>
                <a:cs typeface="Arial" panose="020B0604020202020204" pitchFamily="34" charset="0"/>
              </a:rPr>
            </a:br>
            <a:br>
              <a:rPr lang="en-US" sz="2400">
                <a:solidFill>
                  <a:srgbClr val="203864"/>
                </a:solidFill>
                <a:effectLst/>
                <a:latin typeface="Calibri" panose="020F0502020204030204" pitchFamily="34" charset="0"/>
                <a:ea typeface="Calibri" panose="020F0502020204030204" pitchFamily="34" charset="0"/>
              </a:rPr>
            </a:br>
            <a:br>
              <a:rPr lang="en-US" sz="2400">
                <a:solidFill>
                  <a:srgbClr val="203864"/>
                </a:solidFill>
                <a:effectLst/>
                <a:latin typeface="Calibri" panose="020F0502020204030204" pitchFamily="34" charset="0"/>
                <a:ea typeface="Calibri" panose="020F0502020204030204" pitchFamily="34" charset="0"/>
              </a:rPr>
            </a:br>
            <a:br>
              <a:rPr lang="en-AU" sz="1600"/>
            </a:br>
            <a:br>
              <a:rPr lang="en-AU" sz="2400">
                <a:latin typeface="Raleway"/>
              </a:rPr>
            </a:br>
            <a:br>
              <a:rPr lang="en-US" sz="2400" b="1">
                <a:latin typeface="Raleway"/>
              </a:rPr>
            </a:br>
            <a:br>
              <a:rPr lang="en-US" sz="2400" b="0">
                <a:latin typeface="Raleway"/>
              </a:rPr>
            </a:br>
            <a:endParaRPr lang="en-US" sz="2400" b="0">
              <a:latin typeface="Raleway"/>
            </a:endParaRPr>
          </a:p>
          <a:p>
            <a:pPr>
              <a:lnSpc>
                <a:spcPct val="100000"/>
              </a:lnSpc>
              <a:spcBef>
                <a:spcPts val="600"/>
              </a:spcBef>
              <a:spcAft>
                <a:spcPts val="600"/>
              </a:spcAft>
            </a:pPr>
            <a:br>
              <a:rPr lang="en-US" sz="2400"/>
            </a:br>
            <a:br>
              <a:rPr lang="en-US" sz="1800">
                <a:latin typeface="Raleway"/>
              </a:rPr>
            </a:br>
            <a:endParaRPr lang="en-US" sz="2000" b="0">
              <a:latin typeface="Raleway"/>
            </a:endParaRPr>
          </a:p>
        </p:txBody>
      </p:sp>
      <p:sp>
        <p:nvSpPr>
          <p:cNvPr id="3" name="Content Placeholder 2">
            <a:extLst>
              <a:ext uri="{FF2B5EF4-FFF2-40B4-BE49-F238E27FC236}">
                <a16:creationId xmlns:a16="http://schemas.microsoft.com/office/drawing/2014/main" id="{A01350F2-48A3-4BFC-9894-639AEE9B1631}"/>
              </a:ext>
            </a:extLst>
          </p:cNvPr>
          <p:cNvSpPr>
            <a:spLocks noGrp="1"/>
          </p:cNvSpPr>
          <p:nvPr>
            <p:ph idx="1"/>
          </p:nvPr>
        </p:nvSpPr>
        <p:spPr>
          <a:xfrm>
            <a:off x="450358" y="1429845"/>
            <a:ext cx="10489431" cy="4775646"/>
          </a:xfrm>
        </p:spPr>
        <p:txBody>
          <a:bodyPr vert="horz" lIns="0" tIns="36000" rIns="0" bIns="36000" rtlCol="0" anchor="t">
            <a:noAutofit/>
          </a:bodyPr>
          <a:lstStyle/>
          <a:p>
            <a:pPr marL="0" indent="0" fontAlgn="base">
              <a:buNone/>
            </a:pPr>
            <a:r>
              <a:rPr lang="en-US" sz="1800" b="1">
                <a:solidFill>
                  <a:srgbClr val="000000"/>
                </a:solidFill>
                <a:latin typeface="Raleway"/>
              </a:rPr>
              <a:t>Facilitator</a:t>
            </a:r>
            <a:r>
              <a:rPr lang="en-US" sz="1800" b="1">
                <a:latin typeface="Raleway"/>
              </a:rPr>
              <a:t>: Dr Bianca Forrester, </a:t>
            </a:r>
            <a:r>
              <a:rPr lang="en-US" sz="1800">
                <a:latin typeface="Raleway"/>
              </a:rPr>
              <a:t>Clinical Lead of Innovation and Learning, Western Victoria PHN</a:t>
            </a:r>
          </a:p>
          <a:p>
            <a:pPr>
              <a:buNone/>
            </a:pPr>
            <a:r>
              <a:rPr lang="en-US" sz="1800" b="1">
                <a:latin typeface="Raleway"/>
              </a:rPr>
              <a:t>Naomi White,</a:t>
            </a:r>
            <a:r>
              <a:rPr lang="en-US" sz="1800">
                <a:latin typeface="Raleway"/>
              </a:rPr>
              <a:t> Manager Public Health and Emergency Preparedness, Western Victoria PHN</a:t>
            </a:r>
          </a:p>
          <a:p>
            <a:pPr marL="971550" lvl="1" indent="-285750"/>
            <a:r>
              <a:rPr lang="en-US" sz="1800">
                <a:latin typeface="Raleway"/>
              </a:rPr>
              <a:t>New announcements</a:t>
            </a:r>
            <a:br>
              <a:rPr lang="en-US">
                <a:latin typeface="Raleway"/>
              </a:rPr>
            </a:br>
            <a:endParaRPr lang="en-US"/>
          </a:p>
          <a:p>
            <a:pPr marL="0" indent="0">
              <a:buNone/>
            </a:pPr>
            <a:r>
              <a:rPr lang="en-US" sz="1800" b="1">
                <a:latin typeface="Raleway"/>
                <a:cs typeface="Calibri"/>
              </a:rPr>
              <a:t>A</a:t>
            </a:r>
            <a:r>
              <a:rPr lang="en-US" sz="1800" b="1">
                <a:effectLst/>
                <a:latin typeface="Raleway"/>
                <a:ea typeface="Calibri" panose="020F0502020204030204" pitchFamily="34" charset="0"/>
                <a:cs typeface="Calibri"/>
              </a:rPr>
              <a:t>/Prof Deborah Friedman, </a:t>
            </a:r>
            <a:r>
              <a:rPr lang="en-US" sz="1800">
                <a:effectLst/>
                <a:latin typeface="Raleway"/>
                <a:ea typeface="Calibri" panose="020F0502020204030204" pitchFamily="34" charset="0"/>
                <a:cs typeface="Calibri"/>
              </a:rPr>
              <a:t>Deputy Chief Health Officer, Communicable Disease, Department of Health Division</a:t>
            </a:r>
            <a:r>
              <a:rPr lang="en-US" sz="1800">
                <a:latin typeface="Raleway"/>
                <a:ea typeface="Calibri" panose="020F0502020204030204" pitchFamily="34" charset="0"/>
                <a:cs typeface="Calibri"/>
              </a:rPr>
              <a:t> </a:t>
            </a:r>
          </a:p>
          <a:p>
            <a:pPr lvl="2"/>
            <a:r>
              <a:rPr lang="en-AU" sz="1800">
                <a:effectLst/>
                <a:latin typeface="Raleway"/>
                <a:ea typeface="Calibri" panose="020F0502020204030204" pitchFamily="34" charset="0"/>
              </a:rPr>
              <a:t>Syphilis</a:t>
            </a:r>
            <a:r>
              <a:rPr lang="en-AU" sz="1800">
                <a:latin typeface="Raleway"/>
                <a:ea typeface="Calibri" panose="020F0502020204030204" pitchFamily="34" charset="0"/>
              </a:rPr>
              <a:t> </a:t>
            </a:r>
            <a:endParaRPr lang="en-US" sz="1800">
              <a:effectLst/>
              <a:latin typeface="Raleway" panose="020B0503030101060003" pitchFamily="34" charset="0"/>
              <a:ea typeface="Calibri" panose="020F0502020204030204" pitchFamily="34" charset="0"/>
              <a:cs typeface="Calibri" panose="020F0502020204030204" pitchFamily="34" charset="0"/>
            </a:endParaRPr>
          </a:p>
          <a:p>
            <a:pPr>
              <a:buNone/>
            </a:pPr>
            <a:r>
              <a:rPr lang="en-US" sz="1800" b="1">
                <a:latin typeface="Raleway"/>
                <a:ea typeface="Calibri" panose="020F0502020204030204" pitchFamily="34" charset="0"/>
                <a:cs typeface="Calibri"/>
              </a:rPr>
              <a:t>Panel for Discussion:</a:t>
            </a:r>
            <a:endParaRPr lang="en-US" sz="1800">
              <a:latin typeface="Raleway" pitchFamily="2" charset="0"/>
              <a:ea typeface="Calibri" panose="020F0502020204030204" pitchFamily="34" charset="0"/>
              <a:cs typeface="Calibri"/>
            </a:endParaRPr>
          </a:p>
          <a:p>
            <a:pPr>
              <a:buNone/>
            </a:pPr>
            <a:r>
              <a:rPr lang="en-AU" sz="1800" b="1">
                <a:effectLst/>
                <a:latin typeface="Raleway"/>
                <a:ea typeface="Arial" panose="020B0604020202020204" pitchFamily="34" charset="0"/>
              </a:rPr>
              <a:t>Dr Sarah Huffam</a:t>
            </a:r>
            <a:r>
              <a:rPr lang="en-AU" sz="1800">
                <a:effectLst/>
                <a:latin typeface="Raleway"/>
                <a:ea typeface="Arial" panose="020B0604020202020204" pitchFamily="34" charset="0"/>
              </a:rPr>
              <a:t>, Infectious Disease and Sexual Health Physician, Barwon Health</a:t>
            </a:r>
            <a:endParaRPr lang="en-US" sz="1800">
              <a:effectLst/>
              <a:latin typeface="Raleway"/>
              <a:ea typeface="Arial" panose="020B0604020202020204" pitchFamily="34" charset="0"/>
            </a:endParaRPr>
          </a:p>
          <a:p>
            <a:pPr>
              <a:buNone/>
            </a:pPr>
            <a:r>
              <a:rPr lang="en-US" sz="1800" b="1">
                <a:latin typeface="Raleway"/>
              </a:rPr>
              <a:t>Dr Kate Graham, </a:t>
            </a:r>
            <a:r>
              <a:rPr lang="en-US" sz="1800">
                <a:latin typeface="Raleway"/>
              </a:rPr>
              <a:t>GP and Clinical Editor – </a:t>
            </a:r>
            <a:r>
              <a:rPr lang="en-US" sz="1800" err="1">
                <a:latin typeface="Raleway"/>
              </a:rPr>
              <a:t>HealthPathways</a:t>
            </a:r>
            <a:r>
              <a:rPr lang="en-US" sz="1800">
                <a:latin typeface="Raleway"/>
              </a:rPr>
              <a:t> and COVID Clinical Advisor, Western Victoria PHN</a:t>
            </a:r>
          </a:p>
          <a:p>
            <a:pPr>
              <a:buNone/>
            </a:pPr>
            <a:endParaRPr lang="en-GB" sz="1800">
              <a:latin typeface="Raleway"/>
            </a:endParaRPr>
          </a:p>
          <a:p>
            <a:pPr>
              <a:buNone/>
            </a:pPr>
            <a:r>
              <a:rPr lang="en-US" sz="1800" b="1">
                <a:latin typeface="Raleway"/>
              </a:rPr>
              <a:t>Network Co-</a:t>
            </a:r>
            <a:r>
              <a:rPr lang="en-US" sz="1800" b="1" err="1">
                <a:latin typeface="Raleway"/>
              </a:rPr>
              <a:t>ordinator</a:t>
            </a:r>
            <a:r>
              <a:rPr lang="en-US" sz="1800" b="1">
                <a:latin typeface="Raleway"/>
              </a:rPr>
              <a:t>: Jemma Missbach, </a:t>
            </a:r>
            <a:r>
              <a:rPr lang="en-US" sz="1800">
                <a:latin typeface="Raleway"/>
              </a:rPr>
              <a:t>Western Victoria PHN</a:t>
            </a:r>
          </a:p>
          <a:p>
            <a:pPr marL="0" indent="0">
              <a:lnSpc>
                <a:spcPct val="100000"/>
              </a:lnSpc>
              <a:spcBef>
                <a:spcPts val="600"/>
              </a:spcBef>
              <a:buNone/>
            </a:pPr>
            <a:endParaRPr lang="en-US" sz="1800" b="1">
              <a:solidFill>
                <a:srgbClr val="000000"/>
              </a:solidFill>
              <a:effectLst/>
              <a:latin typeface="Raleway" pitchFamily="2" charset="0"/>
              <a:ea typeface="Arial" panose="020B0604020202020204" pitchFamily="34" charset="0"/>
            </a:endParaRPr>
          </a:p>
          <a:p>
            <a:pPr marL="0" indent="0" fontAlgn="base">
              <a:lnSpc>
                <a:spcPct val="100000"/>
              </a:lnSpc>
              <a:spcBef>
                <a:spcPts val="600"/>
              </a:spcBef>
              <a:buNone/>
            </a:pPr>
            <a:endParaRPr lang="en-US" sz="1800" b="1">
              <a:solidFill>
                <a:srgbClr val="000000"/>
              </a:solidFill>
              <a:latin typeface="Raleway" panose="020B0503030101060003" pitchFamily="34" charset="0"/>
            </a:endParaRPr>
          </a:p>
          <a:p>
            <a:pPr marL="0" indent="0" fontAlgn="base">
              <a:lnSpc>
                <a:spcPct val="100000"/>
              </a:lnSpc>
              <a:spcBef>
                <a:spcPts val="600"/>
              </a:spcBef>
              <a:buNone/>
            </a:pPr>
            <a:endParaRPr lang="en-US" sz="1800" b="1">
              <a:solidFill>
                <a:srgbClr val="000000"/>
              </a:solidFill>
              <a:latin typeface="Raleway" panose="020B0503030101060003" pitchFamily="34" charset="0"/>
            </a:endParaRPr>
          </a:p>
          <a:p>
            <a:pPr marL="0" indent="0" fontAlgn="base">
              <a:lnSpc>
                <a:spcPct val="100000"/>
              </a:lnSpc>
              <a:spcBef>
                <a:spcPts val="600"/>
              </a:spcBef>
              <a:buNone/>
            </a:pPr>
            <a:endParaRPr lang="en-US" sz="1800" b="1">
              <a:solidFill>
                <a:srgbClr val="000000"/>
              </a:solidFill>
              <a:latin typeface="Raleway" panose="020B0503030101060003" pitchFamily="34" charset="0"/>
            </a:endParaRPr>
          </a:p>
        </p:txBody>
      </p:sp>
    </p:spTree>
    <p:extLst>
      <p:ext uri="{BB962C8B-B14F-4D97-AF65-F5344CB8AC3E}">
        <p14:creationId xmlns:p14="http://schemas.microsoft.com/office/powerpoint/2010/main" val="1220486579"/>
      </p:ext>
    </p:extLst>
  </p:cSld>
  <p:clrMapOvr>
    <a:masterClrMapping/>
  </p:clrMapOvr>
</p:sld>
</file>

<file path=ppt/theme/theme1.xml><?xml version="1.0" encoding="utf-8"?>
<a:theme xmlns:a="http://schemas.openxmlformats.org/drawingml/2006/main" name="WestVic_PH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Vic_PHN" id="{91F6016E-3EDB-F747-8ECE-1618DC60B971}" vid="{6F4D7899-FD64-4945-85B1-DC03762DF57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SSI powerpoint theme">
  <a:themeElements>
    <a:clrScheme name="COSSI">
      <a:dk1>
        <a:srgbClr val="000000"/>
      </a:dk1>
      <a:lt1>
        <a:sysClr val="window" lastClr="FFFFFF"/>
      </a:lt1>
      <a:dk2>
        <a:srgbClr val="637052"/>
      </a:dk2>
      <a:lt2>
        <a:srgbClr val="CCDDEA"/>
      </a:lt2>
      <a:accent1>
        <a:srgbClr val="FEB630"/>
      </a:accent1>
      <a:accent2>
        <a:srgbClr val="F26539"/>
      </a:accent2>
      <a:accent3>
        <a:srgbClr val="E3314F"/>
      </a:accent3>
      <a:accent4>
        <a:srgbClr val="4A1736"/>
      </a:accent4>
      <a:accent5>
        <a:srgbClr val="32C4B7"/>
      </a:accent5>
      <a:accent6>
        <a:srgbClr val="58595B"/>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SSI powerpoint theme" id="{0993E638-1D9C-4BFE-ABBA-0CAB8B66E773}" vid="{8931DA50-D8C3-4F24-B44A-777ACBCEC3CB}"/>
    </a:ext>
  </a:extLst>
</a:theme>
</file>

<file path=ppt/theme/theme3.xml><?xml version="1.0" encoding="utf-8"?>
<a:theme xmlns:a="http://schemas.openxmlformats.org/drawingml/2006/main" name="1_Blank">
  <a:themeElements>
    <a:clrScheme name="COSSI">
      <a:dk1>
        <a:srgbClr val="000000"/>
      </a:dk1>
      <a:lt1>
        <a:sysClr val="window" lastClr="FFFFFF"/>
      </a:lt1>
      <a:dk2>
        <a:srgbClr val="637052"/>
      </a:dk2>
      <a:lt2>
        <a:srgbClr val="CCDDEA"/>
      </a:lt2>
      <a:accent1>
        <a:srgbClr val="FEB630"/>
      </a:accent1>
      <a:accent2>
        <a:srgbClr val="F26539"/>
      </a:accent2>
      <a:accent3>
        <a:srgbClr val="E3314F"/>
      </a:accent3>
      <a:accent4>
        <a:srgbClr val="4A1736"/>
      </a:accent4>
      <a:accent5>
        <a:srgbClr val="32C4B7"/>
      </a:accent5>
      <a:accent6>
        <a:srgbClr val="58595B"/>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in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nk Theme" id="{6F4924A2-E8BD-4905-9689-CBDB1616D335}" vid="{B1E84EA3-84FB-459C-831D-A0882A6B6404}"/>
    </a:ext>
  </a:extLst>
</a:theme>
</file>

<file path=ppt/theme/theme5.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16.pptx" id="{CCED1CEF-7506-4FEA-9401-6E7CB47777CF}" vid="{58DEE328-F880-40A7-AEA5-6F0C1D6F6F0D}"/>
    </a:ext>
  </a:extLst>
</a:theme>
</file>

<file path=ppt/theme/theme6.xml><?xml version="1.0" encoding="utf-8"?>
<a:theme xmlns:a="http://schemas.openxmlformats.org/drawingml/2006/main" name="DHHS Presentation 01 Navy 2765 for Office 2007 and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HS Presentation 01 Navy 2765 for Office 2007 and 2010.pot [Compatibility Mode]" id="{D5121DB1-E685-4E0A-BE04-A28AE0AB56D0}" vid="{0FB19249-19EB-4D02-8733-253847134BA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HHS Presentation 02 Purple 2602 for Office 2007 and 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pink 16x9 presentation.pptx" id="{2D2C6B8D-2B59-408E-81AF-90591D3F187F}" vid="{1A63EE5F-CA2F-4EE9-9EBC-F14A1348F313}"/>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4EDB85CF5352428248A700A4DAC250" ma:contentTypeVersion="18" ma:contentTypeDescription="Create a new document." ma:contentTypeScope="" ma:versionID="6535c8c682f2ff6fa278c0395883c757">
  <xsd:schema xmlns:xsd="http://www.w3.org/2001/XMLSchema" xmlns:xs="http://www.w3.org/2001/XMLSchema" xmlns:p="http://schemas.microsoft.com/office/2006/metadata/properties" xmlns:ns2="e62e0484-3c20-4db1-8f26-f6211f6f49a7" xmlns:ns3="5168ba78-a1e2-49ce-b679-41638dcff75f" xmlns:ns4="11ad0cd3-baa9-466a-933b-f59ff5e4bfbf" targetNamespace="http://schemas.microsoft.com/office/2006/metadata/properties" ma:root="true" ma:fieldsID="82b08c7b9ae487b9ab6814f8ac70b2c7" ns2:_="" ns3:_="" ns4:_="">
    <xsd:import namespace="e62e0484-3c20-4db1-8f26-f6211f6f49a7"/>
    <xsd:import namespace="5168ba78-a1e2-49ce-b679-41638dcff75f"/>
    <xsd:import namespace="11ad0cd3-baa9-466a-933b-f59ff5e4bf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e0484-3c20-4db1-8f26-f6211f6f49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ca91d9-6630-4029-a1e1-ef90902860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68ba78-a1e2-49ce-b679-41638dcff7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ad0cd3-baa9-466a-933b-f59ff5e4bfb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eb2b360-896d-4d6e-8fb0-29944ee5f9ee}" ma:internalName="TaxCatchAll" ma:showField="CatchAllData" ma:web="11ad0cd3-baa9-466a-933b-f59ff5e4bf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168ba78-a1e2-49ce-b679-41638dcff75f">
      <UserInfo>
        <DisplayName>Katherine Graham</DisplayName>
        <AccountId>312</AccountId>
        <AccountType/>
      </UserInfo>
      <UserInfo>
        <DisplayName>Jemma Missbach</DisplayName>
        <AccountId>279</AccountId>
        <AccountType/>
      </UserInfo>
      <UserInfo>
        <DisplayName>Linda Govan (Archived)</DisplayName>
        <AccountId>254</AccountId>
        <AccountType/>
      </UserInfo>
      <UserInfo>
        <DisplayName>Andrew Giddy</DisplayName>
        <AccountId>1320</AccountId>
        <AccountType/>
      </UserInfo>
      <UserInfo>
        <DisplayName>Katrina Martin</DisplayName>
        <AccountId>246</AccountId>
        <AccountType/>
      </UserInfo>
      <UserInfo>
        <DisplayName>Matt Dixon</DisplayName>
        <AccountId>219</AccountId>
        <AccountType/>
      </UserInfo>
      <UserInfo>
        <DisplayName>Fiona Quigley</DisplayName>
        <AccountId>258</AccountId>
        <AccountType/>
      </UserInfo>
      <UserInfo>
        <DisplayName>Bianca Forrester</DisplayName>
        <AccountId>593</AccountId>
        <AccountType/>
      </UserInfo>
      <UserInfo>
        <DisplayName>Claire Dagley</DisplayName>
        <AccountId>256</AccountId>
        <AccountType/>
      </UserInfo>
      <UserInfo>
        <DisplayName>Naomi White</DisplayName>
        <AccountId>4589</AccountId>
        <AccountType/>
      </UserInfo>
      <UserInfo>
        <DisplayName>Whitney Flower (Archive)</DisplayName>
        <AccountId>4721</AccountId>
        <AccountType/>
      </UserInfo>
      <UserInfo>
        <DisplayName>Rahul Bhoyroo (Archive)</DisplayName>
        <AccountId>3637</AccountId>
        <AccountType/>
      </UserInfo>
      <UserInfo>
        <DisplayName>Andrea Walter (Archive)</DisplayName>
        <AccountId>261</AccountId>
        <AccountType/>
      </UserInfo>
      <UserInfo>
        <DisplayName>Sarah Hole</DisplayName>
        <AccountId>224</AccountId>
        <AccountType/>
      </UserInfo>
    </SharedWithUsers>
    <lcf76f155ced4ddcb4097134ff3c332f xmlns="e62e0484-3c20-4db1-8f26-f6211f6f49a7">
      <Terms xmlns="http://schemas.microsoft.com/office/infopath/2007/PartnerControls"/>
    </lcf76f155ced4ddcb4097134ff3c332f>
    <TaxCatchAll xmlns="11ad0cd3-baa9-466a-933b-f59ff5e4bfbf" xsi:nil="true"/>
  </documentManagement>
</p:properties>
</file>

<file path=customXml/itemProps1.xml><?xml version="1.0" encoding="utf-8"?>
<ds:datastoreItem xmlns:ds="http://schemas.openxmlformats.org/officeDocument/2006/customXml" ds:itemID="{7FBB9F13-56DF-4A5E-B371-0DB7BBDB39CE}">
  <ds:schemaRefs>
    <ds:schemaRef ds:uri="http://schemas.microsoft.com/sharepoint/v3/contenttype/forms"/>
  </ds:schemaRefs>
</ds:datastoreItem>
</file>

<file path=customXml/itemProps2.xml><?xml version="1.0" encoding="utf-8"?>
<ds:datastoreItem xmlns:ds="http://schemas.openxmlformats.org/officeDocument/2006/customXml" ds:itemID="{772C0384-8574-41DD-B443-1E3E64603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e0484-3c20-4db1-8f26-f6211f6f49a7"/>
    <ds:schemaRef ds:uri="5168ba78-a1e2-49ce-b679-41638dcff75f"/>
    <ds:schemaRef ds:uri="11ad0cd3-baa9-466a-933b-f59ff5e4b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9F7501-31B6-46DA-B052-090F4E27B0E7}">
  <ds:schemaRefs>
    <ds:schemaRef ds:uri="http://schemas.openxmlformats.org/package/2006/metadata/core-properties"/>
    <ds:schemaRef ds:uri="11ad0cd3-baa9-466a-933b-f59ff5e4bfbf"/>
    <ds:schemaRef ds:uri="http://purl.org/dc/elements/1.1/"/>
    <ds:schemaRef ds:uri="http://schemas.microsoft.com/office/2006/documentManagement/types"/>
    <ds:schemaRef ds:uri="5168ba78-a1e2-49ce-b679-41638dcff75f"/>
    <ds:schemaRef ds:uri="http://purl.org/dc/terms/"/>
    <ds:schemaRef ds:uri="http://schemas.microsoft.com/office/infopath/2007/PartnerControls"/>
    <ds:schemaRef ds:uri="http://purl.org/dc/dcmitype/"/>
    <ds:schemaRef ds:uri="e62e0484-3c20-4db1-8f26-f6211f6f49a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3288</Words>
  <Application>Microsoft Office PowerPoint</Application>
  <PresentationFormat>Widescreen</PresentationFormat>
  <Paragraphs>321</Paragraphs>
  <Slides>35</Slides>
  <Notes>15</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35</vt:i4>
      </vt:variant>
    </vt:vector>
  </HeadingPairs>
  <TitlesOfParts>
    <vt:vector size="58" baseType="lpstr">
      <vt:lpstr>ＭＳ Ｐゴシック</vt:lpstr>
      <vt:lpstr>-apple-system</vt:lpstr>
      <vt:lpstr>Arial</vt:lpstr>
      <vt:lpstr>Arial Black</vt:lpstr>
      <vt:lpstr>Arial Unicode MS</vt:lpstr>
      <vt:lpstr>Calibri</vt:lpstr>
      <vt:lpstr>Calibri Light</vt:lpstr>
      <vt:lpstr>Courier New</vt:lpstr>
      <vt:lpstr>Georgia Pro Black</vt:lpstr>
      <vt:lpstr>Lucida Grande</vt:lpstr>
      <vt:lpstr>Raleway</vt:lpstr>
      <vt:lpstr>Symbol</vt:lpstr>
      <vt:lpstr>Trebuchet MS</vt:lpstr>
      <vt:lpstr>Wingdings</vt:lpstr>
      <vt:lpstr>WestVic_PHN</vt:lpstr>
      <vt:lpstr>COSSI powerpoint theme</vt:lpstr>
      <vt:lpstr>1_Blank</vt:lpstr>
      <vt:lpstr>Pink Theme</vt:lpstr>
      <vt:lpstr>Default Design</vt:lpstr>
      <vt:lpstr>DHHS Presentation 01 Navy 2765 for Office 2007 and 2010</vt:lpstr>
      <vt:lpstr>Office Theme</vt:lpstr>
      <vt:lpstr>DHHS Presentation 02 Purple 2602 for Office 2007 and 2010</vt:lpstr>
      <vt:lpstr>1_Office Theme</vt:lpstr>
      <vt:lpstr>Welcome to Project ECHO  COVID and Communicable Diseases Network</vt:lpstr>
      <vt:lpstr>Acknowledgement of Countries  </vt:lpstr>
      <vt:lpstr>Etiquette/Zoom use</vt:lpstr>
      <vt:lpstr>WVPHN – Your CPD Centre</vt:lpstr>
      <vt:lpstr>LeLearning outcomes</vt:lpstr>
      <vt:lpstr>Learning Health System  Improvement cycle -A community of learning and change</vt:lpstr>
      <vt:lpstr>Problem: Sexually Transmissible Infections Start with a problem statement.....</vt:lpstr>
      <vt:lpstr>Early in the cycle Assembling data and insights- Best available evidence</vt:lpstr>
      <vt:lpstr>Agenda for COVID and Communicable Diseases Network Series 12: Session 1 “Catching up on STIs: Putting Policy into practice in Western Victoria”             </vt:lpstr>
      <vt:lpstr>Agenda for COVID and Communicable Diseases Network Series 12: Session 1 “Catching up on STIs: Putting Policy into practice in Western Victoria”             </vt:lpstr>
      <vt:lpstr>COVID-19 Update</vt:lpstr>
      <vt:lpstr>COVID Management</vt:lpstr>
      <vt:lpstr>COVID-19 Vaccine – DOSE 5 is coming!</vt:lpstr>
      <vt:lpstr>Respiratory Clinics</vt:lpstr>
      <vt:lpstr>Health Alert – Mosquito Borne Diseases</vt:lpstr>
      <vt:lpstr>Human papillomavirus (HPV) dosing schedule change</vt:lpstr>
      <vt:lpstr>STIs  Syphilis Strategy</vt:lpstr>
      <vt:lpstr>Victorian elimination agenda</vt:lpstr>
      <vt:lpstr>PowerPoint Presentation</vt:lpstr>
      <vt:lpstr>PowerPoint Presentation</vt:lpstr>
      <vt:lpstr>PowerPoint Presentation</vt:lpstr>
      <vt:lpstr>Infectious syphilis in Australia</vt:lpstr>
      <vt:lpstr>Multijurisdictional outbreak</vt:lpstr>
      <vt:lpstr>Syphilis cases in Victoria</vt:lpstr>
      <vt:lpstr>Heat map of syphilis in the Barwon South region</vt:lpstr>
      <vt:lpstr>Syphilis: The role of GPs</vt:lpstr>
      <vt:lpstr>PowerPoint Presentation</vt:lpstr>
      <vt:lpstr>Secondary Syphilis</vt:lpstr>
      <vt:lpstr>Common themes</vt:lpstr>
      <vt:lpstr>PowerPoint Presentation</vt:lpstr>
      <vt:lpstr>Online Notification</vt:lpstr>
      <vt:lpstr>Victorian elimination agenda</vt:lpstr>
      <vt:lpstr>Case Presentation:</vt:lpstr>
      <vt:lpstr>Emerging Public Health Risks – Webinar Series </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Project ECHO COVID 19 Pandemic Response</dc:title>
  <dc:creator>Bianca Forrester</dc:creator>
  <cp:lastModifiedBy>Sarah Hole</cp:lastModifiedBy>
  <cp:revision>3</cp:revision>
  <dcterms:created xsi:type="dcterms:W3CDTF">2020-11-06T07:11:18Z</dcterms:created>
  <dcterms:modified xsi:type="dcterms:W3CDTF">2024-04-12T06:13:02Z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0x010100D84EDB85CF5352428248A700A4DAC250</vt:lpwstr>
  </property>
  <property fmtid="{D5CDD505-2E9C-101B-9397-08002B2CF9AE}" pid="3" name="MediaServiceImageTags">
    <vt:lpwstr/>
  </property>
  <property fmtid="{D5CDD505-2E9C-101B-9397-08002B2CF9AE}" pid="4" name="MSIP_Label_68f8c65d-dacb-48a2-8861-504904ff17a9_Enabled">
    <vt:lpwstr>true</vt:lpwstr>
  </property>
  <property fmtid="{D5CDD505-2E9C-101B-9397-08002B2CF9AE}" pid="5" name="MSIP_Label_68f8c65d-dacb-48a2-8861-504904ff17a9_SetDate">
    <vt:lpwstr>2024-04-12T06:11:37Z</vt:lpwstr>
  </property>
  <property fmtid="{D5CDD505-2E9C-101B-9397-08002B2CF9AE}" pid="6" name="MSIP_Label_68f8c65d-dacb-48a2-8861-504904ff17a9_Method">
    <vt:lpwstr>Standard</vt:lpwstr>
  </property>
  <property fmtid="{D5CDD505-2E9C-101B-9397-08002B2CF9AE}" pid="7" name="MSIP_Label_68f8c65d-dacb-48a2-8861-504904ff17a9_Name">
    <vt:lpwstr>Internal</vt:lpwstr>
  </property>
  <property fmtid="{D5CDD505-2E9C-101B-9397-08002B2CF9AE}" pid="8" name="MSIP_Label_68f8c65d-dacb-48a2-8861-504904ff17a9_SiteId">
    <vt:lpwstr>5bdbc97a-592c-4183-9b7a-9333bd98537d</vt:lpwstr>
  </property>
  <property fmtid="{D5CDD505-2E9C-101B-9397-08002B2CF9AE}" pid="9" name="MSIP_Label_68f8c65d-dacb-48a2-8861-504904ff17a9_ActionId">
    <vt:lpwstr>04119948-73e9-442a-b921-4fecb1eb56f7</vt:lpwstr>
  </property>
  <property fmtid="{D5CDD505-2E9C-101B-9397-08002B2CF9AE}" pid="10" name="MSIP_Label_68f8c65d-dacb-48a2-8861-504904ff17a9_ContentBits">
    <vt:lpwstr>1</vt:lpwstr>
  </property>
  <property fmtid="{D5CDD505-2E9C-101B-9397-08002B2CF9AE}" pid="11" name="ClassificationContentMarkingHeaderLocations">
    <vt:lpwstr>WestVic_PHN:5\COSSI powerpoint theme:12\1_Blank:9\Pink Theme:7\Default Design:7\DHHS Presentation 01 Navy 2765 for Office 2007 and 2010:7\Office Theme:9\DHHS Presentation 02 Purple 2602 for Office 2007 and 2010:7\1_Office Theme:9</vt:lpwstr>
  </property>
  <property fmtid="{D5CDD505-2E9C-101B-9397-08002B2CF9AE}" pid="12" name="ClassificationContentMarkingHeaderText">
    <vt:lpwstr>Internal</vt:lpwstr>
  </property>
</Properties>
</file>