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7FFFCEF3_2BC55712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7FFFCEF8_49CA26CA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7" r:id="rId4"/>
    <p:sldMasterId id="2147483670" r:id="rId5"/>
    <p:sldMasterId id="2147483688" r:id="rId6"/>
    <p:sldMasterId id="2147483707" r:id="rId7"/>
    <p:sldMasterId id="2147483758" r:id="rId8"/>
    <p:sldMasterId id="2147483762" r:id="rId9"/>
    <p:sldMasterId id="2147483778" r:id="rId10"/>
    <p:sldMasterId id="2147483790" r:id="rId11"/>
  </p:sldMasterIdLst>
  <p:notesMasterIdLst>
    <p:notesMasterId r:id="rId46"/>
  </p:notesMasterIdLst>
  <p:sldIdLst>
    <p:sldId id="1154106996" r:id="rId12"/>
    <p:sldId id="1154106997" r:id="rId13"/>
    <p:sldId id="2147471090" r:id="rId14"/>
    <p:sldId id="2147471016" r:id="rId15"/>
    <p:sldId id="1154106999" r:id="rId16"/>
    <p:sldId id="2147471010" r:id="rId17"/>
    <p:sldId id="2147471018" r:id="rId18"/>
    <p:sldId id="2147471009" r:id="rId19"/>
    <p:sldId id="2147471088" r:id="rId20"/>
    <p:sldId id="2147471092" r:id="rId21"/>
    <p:sldId id="2147471091" r:id="rId22"/>
    <p:sldId id="2147470974" r:id="rId23"/>
    <p:sldId id="2147471096" r:id="rId24"/>
    <p:sldId id="2147471097" r:id="rId25"/>
    <p:sldId id="2147471098" r:id="rId26"/>
    <p:sldId id="2147471099" r:id="rId27"/>
    <p:sldId id="2147471100" r:id="rId28"/>
    <p:sldId id="2147471101" r:id="rId29"/>
    <p:sldId id="2147471102" r:id="rId30"/>
    <p:sldId id="2147471103" r:id="rId31"/>
    <p:sldId id="2147471104" r:id="rId32"/>
    <p:sldId id="2147471105" r:id="rId33"/>
    <p:sldId id="2147471106" r:id="rId34"/>
    <p:sldId id="2147471107" r:id="rId35"/>
    <p:sldId id="2147471108" r:id="rId36"/>
    <p:sldId id="2147471109" r:id="rId37"/>
    <p:sldId id="2147471110" r:id="rId38"/>
    <p:sldId id="2147471111" r:id="rId39"/>
    <p:sldId id="2147471112" r:id="rId40"/>
    <p:sldId id="2147471113" r:id="rId41"/>
    <p:sldId id="2147471094" r:id="rId42"/>
    <p:sldId id="2147471095" r:id="rId43"/>
    <p:sldId id="1154107027" r:id="rId44"/>
    <p:sldId id="214747099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257771-95A3-4AA8-ECDE-299A5BC8A5C6}" name="Fiona Quigley" initials="FQ" userId="S::fiona.quigley@westvicphn.com.au::237aeb2c-cd44-4ad8-8a2a-6b5b10b793d7" providerId="AD"/>
  <p188:author id="{AF621DA0-64BE-2F0B-1231-77714C6CCAEA}" name="Katrina Martin" initials="KM" userId="S::katrina.martin@westvicphn.com.au::597c9010-c110-423e-b47e-e0510c7a29bd" providerId="AD"/>
  <p188:author id="{155932E8-DBEA-FC50-B177-6FCEC6F8CDD7}" name="Naomi White" initials="NW" userId="S::naomi.white@westvicphn.com.au::62327c8a-716e-4fb8-9a06-66d9f0b2b578" providerId="AD"/>
  <p188:author id="{CA9265F2-21BC-AFD8-534A-D4328923CD73}" name="Rachel Heenan (Health)" initials="RH(" userId="S::rachel.heenan@health.vic.gov.au::a7ff3694-1d0a-4621-b73e-737f3533977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rina Martin" initials="KM" lastIdx="1" clrIdx="0">
    <p:extLst>
      <p:ext uri="{19B8F6BF-5375-455C-9EA6-DF929625EA0E}">
        <p15:presenceInfo xmlns:p15="http://schemas.microsoft.com/office/powerpoint/2012/main" userId="S::katrina.martin@westvicphn.com.au::597c9010-c110-423e-b47e-e0510c7a29b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864"/>
    <a:srgbClr val="683006"/>
    <a:srgbClr val="945200"/>
    <a:srgbClr val="93532F"/>
    <a:srgbClr val="FFFF00"/>
    <a:srgbClr val="F77CD4"/>
    <a:srgbClr val="73BCC2"/>
    <a:srgbClr val="003D64"/>
    <a:srgbClr val="00B17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657DF1-A35E-4609-939B-B1320B52C5E6}" v="3" dt="2023-02-22T20:38:12.438"/>
    <p1510:client id="{FA4F803D-88C4-4D3C-8007-E98420CB02E1}" v="689" dt="2023-02-22T22:56:34.0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/Relationships>
</file>

<file path=ppt/comments/modernComment_7FFFCEF3_2BC5571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265443E-926F-4049-9F57-7F78ED62F585}" authorId="{155932E8-DBEA-FC50-B177-6FCEC6F8CDD7}" created="2023-02-21T20:22:18.585">
    <pc:sldMkLst xmlns:pc="http://schemas.microsoft.com/office/powerpoint/2013/main/command">
      <pc:docMk/>
      <pc:sldMk cId="734353170" sldId="2147471091"/>
    </pc:sldMkLst>
    <p188:txBody>
      <a:bodyPr/>
      <a:lstStyle/>
      <a:p>
        <a:r>
          <a:rPr lang="en-US"/>
          <a:t>[@Jemma Missbach] can you please add a link to HP for this slide.</a:t>
        </a:r>
      </a:p>
    </p188:txBody>
  </p188:cm>
</p188:cmLst>
</file>

<file path=ppt/comments/modernComment_7FFFCEF8_49CA26C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8A4F37B-EE1A-4279-BAC8-2069BB2BF088}" authorId="{155932E8-DBEA-FC50-B177-6FCEC6F8CDD7}" created="2023-02-21T20:32:28.79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237984970" sldId="2147471096"/>
      <ac:spMk id="3" creationId="{D2BD0B64-2C8E-2A1B-D8CF-B6D38AE55F94}"/>
    </ac:deMkLst>
    <p188:replyLst>
      <p188:reply id="{DCFFB0F0-856F-43E9-94B2-8AFB40CE7D2F}" authorId="{155932E8-DBEA-FC50-B177-6FCEC6F8CDD7}" created="2023-02-21T20:44:05.260">
        <p188:txBody>
          <a:bodyPr/>
          <a:lstStyle/>
          <a:p>
            <a:r>
              <a:rPr lang="en-US"/>
              <a:t>and gastro health alert https://www.health.vic.gov.au/health-advisories/increase-in-gastroenteritis-outbreaks-in-childcare</a:t>
            </a:r>
          </a:p>
        </p188:txBody>
      </p188:reply>
    </p188:replyLst>
    <p188:txBody>
      <a:bodyPr/>
      <a:lstStyle/>
      <a:p>
        <a:r>
          <a:rPr lang="en-US"/>
          <a:t>[@Jemma Missbach] can you please link BOM heatwave warning http://www.bom.gov.au/vic/warnings/heatwave.shtml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DC05B4-DF3B-3C40-9BB5-931F7A9113D2}" type="doc">
      <dgm:prSet loTypeId="urn:microsoft.com/office/officeart/2005/8/layout/cycle8" loCatId="" qsTypeId="urn:microsoft.com/office/officeart/2005/8/quickstyle/simple1" qsCatId="simple" csTypeId="urn:microsoft.com/office/officeart/2005/8/colors/colorful5" csCatId="colorful" phldr="1"/>
      <dgm:spPr/>
    </dgm:pt>
    <dgm:pt modelId="{96BACBF7-9DCD-BE4D-95DC-BC4630F64B49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/>
            <a:t>Stakeholders</a:t>
          </a:r>
        </a:p>
      </dgm:t>
    </dgm:pt>
    <dgm:pt modelId="{ADA37758-DDCC-CE4B-A48C-ED0D6B264D3E}" type="parTrans" cxnId="{6EDAF780-B3B0-C745-A290-B8EDB4ABFD4B}">
      <dgm:prSet/>
      <dgm:spPr/>
      <dgm:t>
        <a:bodyPr/>
        <a:lstStyle/>
        <a:p>
          <a:endParaRPr lang="en-GB"/>
        </a:p>
      </dgm:t>
    </dgm:pt>
    <dgm:pt modelId="{78D24713-2897-194F-AE8B-EC65C6C545CE}" type="sibTrans" cxnId="{6EDAF780-B3B0-C745-A290-B8EDB4ABFD4B}">
      <dgm:prSet/>
      <dgm:spPr/>
      <dgm:t>
        <a:bodyPr/>
        <a:lstStyle/>
        <a:p>
          <a:endParaRPr lang="en-GB"/>
        </a:p>
      </dgm:t>
    </dgm:pt>
    <dgm:pt modelId="{9356D9EC-497E-B145-BEB0-652DF6A3A3C4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/>
            <a:t>Research</a:t>
          </a:r>
        </a:p>
      </dgm:t>
    </dgm:pt>
    <dgm:pt modelId="{51C9E712-2E0C-EB4A-97D9-FDAED8558781}" type="parTrans" cxnId="{84A8008A-AA55-CD41-A122-486C7341AE4E}">
      <dgm:prSet/>
      <dgm:spPr/>
      <dgm:t>
        <a:bodyPr/>
        <a:lstStyle/>
        <a:p>
          <a:endParaRPr lang="en-GB"/>
        </a:p>
      </dgm:t>
    </dgm:pt>
    <dgm:pt modelId="{9295F3F8-1FE7-2E44-A96D-C40EB412D67B}" type="sibTrans" cxnId="{84A8008A-AA55-CD41-A122-486C7341AE4E}">
      <dgm:prSet/>
      <dgm:spPr/>
      <dgm:t>
        <a:bodyPr/>
        <a:lstStyle/>
        <a:p>
          <a:endParaRPr lang="en-GB"/>
        </a:p>
      </dgm:t>
    </dgm:pt>
    <dgm:pt modelId="{EBDD983B-C55D-BE4C-B97C-A9D55A03F2B5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GB"/>
            <a:t>Data</a:t>
          </a:r>
        </a:p>
      </dgm:t>
    </dgm:pt>
    <dgm:pt modelId="{CE927444-57C1-9F40-9C6C-91FF1BFE135C}" type="parTrans" cxnId="{938F6DC1-1E51-F54C-BAFC-DB77E519E816}">
      <dgm:prSet/>
      <dgm:spPr/>
      <dgm:t>
        <a:bodyPr/>
        <a:lstStyle/>
        <a:p>
          <a:endParaRPr lang="en-GB"/>
        </a:p>
      </dgm:t>
    </dgm:pt>
    <dgm:pt modelId="{FFA023D3-2CB9-1C49-B352-37CDD697379D}" type="sibTrans" cxnId="{938F6DC1-1E51-F54C-BAFC-DB77E519E816}">
      <dgm:prSet/>
      <dgm:spPr/>
      <dgm:t>
        <a:bodyPr/>
        <a:lstStyle/>
        <a:p>
          <a:endParaRPr lang="en-GB"/>
        </a:p>
      </dgm:t>
    </dgm:pt>
    <dgm:pt modelId="{E04084C8-9E2C-7848-9D60-FB890A3896BC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GB"/>
            <a:t>Implementation</a:t>
          </a:r>
        </a:p>
      </dgm:t>
    </dgm:pt>
    <dgm:pt modelId="{2F1E7862-89F0-DE44-8C6A-2CBBB3797C46}" type="parTrans" cxnId="{5EEBFBB4-C1BE-5640-B87A-6427E615740D}">
      <dgm:prSet/>
      <dgm:spPr/>
      <dgm:t>
        <a:bodyPr/>
        <a:lstStyle/>
        <a:p>
          <a:endParaRPr lang="en-GB"/>
        </a:p>
      </dgm:t>
    </dgm:pt>
    <dgm:pt modelId="{56A52257-05A9-8347-88D7-69E4353BEEE1}" type="sibTrans" cxnId="{5EEBFBB4-C1BE-5640-B87A-6427E615740D}">
      <dgm:prSet/>
      <dgm:spPr/>
      <dgm:t>
        <a:bodyPr/>
        <a:lstStyle/>
        <a:p>
          <a:endParaRPr lang="en-GB"/>
        </a:p>
      </dgm:t>
    </dgm:pt>
    <dgm:pt modelId="{17F1B32D-EFAA-3449-94FF-8B0B92C58368}" type="pres">
      <dgm:prSet presAssocID="{79DC05B4-DF3B-3C40-9BB5-931F7A9113D2}" presName="compositeShape" presStyleCnt="0">
        <dgm:presLayoutVars>
          <dgm:chMax val="7"/>
          <dgm:dir/>
          <dgm:resizeHandles val="exact"/>
        </dgm:presLayoutVars>
      </dgm:prSet>
      <dgm:spPr/>
    </dgm:pt>
    <dgm:pt modelId="{6A248F0C-B9E5-CB44-B793-90B19EA4F3FD}" type="pres">
      <dgm:prSet presAssocID="{79DC05B4-DF3B-3C40-9BB5-931F7A9113D2}" presName="wedge1" presStyleLbl="node1" presStyleIdx="0" presStyleCnt="4"/>
      <dgm:spPr/>
    </dgm:pt>
    <dgm:pt modelId="{EB3C64AE-B68C-FF4E-ADB5-87392E53D02F}" type="pres">
      <dgm:prSet presAssocID="{79DC05B4-DF3B-3C40-9BB5-931F7A9113D2}" presName="dummy1a" presStyleCnt="0"/>
      <dgm:spPr/>
    </dgm:pt>
    <dgm:pt modelId="{1CE4EB73-0EA7-2144-B35C-2543ECF9A424}" type="pres">
      <dgm:prSet presAssocID="{79DC05B4-DF3B-3C40-9BB5-931F7A9113D2}" presName="dummy1b" presStyleCnt="0"/>
      <dgm:spPr/>
    </dgm:pt>
    <dgm:pt modelId="{388CDFB8-6358-EF46-87CC-11C0262E73D8}" type="pres">
      <dgm:prSet presAssocID="{79DC05B4-DF3B-3C40-9BB5-931F7A9113D2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D0CF689-A8BD-F643-8261-4030F423E082}" type="pres">
      <dgm:prSet presAssocID="{79DC05B4-DF3B-3C40-9BB5-931F7A9113D2}" presName="wedge2" presStyleLbl="node1" presStyleIdx="1" presStyleCnt="4"/>
      <dgm:spPr/>
    </dgm:pt>
    <dgm:pt modelId="{CAE45C19-6685-D04C-A2CB-D6D05A05BDB0}" type="pres">
      <dgm:prSet presAssocID="{79DC05B4-DF3B-3C40-9BB5-931F7A9113D2}" presName="dummy2a" presStyleCnt="0"/>
      <dgm:spPr/>
    </dgm:pt>
    <dgm:pt modelId="{6B9E4EB1-AD31-674E-80DD-4C7A0DF7FF41}" type="pres">
      <dgm:prSet presAssocID="{79DC05B4-DF3B-3C40-9BB5-931F7A9113D2}" presName="dummy2b" presStyleCnt="0"/>
      <dgm:spPr/>
    </dgm:pt>
    <dgm:pt modelId="{8ABB69DF-B64D-D14D-B40D-8FE501BC4ADE}" type="pres">
      <dgm:prSet presAssocID="{79DC05B4-DF3B-3C40-9BB5-931F7A9113D2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E041917-4473-A64F-916F-8DEB86F0E932}" type="pres">
      <dgm:prSet presAssocID="{79DC05B4-DF3B-3C40-9BB5-931F7A9113D2}" presName="wedge3" presStyleLbl="node1" presStyleIdx="2" presStyleCnt="4"/>
      <dgm:spPr/>
    </dgm:pt>
    <dgm:pt modelId="{822EF5D2-E42C-3D49-B8BE-8EA0BA198D45}" type="pres">
      <dgm:prSet presAssocID="{79DC05B4-DF3B-3C40-9BB5-931F7A9113D2}" presName="dummy3a" presStyleCnt="0"/>
      <dgm:spPr/>
    </dgm:pt>
    <dgm:pt modelId="{036E3030-AE49-E44A-A0FF-EC6DE3860032}" type="pres">
      <dgm:prSet presAssocID="{79DC05B4-DF3B-3C40-9BB5-931F7A9113D2}" presName="dummy3b" presStyleCnt="0"/>
      <dgm:spPr/>
    </dgm:pt>
    <dgm:pt modelId="{532239F4-CCD2-8B41-A327-BDC51B928958}" type="pres">
      <dgm:prSet presAssocID="{79DC05B4-DF3B-3C40-9BB5-931F7A9113D2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78EB5A4-902A-AA40-B59A-E52BB06833B9}" type="pres">
      <dgm:prSet presAssocID="{79DC05B4-DF3B-3C40-9BB5-931F7A9113D2}" presName="wedge4" presStyleLbl="node1" presStyleIdx="3" presStyleCnt="4"/>
      <dgm:spPr/>
    </dgm:pt>
    <dgm:pt modelId="{64CAFD72-6DBC-A540-956F-6B94B304729B}" type="pres">
      <dgm:prSet presAssocID="{79DC05B4-DF3B-3C40-9BB5-931F7A9113D2}" presName="dummy4a" presStyleCnt="0"/>
      <dgm:spPr/>
    </dgm:pt>
    <dgm:pt modelId="{2235DE27-4955-0A4D-9D9A-A4E0CF7916BC}" type="pres">
      <dgm:prSet presAssocID="{79DC05B4-DF3B-3C40-9BB5-931F7A9113D2}" presName="dummy4b" presStyleCnt="0"/>
      <dgm:spPr/>
    </dgm:pt>
    <dgm:pt modelId="{59A22021-361A-8349-8426-B46B7BB49449}" type="pres">
      <dgm:prSet presAssocID="{79DC05B4-DF3B-3C40-9BB5-931F7A9113D2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79389349-77E0-9141-B02E-C7C9A2EE5702}" type="pres">
      <dgm:prSet presAssocID="{78D24713-2897-194F-AE8B-EC65C6C545CE}" presName="arrowWedge1" presStyleLbl="fgSibTrans2D1" presStyleIdx="0" presStyleCnt="4"/>
      <dgm:spPr>
        <a:solidFill>
          <a:schemeClr val="accent2">
            <a:lumMod val="75000"/>
          </a:schemeClr>
        </a:solidFill>
      </dgm:spPr>
    </dgm:pt>
    <dgm:pt modelId="{D0A906B1-71B9-5A46-BD10-9B5471395060}" type="pres">
      <dgm:prSet presAssocID="{9295F3F8-1FE7-2E44-A96D-C40EB412D67B}" presName="arrowWedge2" presStyleLbl="fgSibTrans2D1" presStyleIdx="1" presStyleCnt="4"/>
      <dgm:spPr>
        <a:solidFill>
          <a:schemeClr val="accent6">
            <a:lumMod val="75000"/>
          </a:schemeClr>
        </a:solidFill>
      </dgm:spPr>
    </dgm:pt>
    <dgm:pt modelId="{1369CFC1-7BE2-5F45-8561-B6601A8F7517}" type="pres">
      <dgm:prSet presAssocID="{FFA023D3-2CB9-1C49-B352-37CDD697379D}" presName="arrowWedge3" presStyleLbl="fgSibTrans2D1" presStyleIdx="2" presStyleCnt="4"/>
      <dgm:spPr>
        <a:solidFill>
          <a:schemeClr val="accent5">
            <a:lumMod val="75000"/>
          </a:schemeClr>
        </a:solidFill>
      </dgm:spPr>
    </dgm:pt>
    <dgm:pt modelId="{DCBCD9B1-0E93-8E47-8C2E-107ACB367D5E}" type="pres">
      <dgm:prSet presAssocID="{56A52257-05A9-8347-88D7-69E4353BEEE1}" presName="arrowWedge4" presStyleLbl="fgSibTrans2D1" presStyleIdx="3" presStyleCnt="4"/>
      <dgm:spPr>
        <a:solidFill>
          <a:schemeClr val="tx2">
            <a:lumMod val="75000"/>
          </a:schemeClr>
        </a:solidFill>
      </dgm:spPr>
    </dgm:pt>
  </dgm:ptLst>
  <dgm:cxnLst>
    <dgm:cxn modelId="{CE7A5B0F-E16C-4447-A69E-9DD45DD31424}" type="presOf" srcId="{9356D9EC-497E-B145-BEB0-652DF6A3A3C4}" destId="{DD0CF689-A8BD-F643-8261-4030F423E082}" srcOrd="0" destOrd="0" presId="urn:microsoft.com/office/officeart/2005/8/layout/cycle8"/>
    <dgm:cxn modelId="{BA2C7312-7BE8-2F4D-9661-9255AB540495}" type="presOf" srcId="{9356D9EC-497E-B145-BEB0-652DF6A3A3C4}" destId="{8ABB69DF-B64D-D14D-B40D-8FE501BC4ADE}" srcOrd="1" destOrd="0" presId="urn:microsoft.com/office/officeart/2005/8/layout/cycle8"/>
    <dgm:cxn modelId="{AA520442-3D6F-F645-93FB-1B14AEC70310}" type="presOf" srcId="{EBDD983B-C55D-BE4C-B97C-A9D55A03F2B5}" destId="{8E041917-4473-A64F-916F-8DEB86F0E932}" srcOrd="0" destOrd="0" presId="urn:microsoft.com/office/officeart/2005/8/layout/cycle8"/>
    <dgm:cxn modelId="{2D253B70-2627-1D4C-8B56-6E1B07A2E4F6}" type="presOf" srcId="{96BACBF7-9DCD-BE4D-95DC-BC4630F64B49}" destId="{388CDFB8-6358-EF46-87CC-11C0262E73D8}" srcOrd="1" destOrd="0" presId="urn:microsoft.com/office/officeart/2005/8/layout/cycle8"/>
    <dgm:cxn modelId="{6EDAF780-B3B0-C745-A290-B8EDB4ABFD4B}" srcId="{79DC05B4-DF3B-3C40-9BB5-931F7A9113D2}" destId="{96BACBF7-9DCD-BE4D-95DC-BC4630F64B49}" srcOrd="0" destOrd="0" parTransId="{ADA37758-DDCC-CE4B-A48C-ED0D6B264D3E}" sibTransId="{78D24713-2897-194F-AE8B-EC65C6C545CE}"/>
    <dgm:cxn modelId="{84A8008A-AA55-CD41-A122-486C7341AE4E}" srcId="{79DC05B4-DF3B-3C40-9BB5-931F7A9113D2}" destId="{9356D9EC-497E-B145-BEB0-652DF6A3A3C4}" srcOrd="1" destOrd="0" parTransId="{51C9E712-2E0C-EB4A-97D9-FDAED8558781}" sibTransId="{9295F3F8-1FE7-2E44-A96D-C40EB412D67B}"/>
    <dgm:cxn modelId="{43E9D99F-3C29-E148-A131-DE84EF6E5D71}" type="presOf" srcId="{E04084C8-9E2C-7848-9D60-FB890A3896BC}" destId="{59A22021-361A-8349-8426-B46B7BB49449}" srcOrd="1" destOrd="0" presId="urn:microsoft.com/office/officeart/2005/8/layout/cycle8"/>
    <dgm:cxn modelId="{4F1F49AF-EE0F-F649-BFF6-1C5658181987}" type="presOf" srcId="{79DC05B4-DF3B-3C40-9BB5-931F7A9113D2}" destId="{17F1B32D-EFAA-3449-94FF-8B0B92C58368}" srcOrd="0" destOrd="0" presId="urn:microsoft.com/office/officeart/2005/8/layout/cycle8"/>
    <dgm:cxn modelId="{5EEBFBB4-C1BE-5640-B87A-6427E615740D}" srcId="{79DC05B4-DF3B-3C40-9BB5-931F7A9113D2}" destId="{E04084C8-9E2C-7848-9D60-FB890A3896BC}" srcOrd="3" destOrd="0" parTransId="{2F1E7862-89F0-DE44-8C6A-2CBBB3797C46}" sibTransId="{56A52257-05A9-8347-88D7-69E4353BEEE1}"/>
    <dgm:cxn modelId="{125805C1-F455-7444-83EA-A2DD223C7F21}" type="presOf" srcId="{EBDD983B-C55D-BE4C-B97C-A9D55A03F2B5}" destId="{532239F4-CCD2-8B41-A327-BDC51B928958}" srcOrd="1" destOrd="0" presId="urn:microsoft.com/office/officeart/2005/8/layout/cycle8"/>
    <dgm:cxn modelId="{938F6DC1-1E51-F54C-BAFC-DB77E519E816}" srcId="{79DC05B4-DF3B-3C40-9BB5-931F7A9113D2}" destId="{EBDD983B-C55D-BE4C-B97C-A9D55A03F2B5}" srcOrd="2" destOrd="0" parTransId="{CE927444-57C1-9F40-9C6C-91FF1BFE135C}" sibTransId="{FFA023D3-2CB9-1C49-B352-37CDD697379D}"/>
    <dgm:cxn modelId="{9712AAD9-C328-A345-9ED5-AB11236E27D8}" type="presOf" srcId="{E04084C8-9E2C-7848-9D60-FB890A3896BC}" destId="{F78EB5A4-902A-AA40-B59A-E52BB06833B9}" srcOrd="0" destOrd="0" presId="urn:microsoft.com/office/officeart/2005/8/layout/cycle8"/>
    <dgm:cxn modelId="{4F4EA2F7-F67E-9E48-B0E8-CE279C77D5EF}" type="presOf" srcId="{96BACBF7-9DCD-BE4D-95DC-BC4630F64B49}" destId="{6A248F0C-B9E5-CB44-B793-90B19EA4F3FD}" srcOrd="0" destOrd="0" presId="urn:microsoft.com/office/officeart/2005/8/layout/cycle8"/>
    <dgm:cxn modelId="{518CEBF1-7A6B-5B49-8CF0-4896C9DDDD31}" type="presParOf" srcId="{17F1B32D-EFAA-3449-94FF-8B0B92C58368}" destId="{6A248F0C-B9E5-CB44-B793-90B19EA4F3FD}" srcOrd="0" destOrd="0" presId="urn:microsoft.com/office/officeart/2005/8/layout/cycle8"/>
    <dgm:cxn modelId="{B9525D1F-7267-6042-A4A6-E1596DB40192}" type="presParOf" srcId="{17F1B32D-EFAA-3449-94FF-8B0B92C58368}" destId="{EB3C64AE-B68C-FF4E-ADB5-87392E53D02F}" srcOrd="1" destOrd="0" presId="urn:microsoft.com/office/officeart/2005/8/layout/cycle8"/>
    <dgm:cxn modelId="{BDBCCC89-9CED-E64C-A7C4-C3FE756E9E0B}" type="presParOf" srcId="{17F1B32D-EFAA-3449-94FF-8B0B92C58368}" destId="{1CE4EB73-0EA7-2144-B35C-2543ECF9A424}" srcOrd="2" destOrd="0" presId="urn:microsoft.com/office/officeart/2005/8/layout/cycle8"/>
    <dgm:cxn modelId="{C8897A74-C0B7-F942-A096-8F82256C086E}" type="presParOf" srcId="{17F1B32D-EFAA-3449-94FF-8B0B92C58368}" destId="{388CDFB8-6358-EF46-87CC-11C0262E73D8}" srcOrd="3" destOrd="0" presId="urn:microsoft.com/office/officeart/2005/8/layout/cycle8"/>
    <dgm:cxn modelId="{F2C8DD2B-6ECB-7C4E-ADE5-521C45F53230}" type="presParOf" srcId="{17F1B32D-EFAA-3449-94FF-8B0B92C58368}" destId="{DD0CF689-A8BD-F643-8261-4030F423E082}" srcOrd="4" destOrd="0" presId="urn:microsoft.com/office/officeart/2005/8/layout/cycle8"/>
    <dgm:cxn modelId="{C04EF9DE-80E5-9D48-9C06-D65264C22F8F}" type="presParOf" srcId="{17F1B32D-EFAA-3449-94FF-8B0B92C58368}" destId="{CAE45C19-6685-D04C-A2CB-D6D05A05BDB0}" srcOrd="5" destOrd="0" presId="urn:microsoft.com/office/officeart/2005/8/layout/cycle8"/>
    <dgm:cxn modelId="{35F91FAE-8CF9-A64B-B66F-449C1B25E677}" type="presParOf" srcId="{17F1B32D-EFAA-3449-94FF-8B0B92C58368}" destId="{6B9E4EB1-AD31-674E-80DD-4C7A0DF7FF41}" srcOrd="6" destOrd="0" presId="urn:microsoft.com/office/officeart/2005/8/layout/cycle8"/>
    <dgm:cxn modelId="{1A6DF64D-BDD5-0B40-99F9-6FBF8F0173C3}" type="presParOf" srcId="{17F1B32D-EFAA-3449-94FF-8B0B92C58368}" destId="{8ABB69DF-B64D-D14D-B40D-8FE501BC4ADE}" srcOrd="7" destOrd="0" presId="urn:microsoft.com/office/officeart/2005/8/layout/cycle8"/>
    <dgm:cxn modelId="{A3ACBFDF-17D9-9C45-8595-197A55AFC861}" type="presParOf" srcId="{17F1B32D-EFAA-3449-94FF-8B0B92C58368}" destId="{8E041917-4473-A64F-916F-8DEB86F0E932}" srcOrd="8" destOrd="0" presId="urn:microsoft.com/office/officeart/2005/8/layout/cycle8"/>
    <dgm:cxn modelId="{6C356025-8290-2946-8834-AF6E4FB01A7E}" type="presParOf" srcId="{17F1B32D-EFAA-3449-94FF-8B0B92C58368}" destId="{822EF5D2-E42C-3D49-B8BE-8EA0BA198D45}" srcOrd="9" destOrd="0" presId="urn:microsoft.com/office/officeart/2005/8/layout/cycle8"/>
    <dgm:cxn modelId="{30FE65B3-5835-8E42-936B-F88BC87DAE54}" type="presParOf" srcId="{17F1B32D-EFAA-3449-94FF-8B0B92C58368}" destId="{036E3030-AE49-E44A-A0FF-EC6DE3860032}" srcOrd="10" destOrd="0" presId="urn:microsoft.com/office/officeart/2005/8/layout/cycle8"/>
    <dgm:cxn modelId="{1A28B004-1755-F945-9480-175E6BA71D9B}" type="presParOf" srcId="{17F1B32D-EFAA-3449-94FF-8B0B92C58368}" destId="{532239F4-CCD2-8B41-A327-BDC51B928958}" srcOrd="11" destOrd="0" presId="urn:microsoft.com/office/officeart/2005/8/layout/cycle8"/>
    <dgm:cxn modelId="{4759593A-0E79-AA45-83E9-8FA19AB2CA38}" type="presParOf" srcId="{17F1B32D-EFAA-3449-94FF-8B0B92C58368}" destId="{F78EB5A4-902A-AA40-B59A-E52BB06833B9}" srcOrd="12" destOrd="0" presId="urn:microsoft.com/office/officeart/2005/8/layout/cycle8"/>
    <dgm:cxn modelId="{9EF13D17-C8AC-ED48-A324-94C64860EBD2}" type="presParOf" srcId="{17F1B32D-EFAA-3449-94FF-8B0B92C58368}" destId="{64CAFD72-6DBC-A540-956F-6B94B304729B}" srcOrd="13" destOrd="0" presId="urn:microsoft.com/office/officeart/2005/8/layout/cycle8"/>
    <dgm:cxn modelId="{3C938DBC-1D02-534A-BEFA-337205D94C7B}" type="presParOf" srcId="{17F1B32D-EFAA-3449-94FF-8B0B92C58368}" destId="{2235DE27-4955-0A4D-9D9A-A4E0CF7916BC}" srcOrd="14" destOrd="0" presId="urn:microsoft.com/office/officeart/2005/8/layout/cycle8"/>
    <dgm:cxn modelId="{BD2224B8-FFCB-3549-9F3E-1C6FEFD4C5F5}" type="presParOf" srcId="{17F1B32D-EFAA-3449-94FF-8B0B92C58368}" destId="{59A22021-361A-8349-8426-B46B7BB49449}" srcOrd="15" destOrd="0" presId="urn:microsoft.com/office/officeart/2005/8/layout/cycle8"/>
    <dgm:cxn modelId="{62BBE02D-3DCD-4B4A-961C-DC8E3FAC991A}" type="presParOf" srcId="{17F1B32D-EFAA-3449-94FF-8B0B92C58368}" destId="{79389349-77E0-9141-B02E-C7C9A2EE5702}" srcOrd="16" destOrd="0" presId="urn:microsoft.com/office/officeart/2005/8/layout/cycle8"/>
    <dgm:cxn modelId="{F17EE7D7-F02D-3242-967E-0FFF9AF5054D}" type="presParOf" srcId="{17F1B32D-EFAA-3449-94FF-8B0B92C58368}" destId="{D0A906B1-71B9-5A46-BD10-9B5471395060}" srcOrd="17" destOrd="0" presId="urn:microsoft.com/office/officeart/2005/8/layout/cycle8"/>
    <dgm:cxn modelId="{169D82D3-002B-CA43-9831-092B8249FC5B}" type="presParOf" srcId="{17F1B32D-EFAA-3449-94FF-8B0B92C58368}" destId="{1369CFC1-7BE2-5F45-8561-B6601A8F7517}" srcOrd="18" destOrd="0" presId="urn:microsoft.com/office/officeart/2005/8/layout/cycle8"/>
    <dgm:cxn modelId="{E12CB4F1-3ADB-6D47-AD24-8BB7A00CA365}" type="presParOf" srcId="{17F1B32D-EFAA-3449-94FF-8B0B92C58368}" destId="{DCBCD9B1-0E93-8E47-8C2E-107ACB367D5E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885A8B-0605-D04B-A279-F7AADC0AE26C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15A6B29-7110-354F-94CD-EBB1B2CC29F2}">
      <dgm:prSet phldrT="[Text]"/>
      <dgm:spPr/>
      <dgm:t>
        <a:bodyPr/>
        <a:lstStyle/>
        <a:p>
          <a:r>
            <a:rPr lang="en-GB"/>
            <a:t>Interpret results</a:t>
          </a:r>
        </a:p>
      </dgm:t>
    </dgm:pt>
    <dgm:pt modelId="{A350C465-2EEC-B94E-BCEF-4EC41794E0D3}" type="parTrans" cxnId="{0743B195-3093-DD49-AA2A-854D7F6BBD16}">
      <dgm:prSet/>
      <dgm:spPr/>
      <dgm:t>
        <a:bodyPr/>
        <a:lstStyle/>
        <a:p>
          <a:endParaRPr lang="en-GB"/>
        </a:p>
      </dgm:t>
    </dgm:pt>
    <dgm:pt modelId="{E2A751BA-EC7B-9E45-B064-7F62936286FC}" type="sibTrans" cxnId="{0743B195-3093-DD49-AA2A-854D7F6BBD16}">
      <dgm:prSet/>
      <dgm:spPr/>
      <dgm:t>
        <a:bodyPr/>
        <a:lstStyle/>
        <a:p>
          <a:endParaRPr lang="en-GB"/>
        </a:p>
      </dgm:t>
    </dgm:pt>
    <dgm:pt modelId="{66001DB3-D21D-FC4B-98C9-B316586F4D20}">
      <dgm:prSet phldrT="[Text]"/>
      <dgm:spPr/>
      <dgm:t>
        <a:bodyPr/>
        <a:lstStyle/>
        <a:p>
          <a:r>
            <a:rPr lang="en-GB"/>
            <a:t>Design  Intervention</a:t>
          </a:r>
        </a:p>
      </dgm:t>
    </dgm:pt>
    <dgm:pt modelId="{AF97271F-9EA0-2049-A54D-D187606B0AB8}" type="parTrans" cxnId="{C4A0EE40-60AD-FF4C-B7B8-A34880DEA839}">
      <dgm:prSet/>
      <dgm:spPr/>
      <dgm:t>
        <a:bodyPr/>
        <a:lstStyle/>
        <a:p>
          <a:endParaRPr lang="en-GB"/>
        </a:p>
      </dgm:t>
    </dgm:pt>
    <dgm:pt modelId="{4A51EDE4-072E-F747-9A67-5B1829623161}" type="sibTrans" cxnId="{C4A0EE40-60AD-FF4C-B7B8-A34880DEA839}">
      <dgm:prSet/>
      <dgm:spPr/>
      <dgm:t>
        <a:bodyPr/>
        <a:lstStyle/>
        <a:p>
          <a:endParaRPr lang="en-GB"/>
        </a:p>
      </dgm:t>
    </dgm:pt>
    <dgm:pt modelId="{46FF7E39-A450-974E-9FFE-4D4B315FB856}">
      <dgm:prSet phldrT="[Text]"/>
      <dgm:spPr/>
      <dgm:t>
        <a:bodyPr/>
        <a:lstStyle/>
        <a:p>
          <a:r>
            <a:rPr lang="en-GB"/>
            <a:t>Take action</a:t>
          </a:r>
        </a:p>
      </dgm:t>
    </dgm:pt>
    <dgm:pt modelId="{51E7E8F6-1192-6E45-84F2-B5014BC9CFAD}" type="parTrans" cxnId="{8E0068D0-6CC8-F74E-BEA3-7B75BF25B65C}">
      <dgm:prSet/>
      <dgm:spPr/>
      <dgm:t>
        <a:bodyPr/>
        <a:lstStyle/>
        <a:p>
          <a:endParaRPr lang="en-GB"/>
        </a:p>
      </dgm:t>
    </dgm:pt>
    <dgm:pt modelId="{5A906E17-18FD-524A-8908-0E1D2725D261}" type="sibTrans" cxnId="{8E0068D0-6CC8-F74E-BEA3-7B75BF25B65C}">
      <dgm:prSet/>
      <dgm:spPr/>
      <dgm:t>
        <a:bodyPr/>
        <a:lstStyle/>
        <a:p>
          <a:endParaRPr lang="en-GB"/>
        </a:p>
      </dgm:t>
    </dgm:pt>
    <dgm:pt modelId="{B254D0EB-8EFF-5F42-8A21-DDD67F6F22D9}">
      <dgm:prSet phldrT="[Text]"/>
      <dgm:spPr/>
      <dgm:t>
        <a:bodyPr/>
        <a:lstStyle/>
        <a:p>
          <a:r>
            <a:rPr lang="en-GB"/>
            <a:t>Assemble data</a:t>
          </a:r>
        </a:p>
      </dgm:t>
    </dgm:pt>
    <dgm:pt modelId="{F5599209-E260-2E40-9EE0-8204559386B5}" type="parTrans" cxnId="{F4F29E3F-F7A2-8E49-B592-BAD5A6DCA038}">
      <dgm:prSet/>
      <dgm:spPr/>
      <dgm:t>
        <a:bodyPr/>
        <a:lstStyle/>
        <a:p>
          <a:endParaRPr lang="en-GB"/>
        </a:p>
      </dgm:t>
    </dgm:pt>
    <dgm:pt modelId="{E138138A-22EB-4544-9A2D-ED8BAACE322E}" type="sibTrans" cxnId="{F4F29E3F-F7A2-8E49-B592-BAD5A6DCA038}">
      <dgm:prSet/>
      <dgm:spPr/>
      <dgm:t>
        <a:bodyPr/>
        <a:lstStyle/>
        <a:p>
          <a:endParaRPr lang="en-GB"/>
        </a:p>
      </dgm:t>
    </dgm:pt>
    <dgm:pt modelId="{BC1FD567-81BD-474F-A239-F697C7199225}">
      <dgm:prSet phldrT="[Text]"/>
      <dgm:spPr/>
      <dgm:t>
        <a:bodyPr/>
        <a:lstStyle/>
        <a:p>
          <a:r>
            <a:rPr lang="en-GB"/>
            <a:t>Analyse data</a:t>
          </a:r>
        </a:p>
      </dgm:t>
    </dgm:pt>
    <dgm:pt modelId="{D5511534-EF15-A64E-845C-2E3B1507C924}" type="parTrans" cxnId="{97FC5E0E-7F84-C449-A826-CCD49F49D02C}">
      <dgm:prSet/>
      <dgm:spPr/>
      <dgm:t>
        <a:bodyPr/>
        <a:lstStyle/>
        <a:p>
          <a:endParaRPr lang="en-GB"/>
        </a:p>
      </dgm:t>
    </dgm:pt>
    <dgm:pt modelId="{A5369550-C33F-A242-8AD9-FE0B9B12B442}" type="sibTrans" cxnId="{97FC5E0E-7F84-C449-A826-CCD49F49D02C}">
      <dgm:prSet/>
      <dgm:spPr/>
      <dgm:t>
        <a:bodyPr/>
        <a:lstStyle/>
        <a:p>
          <a:endParaRPr lang="en-GB"/>
        </a:p>
      </dgm:t>
    </dgm:pt>
    <dgm:pt modelId="{0CF2A688-2C89-9C49-BC44-2D326C64FB52}">
      <dgm:prSet/>
      <dgm:spPr/>
      <dgm:t>
        <a:bodyPr/>
        <a:lstStyle/>
        <a:p>
          <a:r>
            <a:rPr lang="en-GB"/>
            <a:t>Capture Practice as data</a:t>
          </a:r>
        </a:p>
      </dgm:t>
    </dgm:pt>
    <dgm:pt modelId="{B52BBD4F-C31D-5248-B833-B653C1F89010}" type="parTrans" cxnId="{7AF6AB54-1C53-4D1E-819B-E33C14CE85FA}">
      <dgm:prSet/>
      <dgm:spPr/>
      <dgm:t>
        <a:bodyPr/>
        <a:lstStyle/>
        <a:p>
          <a:endParaRPr lang="en-GB"/>
        </a:p>
      </dgm:t>
    </dgm:pt>
    <dgm:pt modelId="{53C72C8C-30B6-364F-A7AD-43EA7ADEEBDC}" type="sibTrans" cxnId="{7AF6AB54-1C53-4D1E-819B-E33C14CE85FA}">
      <dgm:prSet/>
      <dgm:spPr/>
      <dgm:t>
        <a:bodyPr/>
        <a:lstStyle/>
        <a:p>
          <a:endParaRPr lang="en-GB"/>
        </a:p>
      </dgm:t>
    </dgm:pt>
    <dgm:pt modelId="{1137087B-340A-584D-9939-A599A578A4E4}" type="pres">
      <dgm:prSet presAssocID="{68885A8B-0605-D04B-A279-F7AADC0AE26C}" presName="cycle" presStyleCnt="0">
        <dgm:presLayoutVars>
          <dgm:dir/>
          <dgm:resizeHandles val="exact"/>
        </dgm:presLayoutVars>
      </dgm:prSet>
      <dgm:spPr/>
    </dgm:pt>
    <dgm:pt modelId="{8EE8DA1C-EA3F-E647-AD94-6DA1E3997B42}" type="pres">
      <dgm:prSet presAssocID="{015A6B29-7110-354F-94CD-EBB1B2CC29F2}" presName="dummy" presStyleCnt="0"/>
      <dgm:spPr/>
    </dgm:pt>
    <dgm:pt modelId="{BABCDF70-CE5A-464C-A538-7815B6D2AC64}" type="pres">
      <dgm:prSet presAssocID="{015A6B29-7110-354F-94CD-EBB1B2CC29F2}" presName="node" presStyleLbl="revTx" presStyleIdx="0" presStyleCnt="6">
        <dgm:presLayoutVars>
          <dgm:bulletEnabled val="1"/>
        </dgm:presLayoutVars>
      </dgm:prSet>
      <dgm:spPr/>
    </dgm:pt>
    <dgm:pt modelId="{E7B312E2-6088-9B4B-A0A4-B5E9D25B657F}" type="pres">
      <dgm:prSet presAssocID="{E2A751BA-EC7B-9E45-B064-7F62936286FC}" presName="sibTrans" presStyleLbl="node1" presStyleIdx="0" presStyleCnt="6"/>
      <dgm:spPr/>
    </dgm:pt>
    <dgm:pt modelId="{A9E05874-9AF9-FA43-9804-C111F5991881}" type="pres">
      <dgm:prSet presAssocID="{66001DB3-D21D-FC4B-98C9-B316586F4D20}" presName="dummy" presStyleCnt="0"/>
      <dgm:spPr/>
    </dgm:pt>
    <dgm:pt modelId="{54CCED88-ECB3-E040-9544-38E79BD719F6}" type="pres">
      <dgm:prSet presAssocID="{66001DB3-D21D-FC4B-98C9-B316586F4D20}" presName="node" presStyleLbl="revTx" presStyleIdx="1" presStyleCnt="6">
        <dgm:presLayoutVars>
          <dgm:bulletEnabled val="1"/>
        </dgm:presLayoutVars>
      </dgm:prSet>
      <dgm:spPr/>
    </dgm:pt>
    <dgm:pt modelId="{29F72AAE-AB25-E442-B843-B9E58AFE5626}" type="pres">
      <dgm:prSet presAssocID="{4A51EDE4-072E-F747-9A67-5B1829623161}" presName="sibTrans" presStyleLbl="node1" presStyleIdx="1" presStyleCnt="6"/>
      <dgm:spPr/>
    </dgm:pt>
    <dgm:pt modelId="{0CDDCA9C-3598-ED42-9A09-F2AC4170C459}" type="pres">
      <dgm:prSet presAssocID="{46FF7E39-A450-974E-9FFE-4D4B315FB856}" presName="dummy" presStyleCnt="0"/>
      <dgm:spPr/>
    </dgm:pt>
    <dgm:pt modelId="{98160AAC-5F50-594B-85F4-698FF1573EEC}" type="pres">
      <dgm:prSet presAssocID="{46FF7E39-A450-974E-9FFE-4D4B315FB856}" presName="node" presStyleLbl="revTx" presStyleIdx="2" presStyleCnt="6">
        <dgm:presLayoutVars>
          <dgm:bulletEnabled val="1"/>
        </dgm:presLayoutVars>
      </dgm:prSet>
      <dgm:spPr/>
    </dgm:pt>
    <dgm:pt modelId="{20CF166A-9C29-044E-9BEE-733B3AC99021}" type="pres">
      <dgm:prSet presAssocID="{5A906E17-18FD-524A-8908-0E1D2725D261}" presName="sibTrans" presStyleLbl="node1" presStyleIdx="2" presStyleCnt="6"/>
      <dgm:spPr/>
    </dgm:pt>
    <dgm:pt modelId="{A8E41CAE-9A5F-8A4E-84AC-1C94C10F4114}" type="pres">
      <dgm:prSet presAssocID="{0CF2A688-2C89-9C49-BC44-2D326C64FB52}" presName="dummy" presStyleCnt="0"/>
      <dgm:spPr/>
    </dgm:pt>
    <dgm:pt modelId="{40145291-0D10-E042-B3CB-6A502B9E12A4}" type="pres">
      <dgm:prSet presAssocID="{0CF2A688-2C89-9C49-BC44-2D326C64FB52}" presName="node" presStyleLbl="revTx" presStyleIdx="3" presStyleCnt="6">
        <dgm:presLayoutVars>
          <dgm:bulletEnabled val="1"/>
        </dgm:presLayoutVars>
      </dgm:prSet>
      <dgm:spPr/>
    </dgm:pt>
    <dgm:pt modelId="{D008153F-2D90-CF4A-8547-4CB6EF6BED88}" type="pres">
      <dgm:prSet presAssocID="{53C72C8C-30B6-364F-A7AD-43EA7ADEEBDC}" presName="sibTrans" presStyleLbl="node1" presStyleIdx="3" presStyleCnt="6"/>
      <dgm:spPr/>
    </dgm:pt>
    <dgm:pt modelId="{DBA3AFDB-7C2E-1F4D-981D-C21CDD77B90B}" type="pres">
      <dgm:prSet presAssocID="{B254D0EB-8EFF-5F42-8A21-DDD67F6F22D9}" presName="dummy" presStyleCnt="0"/>
      <dgm:spPr/>
    </dgm:pt>
    <dgm:pt modelId="{344A7A96-DF86-5C4E-8FDA-4F01A085CC5C}" type="pres">
      <dgm:prSet presAssocID="{B254D0EB-8EFF-5F42-8A21-DDD67F6F22D9}" presName="node" presStyleLbl="revTx" presStyleIdx="4" presStyleCnt="6">
        <dgm:presLayoutVars>
          <dgm:bulletEnabled val="1"/>
        </dgm:presLayoutVars>
      </dgm:prSet>
      <dgm:spPr/>
    </dgm:pt>
    <dgm:pt modelId="{7362A58C-C263-E04E-B33E-4E21F4E1FE09}" type="pres">
      <dgm:prSet presAssocID="{E138138A-22EB-4544-9A2D-ED8BAACE322E}" presName="sibTrans" presStyleLbl="node1" presStyleIdx="4" presStyleCnt="6"/>
      <dgm:spPr/>
    </dgm:pt>
    <dgm:pt modelId="{2BAA3EB6-3A69-E149-B219-00F0E3D126FA}" type="pres">
      <dgm:prSet presAssocID="{BC1FD567-81BD-474F-A239-F697C7199225}" presName="dummy" presStyleCnt="0"/>
      <dgm:spPr/>
    </dgm:pt>
    <dgm:pt modelId="{F634852B-7E2F-3D45-9B18-68A1FF48F3C5}" type="pres">
      <dgm:prSet presAssocID="{BC1FD567-81BD-474F-A239-F697C7199225}" presName="node" presStyleLbl="revTx" presStyleIdx="5" presStyleCnt="6">
        <dgm:presLayoutVars>
          <dgm:bulletEnabled val="1"/>
        </dgm:presLayoutVars>
      </dgm:prSet>
      <dgm:spPr/>
    </dgm:pt>
    <dgm:pt modelId="{3644EA6B-B56F-FC42-B0B2-59451086FB1B}" type="pres">
      <dgm:prSet presAssocID="{A5369550-C33F-A242-8AD9-FE0B9B12B442}" presName="sibTrans" presStyleLbl="node1" presStyleIdx="5" presStyleCnt="6"/>
      <dgm:spPr/>
    </dgm:pt>
  </dgm:ptLst>
  <dgm:cxnLst>
    <dgm:cxn modelId="{86BF3C03-EA70-4B83-AAB8-69EA26042034}" type="presOf" srcId="{0CF2A688-2C89-9C49-BC44-2D326C64FB52}" destId="{40145291-0D10-E042-B3CB-6A502B9E12A4}" srcOrd="0" destOrd="0" presId="urn:microsoft.com/office/officeart/2005/8/layout/cycle1"/>
    <dgm:cxn modelId="{8E9CC608-79C7-F847-88CD-16683523934F}" type="presOf" srcId="{B254D0EB-8EFF-5F42-8A21-DDD67F6F22D9}" destId="{344A7A96-DF86-5C4E-8FDA-4F01A085CC5C}" srcOrd="0" destOrd="0" presId="urn:microsoft.com/office/officeart/2005/8/layout/cycle1"/>
    <dgm:cxn modelId="{B5DFDB0A-7390-604A-A2B3-7EF8A931E32D}" type="presOf" srcId="{66001DB3-D21D-FC4B-98C9-B316586F4D20}" destId="{54CCED88-ECB3-E040-9544-38E79BD719F6}" srcOrd="0" destOrd="0" presId="urn:microsoft.com/office/officeart/2005/8/layout/cycle1"/>
    <dgm:cxn modelId="{E334A60B-8A45-0B45-B573-D3F6530761F0}" type="presOf" srcId="{BC1FD567-81BD-474F-A239-F697C7199225}" destId="{F634852B-7E2F-3D45-9B18-68A1FF48F3C5}" srcOrd="0" destOrd="0" presId="urn:microsoft.com/office/officeart/2005/8/layout/cycle1"/>
    <dgm:cxn modelId="{97FC5E0E-7F84-C449-A826-CCD49F49D02C}" srcId="{68885A8B-0605-D04B-A279-F7AADC0AE26C}" destId="{BC1FD567-81BD-474F-A239-F697C7199225}" srcOrd="5" destOrd="0" parTransId="{D5511534-EF15-A64E-845C-2E3B1507C924}" sibTransId="{A5369550-C33F-A242-8AD9-FE0B9B12B442}"/>
    <dgm:cxn modelId="{9F201621-24B0-4F40-9699-E8473D67A9C6}" type="presOf" srcId="{4A51EDE4-072E-F747-9A67-5B1829623161}" destId="{29F72AAE-AB25-E442-B843-B9E58AFE5626}" srcOrd="0" destOrd="0" presId="urn:microsoft.com/office/officeart/2005/8/layout/cycle1"/>
    <dgm:cxn modelId="{F4F29E3F-F7A2-8E49-B592-BAD5A6DCA038}" srcId="{68885A8B-0605-D04B-A279-F7AADC0AE26C}" destId="{B254D0EB-8EFF-5F42-8A21-DDD67F6F22D9}" srcOrd="4" destOrd="0" parTransId="{F5599209-E260-2E40-9EE0-8204559386B5}" sibTransId="{E138138A-22EB-4544-9A2D-ED8BAACE322E}"/>
    <dgm:cxn modelId="{C4A0EE40-60AD-FF4C-B7B8-A34880DEA839}" srcId="{68885A8B-0605-D04B-A279-F7AADC0AE26C}" destId="{66001DB3-D21D-FC4B-98C9-B316586F4D20}" srcOrd="1" destOrd="0" parTransId="{AF97271F-9EA0-2049-A54D-D187606B0AB8}" sibTransId="{4A51EDE4-072E-F747-9A67-5B1829623161}"/>
    <dgm:cxn modelId="{07769643-D0FB-4C5B-AEC9-A5CAEA60EA00}" type="presOf" srcId="{53C72C8C-30B6-364F-A7AD-43EA7ADEEBDC}" destId="{D008153F-2D90-CF4A-8547-4CB6EF6BED88}" srcOrd="0" destOrd="0" presId="urn:microsoft.com/office/officeart/2005/8/layout/cycle1"/>
    <dgm:cxn modelId="{A1145167-83FD-1145-946F-BB530B635D88}" type="presOf" srcId="{015A6B29-7110-354F-94CD-EBB1B2CC29F2}" destId="{BABCDF70-CE5A-464C-A538-7815B6D2AC64}" srcOrd="0" destOrd="0" presId="urn:microsoft.com/office/officeart/2005/8/layout/cycle1"/>
    <dgm:cxn modelId="{788EB34C-A894-2148-B96C-F86C344B0BD4}" type="presOf" srcId="{A5369550-C33F-A242-8AD9-FE0B9B12B442}" destId="{3644EA6B-B56F-FC42-B0B2-59451086FB1B}" srcOrd="0" destOrd="0" presId="urn:microsoft.com/office/officeart/2005/8/layout/cycle1"/>
    <dgm:cxn modelId="{CEAD2E70-C7FE-A24B-9A99-29859CB8CCC2}" type="presOf" srcId="{68885A8B-0605-D04B-A279-F7AADC0AE26C}" destId="{1137087B-340A-584D-9939-A599A578A4E4}" srcOrd="0" destOrd="0" presId="urn:microsoft.com/office/officeart/2005/8/layout/cycle1"/>
    <dgm:cxn modelId="{7AF6AB54-1C53-4D1E-819B-E33C14CE85FA}" srcId="{68885A8B-0605-D04B-A279-F7AADC0AE26C}" destId="{0CF2A688-2C89-9C49-BC44-2D326C64FB52}" srcOrd="3" destOrd="0" parTransId="{B52BBD4F-C31D-5248-B833-B653C1F89010}" sibTransId="{53C72C8C-30B6-364F-A7AD-43EA7ADEEBDC}"/>
    <dgm:cxn modelId="{D88BA086-76FE-D64F-8F1D-754105BF522A}" type="presOf" srcId="{E138138A-22EB-4544-9A2D-ED8BAACE322E}" destId="{7362A58C-C263-E04E-B33E-4E21F4E1FE09}" srcOrd="0" destOrd="0" presId="urn:microsoft.com/office/officeart/2005/8/layout/cycle1"/>
    <dgm:cxn modelId="{EC0ACF8B-4C77-E345-B57C-14217749F8A6}" type="presOf" srcId="{E2A751BA-EC7B-9E45-B064-7F62936286FC}" destId="{E7B312E2-6088-9B4B-A0A4-B5E9D25B657F}" srcOrd="0" destOrd="0" presId="urn:microsoft.com/office/officeart/2005/8/layout/cycle1"/>
    <dgm:cxn modelId="{0743B195-3093-DD49-AA2A-854D7F6BBD16}" srcId="{68885A8B-0605-D04B-A279-F7AADC0AE26C}" destId="{015A6B29-7110-354F-94CD-EBB1B2CC29F2}" srcOrd="0" destOrd="0" parTransId="{A350C465-2EEC-B94E-BCEF-4EC41794E0D3}" sibTransId="{E2A751BA-EC7B-9E45-B064-7F62936286FC}"/>
    <dgm:cxn modelId="{C851F6A4-CF4A-7345-B177-F3CB712F83C0}" type="presOf" srcId="{5A906E17-18FD-524A-8908-0E1D2725D261}" destId="{20CF166A-9C29-044E-9BEE-733B3AC99021}" srcOrd="0" destOrd="0" presId="urn:microsoft.com/office/officeart/2005/8/layout/cycle1"/>
    <dgm:cxn modelId="{5F5A8AB5-4050-C542-BCDE-A7D1802A25DC}" type="presOf" srcId="{46FF7E39-A450-974E-9FFE-4D4B315FB856}" destId="{98160AAC-5F50-594B-85F4-698FF1573EEC}" srcOrd="0" destOrd="0" presId="urn:microsoft.com/office/officeart/2005/8/layout/cycle1"/>
    <dgm:cxn modelId="{8E0068D0-6CC8-F74E-BEA3-7B75BF25B65C}" srcId="{68885A8B-0605-D04B-A279-F7AADC0AE26C}" destId="{46FF7E39-A450-974E-9FFE-4D4B315FB856}" srcOrd="2" destOrd="0" parTransId="{51E7E8F6-1192-6E45-84F2-B5014BC9CFAD}" sibTransId="{5A906E17-18FD-524A-8908-0E1D2725D261}"/>
    <dgm:cxn modelId="{CFBF4332-3B29-BB44-8746-8A67FCBE810E}" type="presParOf" srcId="{1137087B-340A-584D-9939-A599A578A4E4}" destId="{8EE8DA1C-EA3F-E647-AD94-6DA1E3997B42}" srcOrd="0" destOrd="0" presId="urn:microsoft.com/office/officeart/2005/8/layout/cycle1"/>
    <dgm:cxn modelId="{80C66D5A-4A22-6640-AC18-06BD573FF3EE}" type="presParOf" srcId="{1137087B-340A-584D-9939-A599A578A4E4}" destId="{BABCDF70-CE5A-464C-A538-7815B6D2AC64}" srcOrd="1" destOrd="0" presId="urn:microsoft.com/office/officeart/2005/8/layout/cycle1"/>
    <dgm:cxn modelId="{0010F43C-C929-7B4A-9C9B-131DC673834E}" type="presParOf" srcId="{1137087B-340A-584D-9939-A599A578A4E4}" destId="{E7B312E2-6088-9B4B-A0A4-B5E9D25B657F}" srcOrd="2" destOrd="0" presId="urn:microsoft.com/office/officeart/2005/8/layout/cycle1"/>
    <dgm:cxn modelId="{FB8B5916-5775-A141-AA1E-2DFD3E7E6468}" type="presParOf" srcId="{1137087B-340A-584D-9939-A599A578A4E4}" destId="{A9E05874-9AF9-FA43-9804-C111F5991881}" srcOrd="3" destOrd="0" presId="urn:microsoft.com/office/officeart/2005/8/layout/cycle1"/>
    <dgm:cxn modelId="{B5716CC9-EFDB-CC46-9F35-111CD5D5B8CA}" type="presParOf" srcId="{1137087B-340A-584D-9939-A599A578A4E4}" destId="{54CCED88-ECB3-E040-9544-38E79BD719F6}" srcOrd="4" destOrd="0" presId="urn:microsoft.com/office/officeart/2005/8/layout/cycle1"/>
    <dgm:cxn modelId="{1675A3AA-5D58-1D4B-BE91-9245E2FA538A}" type="presParOf" srcId="{1137087B-340A-584D-9939-A599A578A4E4}" destId="{29F72AAE-AB25-E442-B843-B9E58AFE5626}" srcOrd="5" destOrd="0" presId="urn:microsoft.com/office/officeart/2005/8/layout/cycle1"/>
    <dgm:cxn modelId="{07EA89A8-8F37-794F-8563-86025A8FFAE1}" type="presParOf" srcId="{1137087B-340A-584D-9939-A599A578A4E4}" destId="{0CDDCA9C-3598-ED42-9A09-F2AC4170C459}" srcOrd="6" destOrd="0" presId="urn:microsoft.com/office/officeart/2005/8/layout/cycle1"/>
    <dgm:cxn modelId="{71D8FBFA-30F6-5A41-9158-EE246FCB9564}" type="presParOf" srcId="{1137087B-340A-584D-9939-A599A578A4E4}" destId="{98160AAC-5F50-594B-85F4-698FF1573EEC}" srcOrd="7" destOrd="0" presId="urn:microsoft.com/office/officeart/2005/8/layout/cycle1"/>
    <dgm:cxn modelId="{DE0EE888-2EC1-3745-A24E-160AE572EA7D}" type="presParOf" srcId="{1137087B-340A-584D-9939-A599A578A4E4}" destId="{20CF166A-9C29-044E-9BEE-733B3AC99021}" srcOrd="8" destOrd="0" presId="urn:microsoft.com/office/officeart/2005/8/layout/cycle1"/>
    <dgm:cxn modelId="{E275AC7E-1342-4F8D-81E1-AAB65C786176}" type="presParOf" srcId="{1137087B-340A-584D-9939-A599A578A4E4}" destId="{A8E41CAE-9A5F-8A4E-84AC-1C94C10F4114}" srcOrd="9" destOrd="0" presId="urn:microsoft.com/office/officeart/2005/8/layout/cycle1"/>
    <dgm:cxn modelId="{EA9B8B1D-44A0-4E71-995E-1A08BAD3E62C}" type="presParOf" srcId="{1137087B-340A-584D-9939-A599A578A4E4}" destId="{40145291-0D10-E042-B3CB-6A502B9E12A4}" srcOrd="10" destOrd="0" presId="urn:microsoft.com/office/officeart/2005/8/layout/cycle1"/>
    <dgm:cxn modelId="{2EBDFE80-9FC0-4DE3-89A0-5793DD778864}" type="presParOf" srcId="{1137087B-340A-584D-9939-A599A578A4E4}" destId="{D008153F-2D90-CF4A-8547-4CB6EF6BED88}" srcOrd="11" destOrd="0" presId="urn:microsoft.com/office/officeart/2005/8/layout/cycle1"/>
    <dgm:cxn modelId="{E5EDC02F-5C9B-2D49-8675-8EAF739DDA00}" type="presParOf" srcId="{1137087B-340A-584D-9939-A599A578A4E4}" destId="{DBA3AFDB-7C2E-1F4D-981D-C21CDD77B90B}" srcOrd="12" destOrd="0" presId="urn:microsoft.com/office/officeart/2005/8/layout/cycle1"/>
    <dgm:cxn modelId="{EF947E88-7139-D14B-8CCE-B405B4B8D183}" type="presParOf" srcId="{1137087B-340A-584D-9939-A599A578A4E4}" destId="{344A7A96-DF86-5C4E-8FDA-4F01A085CC5C}" srcOrd="13" destOrd="0" presId="urn:microsoft.com/office/officeart/2005/8/layout/cycle1"/>
    <dgm:cxn modelId="{5A34B68B-6260-4B45-ABBF-B204E534E8BE}" type="presParOf" srcId="{1137087B-340A-584D-9939-A599A578A4E4}" destId="{7362A58C-C263-E04E-B33E-4E21F4E1FE09}" srcOrd="14" destOrd="0" presId="urn:microsoft.com/office/officeart/2005/8/layout/cycle1"/>
    <dgm:cxn modelId="{1405E0B4-13F0-B24F-996A-F86FC839FF16}" type="presParOf" srcId="{1137087B-340A-584D-9939-A599A578A4E4}" destId="{2BAA3EB6-3A69-E149-B219-00F0E3D126FA}" srcOrd="15" destOrd="0" presId="urn:microsoft.com/office/officeart/2005/8/layout/cycle1"/>
    <dgm:cxn modelId="{D837A72B-A3B1-1840-AC04-F30E92BD6C18}" type="presParOf" srcId="{1137087B-340A-584D-9939-A599A578A4E4}" destId="{F634852B-7E2F-3D45-9B18-68A1FF48F3C5}" srcOrd="16" destOrd="0" presId="urn:microsoft.com/office/officeart/2005/8/layout/cycle1"/>
    <dgm:cxn modelId="{E9868525-1B92-634C-8DF7-7A17A7BDEE4D}" type="presParOf" srcId="{1137087B-340A-584D-9939-A599A578A4E4}" destId="{3644EA6B-B56F-FC42-B0B2-59451086FB1B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48F0C-B9E5-CB44-B793-90B19EA4F3FD}">
      <dsp:nvSpPr>
        <dsp:cNvPr id="0" name=""/>
        <dsp:cNvSpPr/>
      </dsp:nvSpPr>
      <dsp:spPr>
        <a:xfrm>
          <a:off x="3531290" y="278587"/>
          <a:ext cx="3780472" cy="3780472"/>
        </a:xfrm>
        <a:prstGeom prst="pie">
          <a:avLst>
            <a:gd name="adj1" fmla="val 162000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Stakeholders</a:t>
          </a:r>
        </a:p>
      </dsp:txBody>
      <dsp:txXfrm>
        <a:off x="5538091" y="1062134"/>
        <a:ext cx="1395174" cy="1035129"/>
      </dsp:txXfrm>
    </dsp:sp>
    <dsp:sp modelId="{DD0CF689-A8BD-F643-8261-4030F423E082}">
      <dsp:nvSpPr>
        <dsp:cNvPr id="0" name=""/>
        <dsp:cNvSpPr/>
      </dsp:nvSpPr>
      <dsp:spPr>
        <a:xfrm>
          <a:off x="3531290" y="405502"/>
          <a:ext cx="3780472" cy="3780472"/>
        </a:xfrm>
        <a:prstGeom prst="pie">
          <a:avLst>
            <a:gd name="adj1" fmla="val 0"/>
            <a:gd name="adj2" fmla="val 540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Research</a:t>
          </a:r>
        </a:p>
      </dsp:txBody>
      <dsp:txXfrm>
        <a:off x="5538091" y="2367297"/>
        <a:ext cx="1395174" cy="1035129"/>
      </dsp:txXfrm>
    </dsp:sp>
    <dsp:sp modelId="{8E041917-4473-A64F-916F-8DEB86F0E932}">
      <dsp:nvSpPr>
        <dsp:cNvPr id="0" name=""/>
        <dsp:cNvSpPr/>
      </dsp:nvSpPr>
      <dsp:spPr>
        <a:xfrm>
          <a:off x="3404375" y="405502"/>
          <a:ext cx="3780472" cy="3780472"/>
        </a:xfrm>
        <a:prstGeom prst="pie">
          <a:avLst>
            <a:gd name="adj1" fmla="val 5400000"/>
            <a:gd name="adj2" fmla="val 1080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Data</a:t>
          </a:r>
        </a:p>
      </dsp:txBody>
      <dsp:txXfrm>
        <a:off x="3782872" y="2367297"/>
        <a:ext cx="1395174" cy="1035129"/>
      </dsp:txXfrm>
    </dsp:sp>
    <dsp:sp modelId="{F78EB5A4-902A-AA40-B59A-E52BB06833B9}">
      <dsp:nvSpPr>
        <dsp:cNvPr id="0" name=""/>
        <dsp:cNvSpPr/>
      </dsp:nvSpPr>
      <dsp:spPr>
        <a:xfrm>
          <a:off x="3404375" y="278587"/>
          <a:ext cx="3780472" cy="3780472"/>
        </a:xfrm>
        <a:prstGeom prst="pie">
          <a:avLst>
            <a:gd name="adj1" fmla="val 10800000"/>
            <a:gd name="adj2" fmla="val 1620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Implementation</a:t>
          </a:r>
        </a:p>
      </dsp:txBody>
      <dsp:txXfrm>
        <a:off x="3782872" y="1062134"/>
        <a:ext cx="1395174" cy="1035129"/>
      </dsp:txXfrm>
    </dsp:sp>
    <dsp:sp modelId="{79389349-77E0-9141-B02E-C7C9A2EE5702}">
      <dsp:nvSpPr>
        <dsp:cNvPr id="0" name=""/>
        <dsp:cNvSpPr/>
      </dsp:nvSpPr>
      <dsp:spPr>
        <a:xfrm>
          <a:off x="3297261" y="44557"/>
          <a:ext cx="4248530" cy="4248530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A906B1-71B9-5A46-BD10-9B5471395060}">
      <dsp:nvSpPr>
        <dsp:cNvPr id="0" name=""/>
        <dsp:cNvSpPr/>
      </dsp:nvSpPr>
      <dsp:spPr>
        <a:xfrm>
          <a:off x="3297261" y="171473"/>
          <a:ext cx="4248530" cy="4248530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69CFC1-7BE2-5F45-8561-B6601A8F7517}">
      <dsp:nvSpPr>
        <dsp:cNvPr id="0" name=""/>
        <dsp:cNvSpPr/>
      </dsp:nvSpPr>
      <dsp:spPr>
        <a:xfrm>
          <a:off x="3170345" y="171473"/>
          <a:ext cx="4248530" cy="4248530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BCD9B1-0E93-8E47-8C2E-107ACB367D5E}">
      <dsp:nvSpPr>
        <dsp:cNvPr id="0" name=""/>
        <dsp:cNvSpPr/>
      </dsp:nvSpPr>
      <dsp:spPr>
        <a:xfrm>
          <a:off x="3170345" y="44557"/>
          <a:ext cx="4248530" cy="4248530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CDF70-CE5A-464C-A538-7815B6D2AC64}">
      <dsp:nvSpPr>
        <dsp:cNvPr id="0" name=""/>
        <dsp:cNvSpPr/>
      </dsp:nvSpPr>
      <dsp:spPr>
        <a:xfrm>
          <a:off x="5942523" y="10514"/>
          <a:ext cx="921386" cy="921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Interpret results</a:t>
          </a:r>
        </a:p>
      </dsp:txBody>
      <dsp:txXfrm>
        <a:off x="5942523" y="10514"/>
        <a:ext cx="921386" cy="921386"/>
      </dsp:txXfrm>
    </dsp:sp>
    <dsp:sp modelId="{E7B312E2-6088-9B4B-A0A4-B5E9D25B657F}">
      <dsp:nvSpPr>
        <dsp:cNvPr id="0" name=""/>
        <dsp:cNvSpPr/>
      </dsp:nvSpPr>
      <dsp:spPr>
        <a:xfrm>
          <a:off x="3127129" y="1341"/>
          <a:ext cx="4497878" cy="4497878"/>
        </a:xfrm>
        <a:prstGeom prst="circularArrow">
          <a:avLst>
            <a:gd name="adj1" fmla="val 3995"/>
            <a:gd name="adj2" fmla="val 250612"/>
            <a:gd name="adj3" fmla="val 20571831"/>
            <a:gd name="adj4" fmla="val 18984432"/>
            <a:gd name="adj5" fmla="val 46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CED88-ECB3-E040-9544-38E79BD719F6}">
      <dsp:nvSpPr>
        <dsp:cNvPr id="0" name=""/>
        <dsp:cNvSpPr/>
      </dsp:nvSpPr>
      <dsp:spPr>
        <a:xfrm>
          <a:off x="6969671" y="1789587"/>
          <a:ext cx="921386" cy="921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Design  Intervention</a:t>
          </a:r>
        </a:p>
      </dsp:txBody>
      <dsp:txXfrm>
        <a:off x="6969671" y="1789587"/>
        <a:ext cx="921386" cy="921386"/>
      </dsp:txXfrm>
    </dsp:sp>
    <dsp:sp modelId="{29F72AAE-AB25-E442-B843-B9E58AFE5626}">
      <dsp:nvSpPr>
        <dsp:cNvPr id="0" name=""/>
        <dsp:cNvSpPr/>
      </dsp:nvSpPr>
      <dsp:spPr>
        <a:xfrm>
          <a:off x="3127129" y="1341"/>
          <a:ext cx="4497878" cy="4497878"/>
        </a:xfrm>
        <a:prstGeom prst="circularArrow">
          <a:avLst>
            <a:gd name="adj1" fmla="val 3995"/>
            <a:gd name="adj2" fmla="val 250612"/>
            <a:gd name="adj3" fmla="val 2364956"/>
            <a:gd name="adj4" fmla="val 777557"/>
            <a:gd name="adj5" fmla="val 46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160AAC-5F50-594B-85F4-698FF1573EEC}">
      <dsp:nvSpPr>
        <dsp:cNvPr id="0" name=""/>
        <dsp:cNvSpPr/>
      </dsp:nvSpPr>
      <dsp:spPr>
        <a:xfrm>
          <a:off x="5942523" y="3568660"/>
          <a:ext cx="921386" cy="921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Take action</a:t>
          </a:r>
        </a:p>
      </dsp:txBody>
      <dsp:txXfrm>
        <a:off x="5942523" y="3568660"/>
        <a:ext cx="921386" cy="921386"/>
      </dsp:txXfrm>
    </dsp:sp>
    <dsp:sp modelId="{20CF166A-9C29-044E-9BEE-733B3AC99021}">
      <dsp:nvSpPr>
        <dsp:cNvPr id="0" name=""/>
        <dsp:cNvSpPr/>
      </dsp:nvSpPr>
      <dsp:spPr>
        <a:xfrm>
          <a:off x="3127129" y="1341"/>
          <a:ext cx="4497878" cy="4497878"/>
        </a:xfrm>
        <a:prstGeom prst="circularArrow">
          <a:avLst>
            <a:gd name="adj1" fmla="val 3995"/>
            <a:gd name="adj2" fmla="val 250612"/>
            <a:gd name="adj3" fmla="val 6109760"/>
            <a:gd name="adj4" fmla="val 4439628"/>
            <a:gd name="adj5" fmla="val 46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145291-0D10-E042-B3CB-6A502B9E12A4}">
      <dsp:nvSpPr>
        <dsp:cNvPr id="0" name=""/>
        <dsp:cNvSpPr/>
      </dsp:nvSpPr>
      <dsp:spPr>
        <a:xfrm>
          <a:off x="3888227" y="3568660"/>
          <a:ext cx="921386" cy="921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Capture Practice as data</a:t>
          </a:r>
        </a:p>
      </dsp:txBody>
      <dsp:txXfrm>
        <a:off x="3888227" y="3568660"/>
        <a:ext cx="921386" cy="921386"/>
      </dsp:txXfrm>
    </dsp:sp>
    <dsp:sp modelId="{D008153F-2D90-CF4A-8547-4CB6EF6BED88}">
      <dsp:nvSpPr>
        <dsp:cNvPr id="0" name=""/>
        <dsp:cNvSpPr/>
      </dsp:nvSpPr>
      <dsp:spPr>
        <a:xfrm>
          <a:off x="3127129" y="1341"/>
          <a:ext cx="4497878" cy="4497878"/>
        </a:xfrm>
        <a:prstGeom prst="circularArrow">
          <a:avLst>
            <a:gd name="adj1" fmla="val 3995"/>
            <a:gd name="adj2" fmla="val 250612"/>
            <a:gd name="adj3" fmla="val 9771831"/>
            <a:gd name="adj4" fmla="val 8184432"/>
            <a:gd name="adj5" fmla="val 46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A7A96-DF86-5C4E-8FDA-4F01A085CC5C}">
      <dsp:nvSpPr>
        <dsp:cNvPr id="0" name=""/>
        <dsp:cNvSpPr/>
      </dsp:nvSpPr>
      <dsp:spPr>
        <a:xfrm>
          <a:off x="2861079" y="1789587"/>
          <a:ext cx="921386" cy="921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Assemble data</a:t>
          </a:r>
        </a:p>
      </dsp:txBody>
      <dsp:txXfrm>
        <a:off x="2861079" y="1789587"/>
        <a:ext cx="921386" cy="921386"/>
      </dsp:txXfrm>
    </dsp:sp>
    <dsp:sp modelId="{7362A58C-C263-E04E-B33E-4E21F4E1FE09}">
      <dsp:nvSpPr>
        <dsp:cNvPr id="0" name=""/>
        <dsp:cNvSpPr/>
      </dsp:nvSpPr>
      <dsp:spPr>
        <a:xfrm>
          <a:off x="3127129" y="1341"/>
          <a:ext cx="4497878" cy="4497878"/>
        </a:xfrm>
        <a:prstGeom prst="circularArrow">
          <a:avLst>
            <a:gd name="adj1" fmla="val 3995"/>
            <a:gd name="adj2" fmla="val 250612"/>
            <a:gd name="adj3" fmla="val 13164956"/>
            <a:gd name="adj4" fmla="val 11577557"/>
            <a:gd name="adj5" fmla="val 46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4852B-7E2F-3D45-9B18-68A1FF48F3C5}">
      <dsp:nvSpPr>
        <dsp:cNvPr id="0" name=""/>
        <dsp:cNvSpPr/>
      </dsp:nvSpPr>
      <dsp:spPr>
        <a:xfrm>
          <a:off x="3888227" y="10514"/>
          <a:ext cx="921386" cy="921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Analyse data</a:t>
          </a:r>
        </a:p>
      </dsp:txBody>
      <dsp:txXfrm>
        <a:off x="3888227" y="10514"/>
        <a:ext cx="921386" cy="921386"/>
      </dsp:txXfrm>
    </dsp:sp>
    <dsp:sp modelId="{3644EA6B-B56F-FC42-B0B2-59451086FB1B}">
      <dsp:nvSpPr>
        <dsp:cNvPr id="0" name=""/>
        <dsp:cNvSpPr/>
      </dsp:nvSpPr>
      <dsp:spPr>
        <a:xfrm>
          <a:off x="3127129" y="1341"/>
          <a:ext cx="4497878" cy="4497878"/>
        </a:xfrm>
        <a:prstGeom prst="circularArrow">
          <a:avLst>
            <a:gd name="adj1" fmla="val 3995"/>
            <a:gd name="adj2" fmla="val 250612"/>
            <a:gd name="adj3" fmla="val 16909760"/>
            <a:gd name="adj4" fmla="val 15239628"/>
            <a:gd name="adj5" fmla="val 46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9T22:45:05.9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67 907 24575,'57'-71'0,"-24"33"0,3-3 0,21-21 0,6-4 0,7 0 0,4 0-441,-18 19 0,2 1 0,2 1 441,3 1 0,2 2 0,2 2 0,1 4 0,2 3 0,0 2 0,0 5 0,1 2 0,0 3 0,0 4 0,1 2 0,0 4 0,1 2 0,-1 3 0,2 3 0,1 3 0,1 3 0,-1 2 0,-1 4 0,0 2 0,0 3 0,0 3 0,0 4 0,-1 3 0,4 4 0,0 3 0,-1 3 0,0 3 0,1 2 0,-1 2 0,4 2 0,1 2 0,-2-1 0,-6-1 0,-1 0 0,-4-1 0,18 14 0,-7-1 215,-17-6 1,-8 1-216,-12-4 0,-6 3 109,-4 0 1,-4 3-110,0 5 0,-1 2 0,-3 1 0,-1 1 0,-4-1 0,-4 2 336,-3 2 1,-3 2-337,-6 8 0,-4 4 0,-4-14 0,-3 2 0,-2 3-346,-4 12 1,-3 3 0,-3 0 345,-3 5 0,-2 0 0,-4-1 0,-3-2 0,-4-1 0,-3-4 0,-3-6 0,-3-3 0,-3-4 0,-1-7 0,-3-4 0,-2-3 0,-4-3 0,-2-2 0,-4-4 0,-4-1 0,-4-4 0,-3-3 0,-7-2 0,-4-4 0,-4-2-450,12-8 1,-4-2 0,-1-2-1,-1-2 450,-2-1 0,-2-2 0,0-1 0,0-2 0,4-1 0,1-1 0,0-1 0,2-1-207,-17 0 1,3 0 0,3-2 206,15-2 0,2 0 0,2-1 0,-28-2 0,2-2 0,7-3 0,2-3 0,10-1 0,5-3 453,12-1 1,6-3-454,-27-19 1827,27-12-1827,16-17 719,5-17-719,19 32 0,0-3 0,-1-7 0,-1-2 0,-1-4 0,-2-1 0,0 0 0,0 1 0,3 4 0,1 1 0,4 5 0,2 1 0,4 1 0,3 0 0,0-5 0,3-2 0,0-11 0,2-4 0,3-18 0,4-5-523,3 20 0,3-4 0,4-2 523,3 10 0,4-2 0,3-2 0,2-1-1253,0 8 0,3-3 0,1 0 1,2-1-1,-1 1 1253,1-3 0,1-2 0,1 1 0,-1 3 0,-2 5 0,11-13 0,-3 6 0,-3 5 0,-3-11 0,1-1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5D5C9-8BAD-AA4D-AE38-B8D237AC2DE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5E7F5-D723-9F4C-B8FC-954900B90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4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estvicphn.com.au/events-education/upcoming-events/covid-and-emerging-communicable-diseases-update-2-march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.gov.au/news/atagi-recommendations-on-use-of-the-pfizer-bivalent-originalomicron-ba45-covid-19-vaccine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.vic.gov.au/covid-19/vaccines-and-medications-in-patients-with-covid-19#pre-exposure-prophylaxis-evusheld%E2%84%A2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mailto:healthpathways@westvicphn.com.au" TargetMode="External"/><Relationship Id="rId4" Type="http://schemas.openxmlformats.org/officeDocument/2006/relationships/hyperlink" Target="https://westvic.communityhealthpathways.org/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.vic.gov.au/infectious-diseases/murray-valley-encephalitis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health.gov.au/health-alerts/japanese-encephalitis-virus-jev/japanese-encephalitis-virus-jev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m.gov.au/vic/warnings/heatwave.shtml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2C96A-DFD8-E74D-A6DD-6BC5FB8BA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513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Session evaluation link https://forms.office.com/r/623SLBfApV</a:t>
            </a:r>
          </a:p>
          <a:p>
            <a:pPr>
              <a:defRPr/>
            </a:pPr>
            <a:r>
              <a:rPr lang="en-AU" sz="1800" u="none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Case template link https://forms.office.com/r/JGtcXzehKJ</a:t>
            </a:r>
            <a:endParaRPr lang="en-US" sz="1800" u="none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5E7F5-D723-9F4C-B8FC-954900B907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728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>
                <a:hlinkClick r:id="rId3"/>
              </a:rPr>
              <a:t>COVID and Emerging Communicable Diseases Update - 2 March | Western Victoria Primary Health Network (westvicphn.com.au)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E7F5-D723-9F4C-B8FC-954900B9074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18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5E7F5-D723-9F4C-B8FC-954900B907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560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5E7F5-D723-9F4C-B8FC-954900B907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068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E7F5-D723-9F4C-B8FC-954900B907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26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fontAlgn="base">
              <a:buNone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5E7F5-D723-9F4C-B8FC-954900B907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090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>
                <a:hlinkClick r:id="rId3"/>
              </a:rPr>
              <a:t>ATAGI recommendations on use of the Pfizer bivalent (Original/Omicron BA.4/5) COVID-19 vaccine | Australian Government Department of Health and Aged Care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5E7F5-D723-9F4C-B8FC-954900B907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357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>
                <a:hlinkClick r:id="rId3"/>
              </a:rPr>
              <a:t>Medications for patients with COVID-19 | health.vic.gov.au</a:t>
            </a:r>
            <a:endParaRPr lang="en-AU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to </a:t>
            </a:r>
            <a:r>
              <a:rPr lang="en-US" sz="1800" b="1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HealthPathways</a:t>
            </a:r>
            <a:r>
              <a:rPr lang="en-US" sz="18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Visit </a:t>
            </a:r>
            <a:r>
              <a:rPr lang="en-US" sz="1800" b="1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https://westvic.communityhealthpathways.org/</a:t>
            </a:r>
            <a:r>
              <a:rPr lang="en-US" sz="18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select ‘register now’</a:t>
            </a:r>
            <a:endParaRPr lang="en-AU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Questions? Email us at </a:t>
            </a:r>
            <a:r>
              <a:rPr lang="en-US" sz="1800" b="1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healthpathways@westvicphn.com.au</a:t>
            </a:r>
            <a:endParaRPr lang="en-AU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5E7F5-D723-9F4C-B8FC-954900B907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118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MVE - </a:t>
            </a:r>
            <a:r>
              <a:rPr lang="en-AU">
                <a:hlinkClick r:id="rId3"/>
              </a:rPr>
              <a:t>Murray Valley encephalitis (health.vic.gov.au)</a:t>
            </a:r>
            <a:endParaRPr lang="en-US"/>
          </a:p>
          <a:p>
            <a:r>
              <a:rPr lang="en-US"/>
              <a:t>JEV - </a:t>
            </a:r>
            <a:r>
              <a:rPr lang="en-AU">
                <a:hlinkClick r:id="rId4"/>
              </a:rPr>
              <a:t>Japanese encephalitis virus (JEV) | Australian Government Department of Health and Aged Care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E7F5-D723-9F4C-B8FC-954900B907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29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Extreme weather alert - </a:t>
            </a:r>
            <a:r>
              <a:rPr lang="en-AU">
                <a:hlinkClick r:id="rId3"/>
              </a:rPr>
              <a:t>Heatwave warning (bom.gov.au)</a:t>
            </a:r>
            <a:r>
              <a:rPr lang="en-AU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/>
              <a:t>Gastroenteritis - </a:t>
            </a:r>
            <a:r>
              <a:rPr lang="en-AU" sz="1800">
                <a:effectLst/>
                <a:latin typeface="Segoe UI" panose="020B0502040204020203" pitchFamily="34" charset="0"/>
              </a:rPr>
              <a:t>https://www.health.vic.gov.au/health-advisories/increase-in-gastroenteritis-outbreaks-in-childcare</a:t>
            </a:r>
            <a:endParaRPr lang="en-AU" sz="1800">
              <a:effectLst/>
              <a:latin typeface="Arial" panose="020B0604020202020204" pitchFamily="34" charset="0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E7F5-D723-9F4C-B8FC-954900B907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87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A324A-CEF7-CC43-BE1C-3A7D8CB228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2097" y="1201366"/>
            <a:ext cx="5760000" cy="126000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003D69"/>
                </a:solidFill>
                <a:latin typeface="Raleway" panose="020B0503030101060003" pitchFamily="34" charset="77"/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B8AAF8-4603-974D-B14D-41B78AEF0F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2097" y="2582135"/>
            <a:ext cx="5760000" cy="90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1816699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4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9399"/>
            <a:ext cx="939150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12323"/>
            <a:ext cx="9391507" cy="45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271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92874"/>
            <a:ext cx="12188825" cy="3651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4295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accent4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03E490-1144-4D3A-9D81-A069DDE17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7" y="103696"/>
            <a:ext cx="3281543" cy="8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17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286604"/>
            <a:ext cx="10058400" cy="968440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1371232"/>
            <a:ext cx="10058400" cy="4497862"/>
          </a:xfrm>
        </p:spPr>
        <p:txBody>
          <a:bodyPr/>
          <a:lstStyle>
            <a:lvl1pPr marL="183600" indent="-183600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1pPr>
            <a:lvl2pPr marL="384048" indent="-182880">
              <a:buSzPct val="80000"/>
              <a:buFont typeface="Courier New" panose="02070309020205020404" pitchFamily="49" charset="0"/>
              <a:buChar char="o"/>
              <a:defRPr/>
            </a:lvl2pPr>
            <a:lvl3pPr marL="669798" indent="-285750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4724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576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98070" y="374933"/>
            <a:ext cx="10058400" cy="8801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1945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6396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7966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1195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2343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8734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65DC0-6DBF-2D4D-A7DC-44535D39A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10753200" cy="470317"/>
          </a:xfrm>
        </p:spPr>
        <p:txBody>
          <a:bodyPr lIns="0" tIns="36000" rIns="0" bIns="36000" anchor="t" anchorCtr="0">
            <a:spAutoFit/>
          </a:bodyPr>
          <a:lstStyle>
            <a:lvl1pPr>
              <a:defRPr sz="2800">
                <a:solidFill>
                  <a:srgbClr val="003D6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70389-CF14-D645-8E3C-C7F00F165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440000"/>
            <a:ext cx="10753200" cy="4500000"/>
          </a:xfrm>
        </p:spPr>
        <p:txBody>
          <a:bodyPr lIns="0" tIns="36000" rIns="0" bIns="36000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9CED8-527A-AB4A-B848-58DB91ED42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0780" y="6356350"/>
            <a:ext cx="1080000" cy="365125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sz="1000">
                <a:solidFill>
                  <a:schemeClr val="bg1"/>
                </a:solidFill>
                <a:latin typeface="Raleway" pitchFamily="2" charset="0"/>
              </a:defRPr>
            </a:lvl1pPr>
          </a:lstStyle>
          <a:p>
            <a:fld id="{1427D01A-E355-42B9-8FC8-F65A97F1DC34}" type="datetime1">
              <a:rPr lang="en-AU" smtClean="0"/>
              <a:pPr/>
              <a:t>12/04/2024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F6209-7430-774C-86C5-3E8512F1E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1561" y="6356350"/>
            <a:ext cx="6548694" cy="365125"/>
          </a:xfrm>
          <a:prstGeom prst="rect">
            <a:avLst/>
          </a:prstGeom>
        </p:spPr>
        <p:txBody>
          <a:bodyPr lIns="0" tIns="36000" rIns="0" bIns="36000" anchor="ctr"/>
          <a:lstStyle>
            <a:lvl1pPr algn="l">
              <a:defRPr sz="1000">
                <a:solidFill>
                  <a:schemeClr val="bg1"/>
                </a:solidFill>
                <a:latin typeface="Raleway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F7E45-21DF-2F4C-83B0-868734ACE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9999" y="6356350"/>
            <a:ext cx="720000" cy="365125"/>
          </a:xfrm>
          <a:prstGeom prst="rect">
            <a:avLst/>
          </a:prstGeom>
        </p:spPr>
        <p:txBody>
          <a:bodyPr vert="horz" lIns="0" tIns="36000" rIns="0" bIns="36000" anchor="ctr"/>
          <a:lstStyle>
            <a:lvl1pPr algn="l">
              <a:defRPr sz="1000">
                <a:solidFill>
                  <a:schemeClr val="bg1"/>
                </a:solidFill>
                <a:latin typeface="Raleway" pitchFamily="2" charset="0"/>
              </a:defRPr>
            </a:lvl1pPr>
          </a:lstStyle>
          <a:p>
            <a:fld id="{86C7C98C-7744-8243-B226-33677779B4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C15716-48CA-3796-5CFF-71E6EF982B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65660" y="6233323"/>
            <a:ext cx="991801" cy="48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8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2198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9791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4800" baseline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algn="ctr"/>
            <a:r>
              <a:rPr lang="en-US" sz="5867" b="0" strike="noStrike" spc="-1">
                <a:latin typeface="Arial"/>
              </a:rPr>
              <a:t>Click to edit Master title style</a:t>
            </a:r>
            <a:endParaRPr lang="en-GB" sz="5867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sz="4267" b="0" strike="noStrike" spc="-1">
                <a:latin typeface="Arial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1963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53C38-2343-4C92-A895-3D9DEFF81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708EB622-A630-4AEB-8FC3-264903437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6" b="-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482EBE-0597-4683-B084-1DC718C8E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314" y="144716"/>
            <a:ext cx="3281543" cy="86726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C38329A-849E-44E7-94C5-CD6B69657E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94513" y="1455247"/>
            <a:ext cx="4964112" cy="86726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/>
              <a:t>Thank you!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854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– Red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509179" y="1797602"/>
            <a:ext cx="5265165" cy="443577"/>
          </a:xfrm>
        </p:spPr>
        <p:txBody>
          <a:bodyPr anchor="t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8" y="3360968"/>
            <a:ext cx="52850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10355" y="2248649"/>
            <a:ext cx="52639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8B0DB4-D65B-45FD-B13C-F3DEEBAB9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39" y="5941123"/>
            <a:ext cx="2731361" cy="72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17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09600" y="5491164"/>
            <a:ext cx="5384800" cy="537603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" y="1360489"/>
            <a:ext cx="5384800" cy="4130395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64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59926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0667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/>
          <a:lstStyle/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34984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1" y="609057"/>
            <a:ext cx="10363924" cy="11432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60201" y="1946675"/>
            <a:ext cx="5093273" cy="19884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27231" y="1946675"/>
            <a:ext cx="5095084" cy="19884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560201" y="4073334"/>
            <a:ext cx="5093273" cy="19884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7231" y="4073334"/>
            <a:ext cx="5095084" cy="19884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24000" y="6248944"/>
            <a:ext cx="2539397" cy="456433"/>
          </a:xfrm>
          <a:prstGeom prst="rect">
            <a:avLst/>
          </a:prstGeom>
        </p:spPr>
        <p:txBody>
          <a:bodyPr lIns="80147" tIns="40074" rIns="80147" bIns="40074"/>
          <a:lstStyle>
            <a:lvl1pPr>
              <a:defRPr/>
            </a:lvl1pPr>
          </a:lstStyle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774717" y="6248944"/>
            <a:ext cx="3860680" cy="456433"/>
          </a:xfrm>
          <a:prstGeom prst="rect">
            <a:avLst/>
          </a:prstGeom>
        </p:spPr>
        <p:txBody>
          <a:bodyPr lIns="80147" tIns="40074" rIns="80147" bIns="40074"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346718" y="6248944"/>
            <a:ext cx="2541207" cy="4564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8601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EC6B1-87A0-4ED8-A3C5-8C5EFE7FF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7869F-A432-49FE-9718-5C4561630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DEA9A-1CA3-431B-9FF6-B5EBA48EC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25FB-BD8A-4EB3-A707-ACA89B7C7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D468A-BC41-4E31-9CE1-356ACCBF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51012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21AB4-D03F-47C4-8E1B-C710893D2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13EDA-872E-4F5A-B4E6-BBD64D5FA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9F381-0553-494A-8F67-7E0067CA2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3D5F6-60DD-41B8-B2C5-566EE2F9C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069D7-B4C8-48E0-95D4-E36AC5C19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9381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CC215AB-6407-F842-8B83-1591E3DD6D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00" y="1201366"/>
            <a:ext cx="5760000" cy="1260000"/>
          </a:xfrm>
        </p:spPr>
        <p:txBody>
          <a:bodyPr lIns="0" tIns="36000" rIns="0" bIns="36000" anchor="b">
            <a:normAutofit/>
          </a:bodyPr>
          <a:lstStyle>
            <a:lvl1pPr algn="l">
              <a:defRPr sz="4000" b="1">
                <a:solidFill>
                  <a:srgbClr val="003D69"/>
                </a:solidFill>
                <a:latin typeface="Raleway" panose="020B0503030101060003" pitchFamily="34" charset="77"/>
              </a:defRPr>
            </a:lvl1pPr>
          </a:lstStyle>
          <a:p>
            <a:r>
              <a:rPr lang="en-GB"/>
              <a:t>Click to edit heading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F313DC8-9090-AA4D-9F2E-99EA4964C5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00" y="2582135"/>
            <a:ext cx="5760000" cy="900000"/>
          </a:xfrm>
        </p:spPr>
        <p:txBody>
          <a:bodyPr lIns="0" tIns="36000" rIns="0" bIns="36000"/>
          <a:lstStyle>
            <a:lvl1pPr marL="0" indent="0" algn="l">
              <a:buNone/>
              <a:defRPr sz="2400">
                <a:solidFill>
                  <a:srgbClr val="73BCC2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F0924CC-BEF6-CC4E-8612-7D572593AF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0780" y="6356350"/>
            <a:ext cx="1080000" cy="365125"/>
          </a:xfrm>
          <a:prstGeom prst="rect">
            <a:avLst/>
          </a:prstGeom>
        </p:spPr>
        <p:txBody>
          <a:bodyPr lIns="0" tIns="36000" rIns="0" bIns="3600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DB46989-05B5-C947-89CA-2B111998DE64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368E215-8D6B-0C4A-B1AF-664BD2B6D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1561" y="6356350"/>
            <a:ext cx="7200000" cy="365125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60C3042-0FED-144C-BA6A-EDF8B288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9999" y="6356350"/>
            <a:ext cx="720000" cy="365125"/>
          </a:xfrm>
          <a:prstGeom prst="rect">
            <a:avLst/>
          </a:prstGeom>
        </p:spPr>
        <p:txBody>
          <a:bodyPr vert="horz"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86C7C98C-7744-8243-B226-33677779B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376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28BB7-B8F6-4873-BFFD-823AB286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D7BE0-58DD-4B8B-AEAD-3F4931EB4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F5D41-6120-4F25-9641-D7C425805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A4306-3CD7-44EC-99EE-17149831B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8F50E-6ED8-463D-8B71-2EAD2484B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1174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BE790-4FBC-457C-ADBC-0598190E0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848CB-6D39-423F-B22B-3D013C8AF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413FCF-D406-4F3B-BFAC-04CB6E512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37EB8-B542-4856-A163-9091C53BD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FAC77-FA27-4059-9778-CEC05ED7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D4338-6813-4618-B2C4-62D768EB8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7630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6A23E-C085-4F95-AEF2-F1B0BB88C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74D6F-B512-4527-A553-1A95369EF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A61B8-06A1-4A7B-8C15-B0C8C86B5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54E5B-7E8A-4987-86A0-94606CB1CD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FF5827-37A8-4B07-8CEF-BB46D2091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9F1E45-0EC3-4977-B68D-E1AB25F74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81170F-EE28-4072-96F1-A61A80CAB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BE477-5244-48DC-8A8A-94DF1E48F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0849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1383E-02CF-48EB-A1F4-B38A7EF97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2C553-2E95-47DC-90BC-5AE619561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DCC887-C136-4018-AD88-FC2C69933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AB7BEE-BF38-4823-B2C3-70F49B44A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9139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0D8163-77A7-42FE-B635-FAF26B281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3DB179-6BC4-4A2E-B3E8-EAB0D9A06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02DB4-DF4A-48E3-A3F4-273B1D400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81069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9DD46-A9A2-480B-996C-5B1869258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8EE11-AE30-4A50-923C-A128623D7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8E8ED6-EBEB-420A-8B14-375349DD9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C96F0E-B5E6-4A9F-A2F2-367F8AA83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9BF19-B374-44A9-9F9F-FF2E986C0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88042E-CE68-4F89-B14F-93C6DAADD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89645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1E75B-4889-492D-B2A6-B111485BB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74ADD5-AC2A-4EE5-B276-DD2A8CD29A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DAEB3-A742-422F-869E-7675BC64C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1A966-968E-4DBA-BA96-12358DB49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20231-3AF2-4AF1-86F5-4FF8445E1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F27B4-9DFC-4B57-AFF0-26FD81C1E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88913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D64BE-78DE-4C02-AD3D-D89530692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32A11-DEC9-4FDA-A1BA-DD2F19BA1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CDAF5-A31F-4AB9-8AC3-9E3DA147D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E8BF1-75F1-4CE1-8571-17CDB8785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E687A-B336-49C7-99A2-A4922B6E9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74152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33E2A9-CBDB-4673-948F-DD742DD0DA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253E51-62A4-433B-9711-36DEC52052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9554F-8FB5-4804-ABCA-F6270D1D3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6B6C1-7026-4BA6-A0D7-7DA1ECD21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9ACCB-9F24-403D-BCE6-6E81E64FB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20621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999" y="865492"/>
            <a:ext cx="9071700" cy="1890409"/>
          </a:xfrm>
        </p:spPr>
        <p:txBody>
          <a:bodyPr anchor="b">
            <a:noAutofit/>
          </a:bodyPr>
          <a:lstStyle>
            <a:lvl1pPr>
              <a:defRPr sz="4267" baseline="0">
                <a:solidFill>
                  <a:srgbClr val="C6366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2857501"/>
            <a:ext cx="6442800" cy="1295401"/>
          </a:xfrm>
        </p:spPr>
        <p:txBody>
          <a:bodyPr>
            <a:noAutofit/>
          </a:bodyPr>
          <a:lstStyle>
            <a:lvl1pPr marL="0" indent="0" algn="l">
              <a:buNone/>
              <a:defRPr sz="2933" b="0" baseline="0">
                <a:solidFill>
                  <a:srgbClr val="53565A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3925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8869820-63AB-5F42-A854-9E9C4FFAF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10672200" cy="515901"/>
          </a:xfrm>
        </p:spPr>
        <p:txBody>
          <a:bodyPr wrap="square" lIns="0" tIns="36000" rIns="0" bIns="36000" anchor="t" anchorCtr="0">
            <a:spAutoFit/>
          </a:bodyPr>
          <a:lstStyle>
            <a:lvl1pPr>
              <a:defRPr sz="3200">
                <a:solidFill>
                  <a:srgbClr val="003D6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AE8B5F-F73E-7F4C-8470-56FE5D2AB26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20000" y="1440000"/>
            <a:ext cx="5220000" cy="4500000"/>
          </a:xfrm>
        </p:spPr>
        <p:txBody>
          <a:bodyPr lIns="0" tIns="36000" rIns="0" bIns="36000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0B1C014-A023-5448-9B6A-D61FCDE81BB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2200" y="1440000"/>
            <a:ext cx="5220000" cy="4500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2D854F2-5408-AF40-8C85-351C6704D5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0780" y="6356350"/>
            <a:ext cx="1080000" cy="365125"/>
          </a:xfrm>
          <a:prstGeom prst="rect">
            <a:avLst/>
          </a:prstGeom>
        </p:spPr>
        <p:txBody>
          <a:bodyPr lIns="0" tIns="36000" rIns="0" bIns="3600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DB46989-05B5-C947-89CA-2B111998DE64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1A4098-85B1-F24C-A89F-02C098858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1561" y="6356350"/>
            <a:ext cx="7200000" cy="365125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BF6C189-7EDF-DF45-953F-2BAD07979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9999" y="6356350"/>
            <a:ext cx="720000" cy="365125"/>
          </a:xfrm>
          <a:prstGeom prst="rect">
            <a:avLst/>
          </a:prstGeom>
        </p:spPr>
        <p:txBody>
          <a:bodyPr vert="horz"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86C7C98C-7744-8243-B226-33677779B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886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deep ban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19251"/>
            <a:ext cx="10991851" cy="4854797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C63663"/>
                </a:solidFill>
              </a:defRPr>
            </a:lvl1pPr>
            <a:lvl2pPr marL="0" indent="0">
              <a:lnSpc>
                <a:spcPct val="110000"/>
              </a:lnSpc>
              <a:defRPr/>
            </a:lvl2pPr>
            <a:lvl3pPr marL="335992" indent="-335992">
              <a:lnSpc>
                <a:spcPct val="110000"/>
              </a:lnSpc>
              <a:defRPr/>
            </a:lvl3pPr>
            <a:lvl4pPr marL="671983" indent="-335992"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970438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shallow ban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269875"/>
            <a:ext cx="9599084" cy="424132"/>
          </a:xfrm>
        </p:spPr>
        <p:txBody>
          <a:bodyPr/>
          <a:lstStyle>
            <a:lvl1pPr>
              <a:lnSpc>
                <a:spcPct val="100000"/>
              </a:lnSpc>
              <a:defRPr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959797"/>
            <a:ext cx="10991851" cy="5436431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C63663"/>
                </a:solidFill>
              </a:defRPr>
            </a:lvl1pPr>
            <a:lvl2pPr marL="0" indent="0">
              <a:lnSpc>
                <a:spcPct val="110000"/>
              </a:lnSpc>
              <a:defRPr/>
            </a:lvl2pPr>
            <a:lvl3pPr marL="335992" indent="-335992">
              <a:lnSpc>
                <a:spcPct val="110000"/>
              </a:lnSpc>
              <a:defRPr/>
            </a:lvl3pPr>
            <a:lvl4pPr marL="671983" indent="-335992"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76689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248094"/>
            <a:ext cx="8684096" cy="1577163"/>
          </a:xfrm>
        </p:spPr>
        <p:txBody>
          <a:bodyPr anchor="b">
            <a:no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2291907"/>
            <a:ext cx="9561920" cy="3153320"/>
          </a:xfrm>
        </p:spPr>
        <p:txBody>
          <a:bodyPr>
            <a:noAutofit/>
          </a:bodyPr>
          <a:lstStyle>
            <a:lvl1pPr marL="0" indent="0" algn="l">
              <a:buNone/>
              <a:defRPr sz="2200" b="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1947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19251"/>
            <a:ext cx="10991851" cy="4854797"/>
          </a:xfrm>
        </p:spPr>
        <p:txBody>
          <a:bodyPr/>
          <a:lstStyle>
            <a:lvl1pPr marL="0" indent="0">
              <a:lnSpc>
                <a:spcPct val="110000"/>
              </a:lnSpc>
              <a:defRPr baseline="0"/>
            </a:lvl1pPr>
            <a:lvl2pPr marL="0" indent="0">
              <a:lnSpc>
                <a:spcPct val="110000"/>
              </a:lnSpc>
              <a:defRPr/>
            </a:lvl2pPr>
            <a:lvl3pPr marL="252000" indent="-252000">
              <a:lnSpc>
                <a:spcPct val="110000"/>
              </a:lnSpc>
              <a:defRPr/>
            </a:lvl3pPr>
            <a:lvl4pPr marL="504000" indent="-252000"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DD5B8-FB87-40AC-95D6-99C74941B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6FB16-484C-43FA-AADF-1F4D9C29CF48}" type="datetime4">
              <a:rPr lang="en-AU"/>
              <a:pPr>
                <a:defRPr/>
              </a:pPr>
              <a:t>12 April 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0C621-2103-46F8-B3EC-C0DB4A28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0CBC7-F9F3-41A2-A596-0C61C4D79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A33C2-D1E0-4266-B7D8-B6D46221DE1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54863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A5BE-E2F1-4AF3-983B-D2289BB61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2CD29-9BB0-4400-8531-BE773CF3D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DFEE-E73A-4903-9E24-0239D01B0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195BC0-4C01-4B78-BBE3-F5BAFE187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3C2E9-90F9-4D7D-A2CD-17770A2C7A38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2AD93B-0E05-4BC7-A9D0-FC12594F7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6B627-72A3-4103-841B-4F59E4DDD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0A72-132C-4857-AA60-7A46A20129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65206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248094"/>
            <a:ext cx="8684096" cy="1577163"/>
          </a:xfrm>
        </p:spPr>
        <p:txBody>
          <a:bodyPr anchor="b">
            <a:no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2291907"/>
            <a:ext cx="9561920" cy="3153320"/>
          </a:xfrm>
        </p:spPr>
        <p:txBody>
          <a:bodyPr>
            <a:noAutofit/>
          </a:bodyPr>
          <a:lstStyle>
            <a:lvl1pPr marL="0" indent="0" algn="l">
              <a:buNone/>
              <a:defRPr sz="2200" b="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87726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19251"/>
            <a:ext cx="10991851" cy="4854797"/>
          </a:xfrm>
        </p:spPr>
        <p:txBody>
          <a:bodyPr/>
          <a:lstStyle>
            <a:lvl1pPr marL="0" indent="0">
              <a:lnSpc>
                <a:spcPct val="110000"/>
              </a:lnSpc>
              <a:defRPr baseline="0"/>
            </a:lvl1pPr>
            <a:lvl2pPr marL="0" indent="0">
              <a:lnSpc>
                <a:spcPct val="110000"/>
              </a:lnSpc>
              <a:defRPr/>
            </a:lvl2pPr>
            <a:lvl3pPr marL="252000" indent="-252000">
              <a:lnSpc>
                <a:spcPct val="110000"/>
              </a:lnSpc>
              <a:defRPr/>
            </a:lvl3pPr>
            <a:lvl4pPr marL="504000" indent="-252000"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90E6A-FB2F-4872-AD5D-4A88500867A5}" type="datetime4">
              <a:rPr lang="en-AU"/>
              <a:pPr>
                <a:defRPr/>
              </a:pPr>
              <a:t>12 April 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0"/>
          </a:xfrm>
        </p:spPr>
        <p:txBody>
          <a:bodyPr/>
          <a:lstStyle>
            <a:lvl1pPr>
              <a:defRPr/>
            </a:lvl1pPr>
          </a:lstStyle>
          <a:p>
            <a:fld id="{86DC9C71-088A-4033-9AA2-0CEA8831E65B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77742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BC0-AB55-4A20-AC29-EAF01F47A873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957D-5E94-4CEF-9D7E-E5EFC35F516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8734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BC0-AB55-4A20-AC29-EAF01F47A873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957D-5E94-4CEF-9D7E-E5EFC35F516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46270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BC0-AB55-4A20-AC29-EAF01F47A873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957D-5E94-4CEF-9D7E-E5EFC35F516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9389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BB4B726-DD9E-AB4C-9957-5A48B59675A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20000" y="1980000"/>
            <a:ext cx="5220000" cy="3780000"/>
          </a:xfrm>
        </p:spPr>
        <p:txBody>
          <a:bodyPr lIns="0" tIns="36000" rIns="0" bIns="36000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29D133D-B11C-1041-A396-3D4D5BCDE8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2200" y="1980000"/>
            <a:ext cx="5220000" cy="3780000"/>
          </a:xfrm>
        </p:spPr>
        <p:txBody>
          <a:bodyPr lIns="0" tIns="36000" rIns="0" bIns="36000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DA998-D52C-4C48-86BC-1CC5F1208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440000"/>
            <a:ext cx="5220000" cy="405102"/>
          </a:xfrm>
        </p:spPr>
        <p:txBody>
          <a:bodyPr lIns="0" tIns="36000" rIns="0" bIns="36000" anchor="t" anchorCtr="0">
            <a:spAutoFit/>
          </a:bodyPr>
          <a:lstStyle>
            <a:lvl1pPr marL="0" indent="0">
              <a:buNone/>
              <a:defRPr sz="2400" b="1">
                <a:solidFill>
                  <a:srgbClr val="73BCC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887FDF-3672-1C41-9E49-6122E9FEDD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40000"/>
            <a:ext cx="5220000" cy="405102"/>
          </a:xfrm>
        </p:spPr>
        <p:txBody>
          <a:bodyPr lIns="0" tIns="36000" rIns="0" bIns="36000" anchor="t" anchorCtr="0">
            <a:spAutoFit/>
          </a:bodyPr>
          <a:lstStyle>
            <a:lvl1pPr marL="0" indent="0">
              <a:buNone/>
              <a:defRPr sz="2400" b="1">
                <a:solidFill>
                  <a:srgbClr val="73BCC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EFEC05-C46F-4048-8040-8968824F3F93}"/>
              </a:ext>
            </a:extLst>
          </p:cNvPr>
          <p:cNvSpPr txBox="1">
            <a:spLocks/>
          </p:cNvSpPr>
          <p:nvPr/>
        </p:nvSpPr>
        <p:spPr>
          <a:xfrm>
            <a:off x="720000" y="540000"/>
            <a:ext cx="10672200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3D69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r>
              <a:rPr lang="en-GB" sz="3200"/>
              <a:t>Click to edit Master title style</a:t>
            </a:r>
            <a:endParaRPr lang="en-US" sz="320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B14D3B3-0301-AF4A-A397-1FAB0879AD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0780" y="6356350"/>
            <a:ext cx="1080000" cy="365125"/>
          </a:xfrm>
          <a:prstGeom prst="rect">
            <a:avLst/>
          </a:prstGeom>
        </p:spPr>
        <p:txBody>
          <a:bodyPr lIns="0" tIns="36000" rIns="0" bIns="3600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DB46989-05B5-C947-89CA-2B111998DE64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99D4D89-A337-8E41-BE6B-E80E7C1C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1561" y="6356350"/>
            <a:ext cx="7200000" cy="365125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7EE5698-6A3F-994B-8344-73C722BE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9999" y="6356350"/>
            <a:ext cx="720000" cy="365125"/>
          </a:xfrm>
          <a:prstGeom prst="rect">
            <a:avLst/>
          </a:prstGeom>
        </p:spPr>
        <p:txBody>
          <a:bodyPr vert="horz"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86C7C98C-7744-8243-B226-33677779B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142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BC0-AB55-4A20-AC29-EAF01F47A873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957D-5E94-4CEF-9D7E-E5EFC35F516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69555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BC0-AB55-4A20-AC29-EAF01F47A873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957D-5E94-4CEF-9D7E-E5EFC35F516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62534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BC0-AB55-4A20-AC29-EAF01F47A873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957D-5E94-4CEF-9D7E-E5EFC35F516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7329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BC0-AB55-4A20-AC29-EAF01F47A873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957D-5E94-4CEF-9D7E-E5EFC35F516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98106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BC0-AB55-4A20-AC29-EAF01F47A873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957D-5E94-4CEF-9D7E-E5EFC35F516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41784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BC0-AB55-4A20-AC29-EAF01F47A873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957D-5E94-4CEF-9D7E-E5EFC35F516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25115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BC0-AB55-4A20-AC29-EAF01F47A873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957D-5E94-4CEF-9D7E-E5EFC35F516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15662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BC0-AB55-4A20-AC29-EAF01F47A873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957D-5E94-4CEF-9D7E-E5EFC35F516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87635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393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9" b="0" i="0">
                <a:solidFill>
                  <a:srgbClr val="252423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38976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6471" y="458627"/>
            <a:ext cx="11606028" cy="393826"/>
          </a:xfrm>
        </p:spPr>
        <p:txBody>
          <a:bodyPr lIns="0" tIns="0" rIns="0" bIns="0"/>
          <a:lstStyle>
            <a:lvl1pPr>
              <a:defRPr sz="2559" b="0" i="0">
                <a:solidFill>
                  <a:srgbClr val="252423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189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B10965A-F517-5843-8904-7B372A02FB75}"/>
              </a:ext>
            </a:extLst>
          </p:cNvPr>
          <p:cNvSpPr txBox="1">
            <a:spLocks/>
          </p:cNvSpPr>
          <p:nvPr/>
        </p:nvSpPr>
        <p:spPr>
          <a:xfrm>
            <a:off x="720000" y="540000"/>
            <a:ext cx="10672200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3D69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r>
              <a:rPr lang="en-GB" sz="3200"/>
              <a:t>Click to edit Master title style</a:t>
            </a:r>
            <a:endParaRPr lang="en-US" sz="320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49CF370-D345-8C44-AD09-CBA3E5BEDB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0780" y="6356350"/>
            <a:ext cx="1080000" cy="365125"/>
          </a:xfrm>
          <a:prstGeom prst="rect">
            <a:avLst/>
          </a:prstGeom>
        </p:spPr>
        <p:txBody>
          <a:bodyPr lIns="0" tIns="36000" rIns="0" bIns="3600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DB46989-05B5-C947-89CA-2B111998DE64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2A794A-BD9B-A84E-8C59-0D35DE26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1561" y="6356350"/>
            <a:ext cx="7200000" cy="365125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EE8A8A6-98C3-9F49-9EEB-683AC2B85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9999" y="6356350"/>
            <a:ext cx="720000" cy="365125"/>
          </a:xfrm>
          <a:prstGeom prst="rect">
            <a:avLst/>
          </a:prstGeom>
        </p:spPr>
        <p:txBody>
          <a:bodyPr vert="horz"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86C7C98C-7744-8243-B226-33677779B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010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6471" y="458627"/>
            <a:ext cx="11606028" cy="393826"/>
          </a:xfrm>
        </p:spPr>
        <p:txBody>
          <a:bodyPr lIns="0" tIns="0" rIns="0" bIns="0"/>
          <a:lstStyle>
            <a:lvl1pPr>
              <a:defRPr sz="2559" b="0" i="0">
                <a:solidFill>
                  <a:srgbClr val="252423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821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9275" y="845534"/>
            <a:ext cx="8774520" cy="556538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6471" y="458627"/>
            <a:ext cx="11606028" cy="393826"/>
          </a:xfrm>
        </p:spPr>
        <p:txBody>
          <a:bodyPr lIns="0" tIns="0" rIns="0" bIns="0"/>
          <a:lstStyle>
            <a:lvl1pPr>
              <a:defRPr sz="2559" b="0" i="0">
                <a:solidFill>
                  <a:srgbClr val="252423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76684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836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F425FA-612B-FF42-AD48-44DFD0354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0780" y="6356350"/>
            <a:ext cx="1080000" cy="365125"/>
          </a:xfrm>
          <a:prstGeom prst="rect">
            <a:avLst/>
          </a:prstGeom>
        </p:spPr>
        <p:txBody>
          <a:bodyPr lIns="0" tIns="36000" rIns="0" bIns="3600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DB46989-05B5-C947-89CA-2B111998DE64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C27961-4930-9C41-9BEF-6AE8B5E03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1561" y="6356350"/>
            <a:ext cx="7200000" cy="365125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3B1943-4B77-944C-B1D1-7559D172D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9999" y="6356350"/>
            <a:ext cx="720000" cy="365125"/>
          </a:xfrm>
          <a:prstGeom prst="rect">
            <a:avLst/>
          </a:prstGeom>
        </p:spPr>
        <p:txBody>
          <a:bodyPr vert="horz"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86C7C98C-7744-8243-B226-33677779B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65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A83B2-F3D3-8D47-88F0-723376CEA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1980000"/>
            <a:ext cx="5220000" cy="378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138A43-6C85-0C43-8565-87E73C9D24F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2200" y="1980000"/>
            <a:ext cx="5220000" cy="3780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E078331-8508-6247-B1A1-50EB5D73629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20000" y="1440000"/>
            <a:ext cx="10672200" cy="424732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2400" b="1">
                <a:solidFill>
                  <a:srgbClr val="73BCC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3BA18FD-4C80-514A-A8A4-8E4FDAFA2D72}"/>
              </a:ext>
            </a:extLst>
          </p:cNvPr>
          <p:cNvSpPr txBox="1">
            <a:spLocks/>
          </p:cNvSpPr>
          <p:nvPr/>
        </p:nvSpPr>
        <p:spPr>
          <a:xfrm>
            <a:off x="720000" y="540000"/>
            <a:ext cx="10672200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3D69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r>
              <a:rPr lang="en-GB" sz="3200"/>
              <a:t>Click to edit Master title style</a:t>
            </a:r>
            <a:endParaRPr lang="en-US" sz="320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7B68A88-C3F0-AF47-A25A-668DF3CA5D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0780" y="6356350"/>
            <a:ext cx="1080000" cy="365125"/>
          </a:xfrm>
          <a:prstGeom prst="rect">
            <a:avLst/>
          </a:prstGeom>
        </p:spPr>
        <p:txBody>
          <a:bodyPr lIns="0" tIns="36000" rIns="0" bIns="3600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DB46989-05B5-C947-89CA-2B111998DE64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C89BFC2-C73D-7348-92A1-D524AE486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1561" y="6356350"/>
            <a:ext cx="7200000" cy="365125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861FF75-40C0-6549-B02D-9BF535E2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9999" y="6356350"/>
            <a:ext cx="720000" cy="365125"/>
          </a:xfrm>
          <a:prstGeom prst="rect">
            <a:avLst/>
          </a:prstGeom>
        </p:spPr>
        <p:txBody>
          <a:bodyPr vert="horz"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86C7C98C-7744-8243-B226-33677779B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37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CCC36B-CE1F-4246-80F3-EE9B7C04EC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40000"/>
            <a:ext cx="6172200" cy="450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1DC4C-2D05-CF49-B7A7-F8CDAC52E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999" y="1440000"/>
            <a:ext cx="3960000" cy="450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86B1E18-4E99-734A-B5EF-4CDBA5B912BC}"/>
              </a:ext>
            </a:extLst>
          </p:cNvPr>
          <p:cNvSpPr txBox="1">
            <a:spLocks/>
          </p:cNvSpPr>
          <p:nvPr/>
        </p:nvSpPr>
        <p:spPr>
          <a:xfrm>
            <a:off x="720000" y="540000"/>
            <a:ext cx="10672200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3D69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r>
              <a:rPr lang="en-GB" sz="3200"/>
              <a:t>Click to edit Master title style</a:t>
            </a:r>
            <a:endParaRPr lang="en-US" sz="320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6773006-D19B-404F-8403-366A63F38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0780" y="6356350"/>
            <a:ext cx="1080000" cy="365125"/>
          </a:xfrm>
          <a:prstGeom prst="rect">
            <a:avLst/>
          </a:prstGeom>
        </p:spPr>
        <p:txBody>
          <a:bodyPr lIns="0" tIns="36000" rIns="0" bIns="3600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DB46989-05B5-C947-89CA-2B111998DE64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B4ECFE3-757F-AD4B-8451-CEE868292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1561" y="6356350"/>
            <a:ext cx="7200000" cy="365125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3ED1ED7-3289-6C43-AD2C-584AAC7AE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9999" y="6356350"/>
            <a:ext cx="720000" cy="365125"/>
          </a:xfrm>
          <a:prstGeom prst="rect">
            <a:avLst/>
          </a:prstGeom>
        </p:spPr>
        <p:txBody>
          <a:bodyPr vert="horz"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86C7C98C-7744-8243-B226-33677779B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0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0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AB6B4B-2885-0147-906B-2EBAE641B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A0B1D-B75E-A945-A98B-AABDDAD2D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6DD48E-A869-3EF9-B2C9-07ED09515AD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72150" y="63500"/>
            <a:ext cx="693738" cy="2438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76833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74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Raleway" panose="020B05030301010600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96050"/>
            <a:ext cx="12192000" cy="36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454505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5775" y="286604"/>
            <a:ext cx="10058400" cy="9135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5775" y="1371232"/>
            <a:ext cx="10058400" cy="44978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85775" y="1200150"/>
            <a:ext cx="112395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C71F7EB-C768-4978-A7DF-0BC3B5E5A9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592" y="24976"/>
            <a:ext cx="1637281" cy="4327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9C182B-705D-1382-015B-40116A5EA9D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72150" y="63500"/>
            <a:ext cx="693738" cy="2438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95698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spc="-5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3600" indent="-183600" algn="l" defTabSz="914400" rtl="0" eaLnBrk="1" latinLnBrk="0" hangingPunct="1">
        <a:lnSpc>
          <a:spcPct val="95000"/>
        </a:lnSpc>
        <a:spcBef>
          <a:spcPts val="600"/>
        </a:spcBef>
        <a:spcAft>
          <a:spcPts val="200"/>
        </a:spcAft>
        <a:buClr>
          <a:schemeClr val="accent2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5000"/>
        </a:lnSpc>
        <a:spcBef>
          <a:spcPts val="200"/>
        </a:spcBef>
        <a:spcAft>
          <a:spcPts val="400"/>
        </a:spcAft>
        <a:buClr>
          <a:schemeClr val="accent2"/>
        </a:buClr>
        <a:buSzPct val="75000"/>
        <a:buFont typeface="Courier New" panose="02070309020205020404" pitchFamily="49" charset="0"/>
        <a:buChar char="o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5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5000"/>
        </a:lnSpc>
        <a:spcBef>
          <a:spcPts val="200"/>
        </a:spcBef>
        <a:spcAft>
          <a:spcPts val="400"/>
        </a:spcAft>
        <a:buClr>
          <a:schemeClr val="accent2"/>
        </a:buClr>
        <a:buFont typeface="Calibri" panose="020F0502020204030204" pitchFamily="34" charset="0"/>
        <a:buChar char="-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CEB93D-803D-442B-8936-4B38731ED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1608B-C218-4C95-B3C6-709947E13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800" y="18161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67EF6-D16E-4AF6-84BE-1048DC825B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3CA5-89A0-4DD4-9719-CCC54B952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E27DA-500B-4247-B5EB-AA4E39B96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0908155-FB36-486D-9B92-DE50DCDF6B6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592" y="24976"/>
            <a:ext cx="1637281" cy="4327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92BF9A-CD91-DF7A-C210-F9EEF52EE04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72150" y="63500"/>
            <a:ext cx="693738" cy="2438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74191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19669" y="269875"/>
            <a:ext cx="9599084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9667" y="1619251"/>
            <a:ext cx="10991851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8159753" y="6480175"/>
            <a:ext cx="2400300" cy="374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19669" y="6480175"/>
            <a:ext cx="7200900" cy="374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91851" y="6486525"/>
            <a:ext cx="719667" cy="37465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595959"/>
                </a:solidFill>
              </a:defRPr>
            </a:lvl1pPr>
          </a:lstStyle>
          <a:p>
            <a:fld id="{ED7680F9-C0BF-4CC2-A043-27BA3E10BB14}" type="slidenum">
              <a:rPr lang="en-AU" altLang="en-US"/>
              <a:pPr/>
              <a:t>‹#›</a:t>
            </a:fld>
            <a:endParaRPr lang="en-AU" altLang="en-US"/>
          </a:p>
        </p:txBody>
      </p:sp>
      <p:sp>
        <p:nvSpPr>
          <p:cNvPr id="6" name="MSIPCMContentMarking" descr="{&quot;HashCode&quot;:1368741547,&quot;Placement&quot;:&quot;Footer&quot;,&quot;Top&quot;:517.4484,&quot;Left&quot;:413.6567,&quot;SlideWidth&quot;:960,&quot;SlideHeight&quot;:540}">
            <a:extLst>
              <a:ext uri="{FF2B5EF4-FFF2-40B4-BE49-F238E27FC236}">
                <a16:creationId xmlns:a16="http://schemas.microsoft.com/office/drawing/2014/main" id="{06E6269C-18C3-41DF-83A7-5508DFB938FD}"/>
              </a:ext>
            </a:extLst>
          </p:cNvPr>
          <p:cNvSpPr txBox="1"/>
          <p:nvPr userDrawn="1"/>
        </p:nvSpPr>
        <p:spPr>
          <a:xfrm>
            <a:off x="5253440" y="6571595"/>
            <a:ext cx="1685120" cy="28640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000">
                <a:solidFill>
                  <a:srgbClr val="E4100E"/>
                </a:solidFill>
                <a:latin typeface="Arial Black" panose="020B0A04020102020204" pitchFamily="34" charset="0"/>
              </a:rPr>
              <a:t>OFFICIAL: Sensitive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8DD7FC-3697-59B0-7C66-1567951874F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72150" y="63500"/>
            <a:ext cx="693738" cy="2438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85629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</p:sldLayoutIdLst>
  <p:hf sldNum="0" hdr="0" ftr="0" dt="0"/>
  <p:txStyles>
    <p:titleStyle>
      <a:lvl1pPr algn="l" defTabSz="609585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algn="l" defTabSz="609585" rtl="0" eaLnBrk="1" fontAlgn="base" hangingPunct="1">
        <a:lnSpc>
          <a:spcPct val="110000"/>
        </a:lnSpc>
        <a:spcBef>
          <a:spcPts val="1067"/>
        </a:spcBef>
        <a:spcAft>
          <a:spcPts val="1067"/>
        </a:spcAft>
        <a:defRPr sz="2933" b="1" kern="1200">
          <a:solidFill>
            <a:srgbClr val="C63663"/>
          </a:solidFill>
          <a:latin typeface="+mn-lt"/>
          <a:ea typeface="ＭＳ Ｐゴシック" charset="0"/>
          <a:cs typeface="ＭＳ Ｐゴシック" charset="0"/>
        </a:defRPr>
      </a:lvl1pPr>
      <a:lvl2pPr algn="l" defTabSz="609585" rtl="0" eaLnBrk="1" fontAlgn="base" hangingPunct="1">
        <a:lnSpc>
          <a:spcPct val="110000"/>
        </a:lnSpc>
        <a:spcBef>
          <a:spcPct val="0"/>
        </a:spcBef>
        <a:spcAft>
          <a:spcPts val="1067"/>
        </a:spcAft>
        <a:defRPr sz="2667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334425" indent="-334425" algn="l" defTabSz="609585" rtl="0" eaLnBrk="1" fontAlgn="base" hangingPunct="1">
        <a:lnSpc>
          <a:spcPct val="110000"/>
        </a:lnSpc>
        <a:spcBef>
          <a:spcPct val="0"/>
        </a:spcBef>
        <a:spcAft>
          <a:spcPts val="1067"/>
        </a:spcAft>
        <a:buFont typeface="Arial" charset="0"/>
        <a:buChar char="•"/>
        <a:defRPr sz="2667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670967" indent="-334425" algn="l" defTabSz="609585" rtl="0" eaLnBrk="1" fontAlgn="base" hangingPunct="1">
        <a:lnSpc>
          <a:spcPct val="110000"/>
        </a:lnSpc>
        <a:spcBef>
          <a:spcPct val="0"/>
        </a:spcBef>
        <a:spcAft>
          <a:spcPts val="1067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007508" indent="-334425" algn="l" defTabSz="609585" rtl="0" eaLnBrk="1" fontAlgn="base" hangingPunct="1">
        <a:lnSpc>
          <a:spcPct val="110000"/>
        </a:lnSpc>
        <a:spcBef>
          <a:spcPct val="0"/>
        </a:spcBef>
        <a:spcAft>
          <a:spcPts val="1067"/>
        </a:spcAft>
        <a:buFont typeface="Arial" charset="0"/>
        <a:buChar char="»"/>
        <a:defRPr sz="2667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7AA1EB0-4F62-4D7A-8C3D-3F06591478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19667" y="269875"/>
            <a:ext cx="9599084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1D4A16C-19B1-4939-969C-D31E46A4F2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19667" y="1619251"/>
            <a:ext cx="10991851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08CCAD-6B32-498A-AAF7-F9D61F6967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59751" y="6480175"/>
            <a:ext cx="2400300" cy="3746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A877B0BD-3B95-4F56-8831-C95967E2735C}" type="datetime4">
              <a:rPr lang="en-AU"/>
              <a:pPr>
                <a:defRPr/>
              </a:pPr>
              <a:t>12 April 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81D45D-8401-4B7C-BC47-2F944CF51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667" y="6480175"/>
            <a:ext cx="7200900" cy="3746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D4B7A-14F7-4E8F-976B-14B526706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1851" y="6486525"/>
            <a:ext cx="719667" cy="3746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C6F0915E-994F-46D5-9BA1-4A2DCC3CB59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  <p:sp>
        <p:nvSpPr>
          <p:cNvPr id="5" name="MSIPCMContentMarking" descr="{&quot;HashCode&quot;:904758361,&quot;Placement&quot;:&quot;Footer&quot;,&quot;Top&quot;:517.4484,&quot;Left&quot;:443.117157,&quot;SlideWidth&quot;:960,&quot;SlideHeight&quot;:540}">
            <a:extLst>
              <a:ext uri="{FF2B5EF4-FFF2-40B4-BE49-F238E27FC236}">
                <a16:creationId xmlns:a16="http://schemas.microsoft.com/office/drawing/2014/main" id="{D77651AD-3F07-498C-998B-EEB545B2493C}"/>
              </a:ext>
            </a:extLst>
          </p:cNvPr>
          <p:cNvSpPr txBox="1"/>
          <p:nvPr userDrawn="1"/>
        </p:nvSpPr>
        <p:spPr>
          <a:xfrm>
            <a:off x="5627588" y="6571595"/>
            <a:ext cx="936825" cy="28640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000">
                <a:solidFill>
                  <a:srgbClr val="000000"/>
                </a:solidFill>
                <a:latin typeface="Arial Black" panose="020B0A04020102020204" pitchFamily="34" charset="0"/>
              </a:rPr>
              <a:t>OFFICIAL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0A673F-5FE9-BF4D-47F6-338DE5BC2CF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72150" y="63500"/>
            <a:ext cx="693738" cy="2438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26688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algn="l" defTabSz="457200" rtl="0" eaLnBrk="1" fontAlgn="base" hangingPunct="1">
        <a:lnSpc>
          <a:spcPct val="110000"/>
        </a:lnSpc>
        <a:spcBef>
          <a:spcPts val="800"/>
        </a:spcBef>
        <a:spcAft>
          <a:spcPts val="800"/>
        </a:spcAft>
        <a:defRPr sz="2200" b="1" kern="1200">
          <a:solidFill>
            <a:srgbClr val="201547"/>
          </a:solidFill>
          <a:latin typeface="+mn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lnSpc>
          <a:spcPct val="110000"/>
        </a:lnSpc>
        <a:spcBef>
          <a:spcPct val="0"/>
        </a:spcBef>
        <a:spcAft>
          <a:spcPts val="800"/>
        </a:spcAft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250825" indent="-250825" algn="l" defTabSz="457200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503238" indent="-250825" algn="l" defTabSz="457200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755650" indent="-250825" algn="l" defTabSz="457200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19667" y="269875"/>
            <a:ext cx="9599084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9667" y="1619251"/>
            <a:ext cx="10991851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8159751" y="6480175"/>
            <a:ext cx="2400300" cy="3746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A61D45-CE60-4E47-9186-7256AB0F150C}" type="datetime4">
              <a:rPr lang="en-AU"/>
              <a:pPr>
                <a:defRPr/>
              </a:pPr>
              <a:t>12 April 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19667" y="6480175"/>
            <a:ext cx="7200900" cy="3746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91851" y="6486525"/>
            <a:ext cx="719667" cy="3746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595959"/>
                </a:solidFill>
              </a:defRPr>
            </a:lvl1pPr>
          </a:lstStyle>
          <a:p>
            <a:fld id="{094171C0-8CA2-48AE-BDB9-83AE79A20343}" type="slidenum">
              <a:rPr lang="en-AU" altLang="en-US"/>
              <a:pPr/>
              <a:t>‹#›</a:t>
            </a:fld>
            <a:endParaRPr lang="en-AU" altLang="en-US"/>
          </a:p>
        </p:txBody>
      </p:sp>
      <p:sp>
        <p:nvSpPr>
          <p:cNvPr id="5" name="MSIPCMContentMarking" descr="{&quot;HashCode&quot;:904758361,&quot;Placement&quot;:&quot;Footer&quot;,&quot;Top&quot;:517.4484,&quot;Left&quot;:443.117157,&quot;SlideWidth&quot;:960,&quot;SlideHeight&quot;:540}">
            <a:extLst>
              <a:ext uri="{FF2B5EF4-FFF2-40B4-BE49-F238E27FC236}">
                <a16:creationId xmlns:a16="http://schemas.microsoft.com/office/drawing/2014/main" id="{EEB435E1-EC9D-41AB-A8C8-413898E9B4F7}"/>
              </a:ext>
            </a:extLst>
          </p:cNvPr>
          <p:cNvSpPr txBox="1"/>
          <p:nvPr userDrawn="1"/>
        </p:nvSpPr>
        <p:spPr>
          <a:xfrm>
            <a:off x="5627588" y="6571595"/>
            <a:ext cx="936825" cy="28640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000">
                <a:solidFill>
                  <a:srgbClr val="000000"/>
                </a:solidFill>
                <a:latin typeface="Arial Black" panose="020B0A04020102020204" pitchFamily="34" charset="0"/>
              </a:rPr>
              <a:t>OFFICIAL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DEDD4-3E47-BE68-EA68-A67C06A58E1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72150" y="63500"/>
            <a:ext cx="693738" cy="2438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20494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algn="l" defTabSz="457200" rtl="0" eaLnBrk="1" fontAlgn="base" hangingPunct="1">
        <a:lnSpc>
          <a:spcPct val="110000"/>
        </a:lnSpc>
        <a:spcBef>
          <a:spcPts val="800"/>
        </a:spcBef>
        <a:spcAft>
          <a:spcPts val="800"/>
        </a:spcAft>
        <a:defRPr sz="2200" b="1" kern="1200">
          <a:solidFill>
            <a:srgbClr val="201547"/>
          </a:solidFill>
          <a:latin typeface="+mn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lnSpc>
          <a:spcPct val="110000"/>
        </a:lnSpc>
        <a:spcBef>
          <a:spcPct val="0"/>
        </a:spcBef>
        <a:spcAft>
          <a:spcPts val="800"/>
        </a:spcAft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250825" indent="-250825" algn="l" defTabSz="457200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503238" indent="-250825" algn="l" defTabSz="457200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755650" indent="-250825" algn="l" defTabSz="457200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26BC0-AB55-4A20-AC29-EAF01F47A873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7957D-5E94-4CEF-9D7E-E5EFC35F5162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428849-135A-8E52-7F66-B805C9AE4CE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72150" y="63500"/>
            <a:ext cx="693738" cy="2438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91766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6471" y="458627"/>
            <a:ext cx="11606028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rgbClr val="252423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5606" y="2955193"/>
            <a:ext cx="650358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B376E0-EC01-5398-8D5B-0EAAC05AD2E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72150" y="63500"/>
            <a:ext cx="693738" cy="2438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95995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CEF3_2BC557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stvic.communityhealthpathways.org/" TargetMode="Externa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CEF8_49CA26CA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6" Type="http://schemas.openxmlformats.org/officeDocument/2006/relationships/image" Target="../media/image53.jp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1.png"/><Relationship Id="rId7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2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36.png"/><Relationship Id="rId7" Type="http://schemas.openxmlformats.org/officeDocument/2006/relationships/image" Target="../media/image6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lth.vic.gov.au/infectious-diseases/local-government-areas-surveillance-report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82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shm.org.au/resources/post-exposure-prophylaxis-for-hiv-australian-national-guidelines/" TargetMode="External"/><Relationship Id="rId3" Type="http://schemas.openxmlformats.org/officeDocument/2006/relationships/hyperlink" Target="https://www.mshc.org.au/" TargetMode="External"/><Relationship Id="rId7" Type="http://schemas.openxmlformats.org/officeDocument/2006/relationships/hyperlink" Target="https://www.ashm.org.au/resources/the-ashm-national-prep-guidelines/" TargetMode="External"/><Relationship Id="rId12" Type="http://schemas.openxmlformats.org/officeDocument/2006/relationships/image" Target="../media/image83.png"/><Relationship Id="rId2" Type="http://schemas.openxmlformats.org/officeDocument/2006/relationships/hyperlink" Target="https://sti.guidelines.org.au/" TargetMode="Externa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s://ashm.org.au/resources/" TargetMode="External"/><Relationship Id="rId11" Type="http://schemas.openxmlformats.org/officeDocument/2006/relationships/hyperlink" Target="https://www.vic.gov.au/rainbow-ready-roadmap" TargetMode="External"/><Relationship Id="rId5" Type="http://schemas.openxmlformats.org/officeDocument/2006/relationships/hyperlink" Target="https://letthemknow.org.au/" TargetMode="External"/><Relationship Id="rId10" Type="http://schemas.openxmlformats.org/officeDocument/2006/relationships/hyperlink" Target="https://medicine.unimelb.edu.au/cersh/online-learning" TargetMode="External"/><Relationship Id="rId4" Type="http://schemas.openxmlformats.org/officeDocument/2006/relationships/hyperlink" Target="https://contacttracing.ashm.org.au/" TargetMode="External"/><Relationship Id="rId9" Type="http://schemas.openxmlformats.org/officeDocument/2006/relationships/hyperlink" Target="https://www.ashm.org.au/resources/antiretroviral-guidelines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forms.office.com/r/JGtcXzehKJ" TargetMode="External"/><Relationship Id="rId3" Type="http://schemas.openxmlformats.org/officeDocument/2006/relationships/image" Target="../media/image85.png"/><Relationship Id="rId7" Type="http://schemas.openxmlformats.org/officeDocument/2006/relationships/image" Target="../media/image8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hyperlink" Target="https://forms.office.com/r/623SLBfApV" TargetMode="External"/><Relationship Id="rId10" Type="http://schemas.openxmlformats.org/officeDocument/2006/relationships/image" Target="../media/image88.png"/><Relationship Id="rId4" Type="http://schemas.openxmlformats.org/officeDocument/2006/relationships/hyperlink" Target="https://forms.office.com/r/5arZ6FE99v" TargetMode="External"/><Relationship Id="rId9" Type="http://schemas.openxmlformats.org/officeDocument/2006/relationships/hyperlink" Target="mailto:projectechocovid19@westvicphn.com.au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estvicphn.com.au/events-education/upcoming-events/covid-and-emerging-communicable-diseases-update-2-march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.xml"/><Relationship Id="rId7" Type="http://schemas.openxmlformats.org/officeDocument/2006/relationships/customXml" Target="../ink/ink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F3F5C-5CFD-8F44-97FD-4CBFDFA0C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2097" y="1201366"/>
            <a:ext cx="7309546" cy="1260000"/>
          </a:xfrm>
        </p:spPr>
        <p:txBody>
          <a:bodyPr>
            <a:normAutofit fontScale="90000"/>
          </a:bodyPr>
          <a:lstStyle/>
          <a:p>
            <a:r>
              <a:rPr lang="en-US"/>
              <a:t>Welcome to Project ECHO </a:t>
            </a:r>
            <a:br>
              <a:rPr lang="en-US"/>
            </a:br>
            <a:r>
              <a:rPr lang="en-AU" sz="2800" b="1" kern="1800">
                <a:solidFill>
                  <a:srgbClr val="003E6A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COVID and Communicable Diseases Network</a:t>
            </a:r>
            <a:endParaRPr lang="en-US" sz="2800">
              <a:highlight>
                <a:srgbClr val="FFFF00"/>
              </a:highlight>
            </a:endParaRPr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5875856C-992A-409A-A332-BA837ED83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585" y="3645263"/>
            <a:ext cx="1558873" cy="770352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DF4BDF3D-BA31-A547-ADE1-2F9EFF932CA6}"/>
              </a:ext>
            </a:extLst>
          </p:cNvPr>
          <p:cNvSpPr txBox="1">
            <a:spLocks/>
          </p:cNvSpPr>
          <p:nvPr/>
        </p:nvSpPr>
        <p:spPr>
          <a:xfrm>
            <a:off x="73796" y="3676170"/>
            <a:ext cx="10566687" cy="9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C225088-5401-F04D-A69A-9E917C2D66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719" y="2582080"/>
            <a:ext cx="12192000" cy="14483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>
                <a:latin typeface="Raleway"/>
              </a:rPr>
              <a:t>Series 12: Session 2</a:t>
            </a:r>
          </a:p>
          <a:p>
            <a:r>
              <a:rPr lang="en-US" sz="2000" b="1">
                <a:latin typeface="Raleway" pitchFamily="2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000" b="1"/>
              <a:t>Assembling data and insights- </a:t>
            </a:r>
            <a:r>
              <a:rPr lang="en-US" sz="2000" b="1" i="1"/>
              <a:t>Exploring routinely collected data </a:t>
            </a:r>
            <a:r>
              <a:rPr lang="en-US" sz="2000" b="1" i="1">
                <a:latin typeface="Raleway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through the lens of Sexually Transmissible infections”</a:t>
            </a:r>
            <a:endParaRPr lang="en-AU" sz="2000" b="1" i="1">
              <a:effectLst/>
              <a:latin typeface="Raleway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007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897C9-E2BF-0E80-5623-F0AF77D6D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t">
            <a:normAutofit/>
          </a:bodyPr>
          <a:lstStyle/>
          <a:p>
            <a:r>
              <a:rPr lang="en-US">
                <a:latin typeface="Raleway"/>
              </a:rPr>
              <a:t>COVID-19 Vaccine update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0F9B83-69C7-BA91-2CAC-97984A376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2016146"/>
            <a:ext cx="10753200" cy="3923854"/>
          </a:xfrm>
        </p:spPr>
        <p:txBody>
          <a:bodyPr vert="horz" lIns="0" tIns="36000" rIns="0" bIns="36000" rtlCol="0" anchor="t">
            <a:normAutofit/>
          </a:bodyPr>
          <a:lstStyle/>
          <a:p>
            <a:pPr marL="0" indent="0">
              <a:buNone/>
            </a:pPr>
            <a:endParaRPr lang="en-US" b="1">
              <a:latin typeface="Raleway"/>
            </a:endParaRPr>
          </a:p>
          <a:p>
            <a:pPr marL="0" indent="0">
              <a:buNone/>
            </a:pPr>
            <a:endParaRPr lang="en-US" b="1">
              <a:latin typeface="Raleway"/>
            </a:endParaRPr>
          </a:p>
          <a:p>
            <a:pPr marL="0" indent="0">
              <a:buNone/>
            </a:pPr>
            <a:endParaRPr lang="en-US" b="1">
              <a:latin typeface="Raleway"/>
            </a:endParaRPr>
          </a:p>
          <a:p>
            <a:pPr marL="0" indent="0">
              <a:buNone/>
            </a:pPr>
            <a:endParaRPr lang="en-US" b="1">
              <a:latin typeface="Raleway"/>
            </a:endParaRPr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176A69-B6C6-7173-82DB-E1D079623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369" y="181049"/>
            <a:ext cx="2615411" cy="1749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E0502F-293D-7C05-AAE2-1AB36D5B0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281" y="-53970"/>
            <a:ext cx="2139841" cy="21398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8F4E85-8679-387C-5F5A-7BD59A2E8B3D}"/>
              </a:ext>
            </a:extLst>
          </p:cNvPr>
          <p:cNvSpPr txBox="1"/>
          <p:nvPr/>
        </p:nvSpPr>
        <p:spPr>
          <a:xfrm>
            <a:off x="1202674" y="4360843"/>
            <a:ext cx="91807" cy="2662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94719-3EDA-8519-F42D-0A0A742A8953}"/>
              </a:ext>
            </a:extLst>
          </p:cNvPr>
          <p:cNvSpPr txBox="1"/>
          <p:nvPr/>
        </p:nvSpPr>
        <p:spPr>
          <a:xfrm>
            <a:off x="771181" y="1225626"/>
            <a:ext cx="10172510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Raleway" panose="020B0503030101060003" pitchFamily="34" charset="0"/>
                <a:cs typeface="Arial"/>
              </a:rPr>
              <a:t>NEW Pfizer</a:t>
            </a:r>
            <a:r>
              <a:rPr lang="en-US">
                <a:latin typeface="Raleway" panose="020B0503030101060003" pitchFamily="34" charset="0"/>
                <a:ea typeface="+mn-lt"/>
                <a:cs typeface="+mn-lt"/>
              </a:rPr>
              <a:t> bivalent COVID-19 vaccine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Raleway" panose="020B0503030101060003" pitchFamily="34" charset="0"/>
                <a:cs typeface="Arial"/>
              </a:rPr>
              <a:t>All vaccinating practices will be able to order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Raleway" panose="020B0503030101060003" pitchFamily="34" charset="0"/>
                <a:cs typeface="Arial"/>
              </a:rPr>
              <a:t>Commencement from: </a:t>
            </a:r>
          </a:p>
          <a:p>
            <a:pPr marL="1200150" lvl="2" indent="-285750">
              <a:buFont typeface="Arial"/>
              <a:buChar char="•"/>
            </a:pPr>
            <a:r>
              <a:rPr lang="en-US">
                <a:latin typeface="Raleway" panose="020B0503030101060003" pitchFamily="34" charset="0"/>
                <a:cs typeface="Arial"/>
              </a:rPr>
              <a:t>March 6th for tranche 1 sites</a:t>
            </a:r>
          </a:p>
          <a:p>
            <a:pPr marL="1200150" lvl="2" indent="-285750">
              <a:buFont typeface="Arial"/>
              <a:buChar char="•"/>
            </a:pPr>
            <a:r>
              <a:rPr lang="en-US">
                <a:latin typeface="Raleway" panose="020B0503030101060003" pitchFamily="34" charset="0"/>
                <a:cs typeface="Arial"/>
              </a:rPr>
              <a:t>March 13th tranche 2 sites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Raleway" panose="020B0503030101060003" pitchFamily="34" charset="0"/>
                <a:cs typeface="Arial"/>
              </a:rPr>
              <a:t>Booster only for 12+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Raleway" panose="020B0503030101060003" pitchFamily="34" charset="0"/>
                <a:cs typeface="Arial"/>
              </a:rPr>
              <a:t>Encouraging practices to ensure stock is available and on hand prior to making appointments </a:t>
            </a:r>
          </a:p>
          <a:p>
            <a:endParaRPr lang="en-US">
              <a:latin typeface="Raleway" panose="020B0503030101060003" pitchFamily="34" charset="0"/>
              <a:cs typeface="Arial"/>
            </a:endParaRPr>
          </a:p>
          <a:p>
            <a:r>
              <a:rPr lang="en-US">
                <a:latin typeface="Raleway" panose="020B0503030101060003" pitchFamily="34" charset="0"/>
                <a:cs typeface="Arial"/>
              </a:rPr>
              <a:t>Plan for vaccinating patients residing in RACF's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Raleway" panose="020B0503030101060003" pitchFamily="34" charset="0"/>
                <a:cs typeface="Arial"/>
              </a:rPr>
              <a:t>GP/Primary care provider preferred model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Raleway" panose="020B0503030101060003" pitchFamily="34" charset="0"/>
                <a:cs typeface="Arial"/>
              </a:rPr>
              <a:t>VAPP may be used as a last resort</a:t>
            </a:r>
          </a:p>
          <a:p>
            <a:endParaRPr lang="en-US">
              <a:latin typeface="Raleway" panose="020B0503030101060003" pitchFamily="34" charset="0"/>
              <a:cs typeface="Arial"/>
            </a:endParaRPr>
          </a:p>
          <a:p>
            <a:r>
              <a:rPr lang="en-US">
                <a:latin typeface="Raleway" panose="020B0503030101060003" pitchFamily="34" charset="0"/>
                <a:cs typeface="Arial"/>
              </a:rPr>
              <a:t>Withdrawing from vaccine products or the program, to be completed via CVAS, please ensure this is up to date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Raleway" panose="020B0503030101060003" pitchFamily="34" charset="0"/>
                <a:cs typeface="Arial"/>
              </a:rPr>
              <a:t>Reminder to update Vaccine Clinic Finder (VCF) </a:t>
            </a:r>
          </a:p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4891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84FA-BCAD-2797-4A2C-968E4B529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COVID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076EB-42D1-1127-B9F6-E4503FBDB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179041"/>
            <a:ext cx="10753200" cy="4500000"/>
          </a:xfrm>
        </p:spPr>
        <p:txBody>
          <a:bodyPr vert="horz" lIns="0" tIns="36000" rIns="0" bIns="3600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B4E73-A25B-8188-429A-7132F39D4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6559" y="205454"/>
            <a:ext cx="2847975" cy="160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88F81B-487A-1253-988B-13B29C88DE6D}"/>
              </a:ext>
            </a:extLst>
          </p:cNvPr>
          <p:cNvSpPr txBox="1"/>
          <p:nvPr/>
        </p:nvSpPr>
        <p:spPr>
          <a:xfrm>
            <a:off x="1120048" y="3589662"/>
            <a:ext cx="9180" cy="541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89ACEA-8B6B-6470-A9F4-B5103131D8E1}"/>
              </a:ext>
            </a:extLst>
          </p:cNvPr>
          <p:cNvSpPr txBox="1"/>
          <p:nvPr/>
        </p:nvSpPr>
        <p:spPr>
          <a:xfrm>
            <a:off x="723344" y="1177773"/>
            <a:ext cx="10751572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Raleway" panose="020B0503030101060003" pitchFamily="34" charset="0"/>
                <a:cs typeface="Arial"/>
              </a:rPr>
              <a:t>Closure of GP respiratory clinics- Feb 28th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Raleway" panose="020B0503030101060003" pitchFamily="34" charset="0"/>
                <a:cs typeface="Arial"/>
              </a:rPr>
              <a:t>Bellarine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Raleway" panose="020B0503030101060003" pitchFamily="34" charset="0"/>
                <a:cs typeface="Arial"/>
              </a:rPr>
              <a:t>Geelong</a:t>
            </a:r>
            <a:endParaRPr lang="en-US">
              <a:latin typeface="Raleway" panose="020B0503030101060003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Raleway" panose="020B0503030101060003" pitchFamily="34" charset="0"/>
                <a:cs typeface="Arial"/>
              </a:rPr>
              <a:t>Ballarat </a:t>
            </a:r>
          </a:p>
          <a:p>
            <a:endParaRPr lang="en-US">
              <a:latin typeface="Raleway" panose="020B0503030101060003" pitchFamily="34" charset="0"/>
              <a:cs typeface="Arial"/>
            </a:endParaRPr>
          </a:p>
          <a:p>
            <a:r>
              <a:rPr lang="en-US">
                <a:latin typeface="Raleway" panose="020B0503030101060003" pitchFamily="34" charset="0"/>
                <a:cs typeface="Arial"/>
              </a:rPr>
              <a:t>May see an influx of patients seeking respiratory assessments and/or care for COVID + diagnosis and anti-viral prescribing.</a:t>
            </a:r>
          </a:p>
          <a:p>
            <a:endParaRPr lang="en-US">
              <a:latin typeface="Raleway" panose="020B0503030101060003" pitchFamily="34" charset="0"/>
              <a:cs typeface="Arial"/>
            </a:endParaRPr>
          </a:p>
          <a:p>
            <a:r>
              <a:rPr lang="en-US">
                <a:latin typeface="Raleway" panose="020B0503030101060003" pitchFamily="34" charset="0"/>
                <a:cs typeface="Arial"/>
              </a:rPr>
              <a:t>Ensure processes in place to manage these patients </a:t>
            </a:r>
          </a:p>
          <a:p>
            <a:r>
              <a:rPr lang="en-US">
                <a:latin typeface="Raleway" panose="020B0503030101060003" pitchFamily="34" charset="0"/>
                <a:cs typeface="Arial"/>
              </a:rPr>
              <a:t>Example.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Raleway" panose="020B0503030101060003" pitchFamily="34" charset="0"/>
                <a:cs typeface="Arial"/>
              </a:rPr>
              <a:t>Inform staff to advise patients to wait outside/car if suspect COVID,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Raleway" panose="020B0503030101060003" pitchFamily="34" charset="0"/>
                <a:cs typeface="Arial"/>
              </a:rPr>
              <a:t>encourage respiratory patients to wear mask,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Raleway" panose="020B0503030101060003" pitchFamily="34" charset="0"/>
                <a:cs typeface="Arial"/>
              </a:rPr>
              <a:t>alerts on booking platforms,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Raleway" panose="020B0503030101060003" pitchFamily="34" charset="0"/>
                <a:cs typeface="Arial"/>
              </a:rPr>
              <a:t>ensure staff updated on triage processes when booking</a:t>
            </a:r>
          </a:p>
          <a:p>
            <a:endParaRPr lang="en-US">
              <a:latin typeface="Raleway" panose="020B0503030101060003" pitchFamily="34" charset="0"/>
              <a:cs typeface="Arial"/>
            </a:endParaRPr>
          </a:p>
          <a:p>
            <a:r>
              <a:rPr lang="en-US">
                <a:latin typeface="Raleway" panose="020B0503030101060003" pitchFamily="34" charset="0"/>
                <a:cs typeface="Arial"/>
              </a:rPr>
              <a:t>GP's are relied upon to provide care and treatment for COVID+ persons.</a:t>
            </a:r>
          </a:p>
          <a:p>
            <a:r>
              <a:rPr lang="en-US">
                <a:latin typeface="Raleway" panose="020B0503030101060003" pitchFamily="34" charset="0"/>
                <a:cs typeface="Arial"/>
              </a:rPr>
              <a:t>Refer to health pathways for further information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3EC176-1975-7057-ADD6-F845CB72DEF0}"/>
              </a:ext>
            </a:extLst>
          </p:cNvPr>
          <p:cNvSpPr txBox="1"/>
          <p:nvPr/>
        </p:nvSpPr>
        <p:spPr>
          <a:xfrm>
            <a:off x="719999" y="6268233"/>
            <a:ext cx="7724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 </a:t>
            </a:r>
            <a:r>
              <a:rPr lang="en-US" sz="1800" b="1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https://westvic.communityhealthpathways.org/</a:t>
            </a:r>
            <a:r>
              <a:rPr lang="en-US" sz="18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435317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04467-C169-AEC9-FECE-5F77896C7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Health Alert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BD62B-A28E-DA86-9965-00BAAFBDA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265017"/>
            <a:ext cx="11217026" cy="4674983"/>
          </a:xfrm>
        </p:spPr>
        <p:txBody>
          <a:bodyPr vert="horz" lIns="0" tIns="36000" rIns="0" bIns="36000" rtlCol="0" anchor="t">
            <a:normAutofit/>
          </a:bodyPr>
          <a:lstStyle/>
          <a:p>
            <a:pPr lvl="1"/>
            <a:endParaRPr lang="en-US"/>
          </a:p>
          <a:p>
            <a:pPr marL="457200" lvl="1" indent="0"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026" name="Picture 2" descr="Explainer: what is Ross River virus?">
            <a:extLst>
              <a:ext uri="{FF2B5EF4-FFF2-40B4-BE49-F238E27FC236}">
                <a16:creationId xmlns:a16="http://schemas.microsoft.com/office/drawing/2014/main" id="{F87BDC86-FAF7-A986-C3EA-9F2FDAE23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223" y="130495"/>
            <a:ext cx="2147267" cy="144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istory of Measles | CDC">
            <a:extLst>
              <a:ext uri="{FF2B5EF4-FFF2-40B4-BE49-F238E27FC236}">
                <a16:creationId xmlns:a16="http://schemas.microsoft.com/office/drawing/2014/main" id="{F4274ECF-AC94-DC5C-C1E1-CE73BDD6E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484" y="2662513"/>
            <a:ext cx="2151408" cy="154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788A5-78E7-7EEC-2136-A268DEBEEC4A}"/>
              </a:ext>
            </a:extLst>
          </p:cNvPr>
          <p:cNvSpPr txBox="1"/>
          <p:nvPr/>
        </p:nvSpPr>
        <p:spPr>
          <a:xfrm>
            <a:off x="862987" y="1331204"/>
            <a:ext cx="8299373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Raleway" panose="020B0503030101060003" pitchFamily="34" charset="0"/>
                <a:ea typeface="+mn-lt"/>
                <a:cs typeface="+mn-lt"/>
              </a:rPr>
              <a:t>Murray Valley Encephalitis (MVE)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Raleway" panose="020B0503030101060003" pitchFamily="34" charset="0"/>
                <a:ea typeface="+mn-lt"/>
                <a:cs typeface="+mn-lt"/>
              </a:rPr>
              <a:t>detected in mosquitoes trapped across northern Victoria and Horsham.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Raleway" panose="020B0503030101060003" pitchFamily="34" charset="0"/>
                <a:ea typeface="+mn-lt"/>
                <a:cs typeface="+mn-lt"/>
              </a:rPr>
              <a:t>MVE virus is circulating widely in the mosquito population.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Raleway" panose="020B0503030101060003" pitchFamily="34" charset="0"/>
                <a:ea typeface="+mn-lt"/>
                <a:cs typeface="+mn-lt"/>
              </a:rPr>
              <a:t>risk of contracting MVE virus in these areas and symptomatic human cases may occur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Raleway" panose="020B0503030101060003" pitchFamily="34" charset="0"/>
                <a:ea typeface="+mn-lt"/>
                <a:cs typeface="+mn-lt"/>
              </a:rPr>
              <a:t>risk is expected to continue for coming weeks and months.</a:t>
            </a:r>
            <a:endParaRPr lang="en-US">
              <a:latin typeface="Raleway" panose="020B0503030101060003" pitchFamily="34" charset="0"/>
              <a:cs typeface="Arial"/>
            </a:endParaRPr>
          </a:p>
          <a:p>
            <a:endParaRPr lang="en-US">
              <a:latin typeface="Raleway" panose="020B0503030101060003" pitchFamily="34" charset="0"/>
              <a:cs typeface="Arial"/>
            </a:endParaRPr>
          </a:p>
          <a:p>
            <a:pPr algn="l"/>
            <a:r>
              <a:rPr lang="en-US">
                <a:latin typeface="Raleway" panose="020B0503030101060003" pitchFamily="34" charset="0"/>
                <a:cs typeface="Arial"/>
              </a:rPr>
              <a:t>Japanese Encephalitis Virus (JEV)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Raleway" panose="020B0503030101060003" pitchFamily="34" charset="0"/>
                <a:ea typeface="+mn-lt"/>
                <a:cs typeface="+mn-lt"/>
              </a:rPr>
              <a:t>Likely expansion of JEV vaccination eligibility in our northern LGAs. No official notification yet but watch this space.</a:t>
            </a:r>
            <a:endParaRPr lang="en-US">
              <a:latin typeface="Raleway" panose="020B0503030101060003" pitchFamily="34" charset="0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Raleway" panose="020B0503030101060003" pitchFamily="34" charset="0"/>
                <a:cs typeface="Arial"/>
              </a:rPr>
              <a:t>Further information will be provided on this once available.</a:t>
            </a:r>
          </a:p>
          <a:p>
            <a:pPr marL="285750" indent="-285750">
              <a:buFont typeface="Arial"/>
              <a:buChar char="•"/>
            </a:pPr>
            <a:endParaRPr lang="en-US">
              <a:latin typeface="Raleway" panose="020B0503030101060003" pitchFamily="34" charset="0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Raleway" panose="020B0503030101060003" pitchFamily="34" charset="0"/>
              <a:cs typeface="Arial"/>
            </a:endParaRPr>
          </a:p>
          <a:p>
            <a:r>
              <a:rPr lang="en-US">
                <a:latin typeface="Raleway" panose="020B0503030101060003" pitchFamily="34" charset="0"/>
                <a:cs typeface="Arial"/>
              </a:rPr>
              <a:t>The most effective method to avoiding mosquito borne disease remains reducing your potential to be bitten.</a:t>
            </a:r>
          </a:p>
        </p:txBody>
      </p:sp>
    </p:spTree>
    <p:extLst>
      <p:ext uri="{BB962C8B-B14F-4D97-AF65-F5344CB8AC3E}">
        <p14:creationId xmlns:p14="http://schemas.microsoft.com/office/powerpoint/2010/main" val="1703942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30430-E9DF-AA1A-42C5-1EFE43D4E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aleway"/>
              </a:rPr>
              <a:t>Health Alert continued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D0B64-2C8E-2A1B-D8CF-B6D38AE55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440000"/>
            <a:ext cx="7976326" cy="4500000"/>
          </a:xfrm>
        </p:spPr>
        <p:txBody>
          <a:bodyPr vert="horz" lIns="0" tIns="36000" rIns="0" bIns="36000" rtlCol="0" anchor="t">
            <a:normAutofit/>
          </a:bodyPr>
          <a:lstStyle/>
          <a:p>
            <a:pPr marL="0" indent="0">
              <a:buNone/>
            </a:pPr>
            <a:r>
              <a:rPr lang="en-US" sz="2000">
                <a:latin typeface="Raleway"/>
              </a:rPr>
              <a:t>Extreme weather alert – Heat in place for remainder of this week 22-24 Feb</a:t>
            </a:r>
            <a:endParaRPr lang="en-US" sz="2000"/>
          </a:p>
          <a:p>
            <a:pPr lvl="1"/>
            <a:r>
              <a:rPr lang="en-US" sz="2000">
                <a:latin typeface="Raleway"/>
              </a:rPr>
              <a:t>Severe warning for south west and low warning for remainder of WVPHN catchment</a:t>
            </a:r>
          </a:p>
          <a:p>
            <a:pPr lvl="1"/>
            <a:r>
              <a:rPr lang="en-US" sz="2000">
                <a:latin typeface="Raleway"/>
              </a:rPr>
              <a:t>Heatwaves can affect anyone. Older people, people with a pre-existing medical condition, pregnant women and young children and babies are most at risk. </a:t>
            </a:r>
          </a:p>
          <a:p>
            <a:endParaRPr lang="en-US" sz="2000">
              <a:latin typeface="Raleway"/>
            </a:endParaRPr>
          </a:p>
          <a:p>
            <a:pPr marL="0" indent="0">
              <a:buNone/>
            </a:pPr>
            <a:r>
              <a:rPr lang="en-US" sz="2000">
                <a:latin typeface="Raleway"/>
              </a:rPr>
              <a:t>Gastroenteritis in child care Health Alert 21/02/23</a:t>
            </a:r>
          </a:p>
          <a:p>
            <a:pPr lvl="1"/>
            <a:r>
              <a:rPr lang="en-US" sz="2000">
                <a:latin typeface="Raleway"/>
              </a:rPr>
              <a:t>Increasing outbreaks across the state</a:t>
            </a:r>
          </a:p>
          <a:p>
            <a:pPr lvl="1"/>
            <a:r>
              <a:rPr lang="en-US" sz="2000">
                <a:latin typeface="Raleway"/>
              </a:rPr>
              <a:t>Children should remain home while unwell and for 48hrs after symptoms resolve</a:t>
            </a:r>
            <a:endParaRPr lang="en-US" sz="2000"/>
          </a:p>
        </p:txBody>
      </p:sp>
      <p:pic>
        <p:nvPicPr>
          <p:cNvPr id="5" name="Picture 4" descr="Sun in orange sky with lens flare">
            <a:extLst>
              <a:ext uri="{FF2B5EF4-FFF2-40B4-BE49-F238E27FC236}">
                <a16:creationId xmlns:a16="http://schemas.microsoft.com/office/drawing/2014/main" id="{4A3E69B6-836B-C5C9-C4AE-904862584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825" y="152400"/>
            <a:ext cx="222885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8497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7747" y="1598224"/>
            <a:ext cx="10608906" cy="2387600"/>
          </a:xfrm>
        </p:spPr>
        <p:txBody>
          <a:bodyPr>
            <a:normAutofit/>
          </a:bodyPr>
          <a:lstStyle/>
          <a:p>
            <a:r>
              <a:rPr lang="en-US"/>
              <a:t>Sexually Transmitted Infections</a:t>
            </a:r>
            <a:br>
              <a:rPr lang="en-US"/>
            </a:b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0241" y="3723337"/>
            <a:ext cx="9144000" cy="1655762"/>
          </a:xfrm>
        </p:spPr>
        <p:txBody>
          <a:bodyPr/>
          <a:lstStyle/>
          <a:p>
            <a:r>
              <a:rPr lang="en-US"/>
              <a:t>Dr Sarah Huffam </a:t>
            </a:r>
          </a:p>
          <a:p>
            <a:r>
              <a:rPr lang="en-US"/>
              <a:t>Infectious Diseases and Sexual Health Physician </a:t>
            </a:r>
            <a:endParaRPr lang="en-AU"/>
          </a:p>
        </p:txBody>
      </p:sp>
      <p:pic>
        <p:nvPicPr>
          <p:cNvPr id="1040" name="Picture 16" descr="Barwon Heal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041" y="5239237"/>
            <a:ext cx="914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852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Contents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3200"/>
              <a:t>STI Notification data (courtesy of PHU Epi team)</a:t>
            </a:r>
          </a:p>
          <a:p>
            <a:pPr>
              <a:spcBef>
                <a:spcPts val="1800"/>
              </a:spcBef>
            </a:pPr>
            <a:r>
              <a:rPr lang="en-US" sz="3200"/>
              <a:t>Cascades of care, and STI prevention and care continuum</a:t>
            </a:r>
          </a:p>
          <a:p>
            <a:pPr>
              <a:spcBef>
                <a:spcPts val="1800"/>
              </a:spcBef>
            </a:pPr>
            <a:r>
              <a:rPr lang="en-US" sz="3200"/>
              <a:t>Auditable data in primary care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321" y="5152746"/>
            <a:ext cx="914479" cy="10242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541" y="4999976"/>
            <a:ext cx="2208415" cy="105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10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4755"/>
            <a:ext cx="11098876" cy="1325563"/>
          </a:xfrm>
        </p:spPr>
        <p:txBody>
          <a:bodyPr>
            <a:normAutofit/>
          </a:bodyPr>
          <a:lstStyle/>
          <a:p>
            <a:r>
              <a:rPr lang="en-US" sz="3600" b="1"/>
              <a:t>Emerging role of the BSW PHU in support for Sexual and Reproductive Healthcare </a:t>
            </a:r>
            <a:endParaRPr lang="en-AU" sz="36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08010"/>
            <a:ext cx="10515600" cy="4351338"/>
          </a:xfrm>
        </p:spPr>
        <p:txBody>
          <a:bodyPr/>
          <a:lstStyle/>
          <a:p>
            <a:r>
              <a:rPr lang="en-US"/>
              <a:t>Notifiable Diseases </a:t>
            </a:r>
          </a:p>
          <a:p>
            <a:r>
              <a:rPr lang="en-US" err="1"/>
              <a:t>BRaSH</a:t>
            </a:r>
            <a:r>
              <a:rPr lang="en-US"/>
              <a:t> Clinic (s)</a:t>
            </a:r>
          </a:p>
          <a:p>
            <a:r>
              <a:rPr lang="en-US"/>
              <a:t>HIV Outreach Nurse (formerly HARP) </a:t>
            </a:r>
          </a:p>
          <a:p>
            <a:r>
              <a:rPr lang="en-US"/>
              <a:t>SRHVH PHU Nurse</a:t>
            </a:r>
          </a:p>
          <a:p>
            <a:r>
              <a:rPr lang="en-US"/>
              <a:t>SRH working group (Clinical, Epi, Research </a:t>
            </a:r>
            <a:r>
              <a:rPr lang="en-US" err="1"/>
              <a:t>etc</a:t>
            </a:r>
            <a:r>
              <a:rPr lang="en-US"/>
              <a:t>)</a:t>
            </a:r>
          </a:p>
          <a:p>
            <a:r>
              <a:rPr lang="en-US"/>
              <a:t>Partnerships to support a SRH provider network in primary care</a:t>
            </a:r>
          </a:p>
          <a:p>
            <a:endParaRPr lang="en-US"/>
          </a:p>
        </p:txBody>
      </p:sp>
      <p:pic>
        <p:nvPicPr>
          <p:cNvPr id="4" name="Picture 16" descr="Barwon Heal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473" y="5289113"/>
            <a:ext cx="914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145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270" y="347923"/>
            <a:ext cx="10034327" cy="1518455"/>
          </a:xfrm>
        </p:spPr>
        <p:txBody>
          <a:bodyPr/>
          <a:lstStyle/>
          <a:p>
            <a:pPr algn="l"/>
            <a:r>
              <a:rPr lang="en-GB" b="1">
                <a:latin typeface="Roihu" panose="02000000000000000000" pitchFamily="50" charset="0"/>
              </a:rPr>
              <a:t>STI  Notifications </a:t>
            </a:r>
            <a:endParaRPr lang="en-AU" b="1">
              <a:latin typeface="Roihu" panose="02000000000000000000" pitchFamily="5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0268" y="2214301"/>
            <a:ext cx="9117309" cy="3798192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1">
                <a:latin typeface="Roihu" panose="02000000000000000000" pitchFamily="50" charset="0"/>
              </a:rPr>
              <a:t>Chlamydia </a:t>
            </a:r>
            <a:r>
              <a:rPr lang="en-GB">
                <a:latin typeface="Roihu" panose="02000000000000000000" pitchFamily="50" charset="0"/>
              </a:rPr>
              <a:t>-  </a:t>
            </a:r>
            <a:r>
              <a:rPr lang="en-GB" sz="2000">
                <a:latin typeface="Roihu" panose="02000000000000000000" pitchFamily="50" charset="0"/>
              </a:rPr>
              <a:t>Confirmed cases. Routine (lab only), </a:t>
            </a:r>
          </a:p>
          <a:p>
            <a:pPr algn="l"/>
            <a:r>
              <a:rPr lang="en-GB" sz="2000">
                <a:latin typeface="Roihu" panose="02000000000000000000" pitchFamily="50" charset="0"/>
              </a:rPr>
              <a:t>       further follow-up (minors &lt;16, partner notification request)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1050">
              <a:latin typeface="Roihu" panose="02000000000000000000" pitchFamily="50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1">
                <a:latin typeface="Roihu" panose="02000000000000000000" pitchFamily="50" charset="0"/>
              </a:rPr>
              <a:t>Gonorrhoea</a:t>
            </a:r>
            <a:r>
              <a:rPr lang="en-GB">
                <a:latin typeface="Roihu" panose="02000000000000000000" pitchFamily="50" charset="0"/>
              </a:rPr>
              <a:t> – </a:t>
            </a:r>
            <a:r>
              <a:rPr lang="en-GB" sz="2000">
                <a:latin typeface="Roihu" panose="02000000000000000000" pitchFamily="50" charset="0"/>
              </a:rPr>
              <a:t>Confirmed cases. Routine (lab/Dr),                         Enhanced Surveillance Form (</a:t>
            </a:r>
            <a:r>
              <a:rPr lang="en-GB" sz="2000" err="1">
                <a:latin typeface="Roihu" panose="02000000000000000000" pitchFamily="50" charset="0"/>
              </a:rPr>
              <a:t>incl</a:t>
            </a:r>
            <a:r>
              <a:rPr lang="en-GB" sz="2000">
                <a:latin typeface="Roihu" panose="02000000000000000000" pitchFamily="50" charset="0"/>
              </a:rPr>
              <a:t> partner notification)</a:t>
            </a:r>
          </a:p>
          <a:p>
            <a:pPr algn="l"/>
            <a:r>
              <a:rPr lang="en-GB" sz="2000">
                <a:latin typeface="Roihu" panose="02000000000000000000" pitchFamily="50" charset="0"/>
              </a:rPr>
              <a:t>      further follow-up (minors &lt;16, pregnant, AMR)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1100">
              <a:latin typeface="Roihu" panose="02000000000000000000" pitchFamily="50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1">
                <a:latin typeface="Roihu" panose="02000000000000000000" pitchFamily="50" charset="0"/>
              </a:rPr>
              <a:t>Syphilis</a:t>
            </a:r>
            <a:r>
              <a:rPr lang="en-GB">
                <a:latin typeface="Roihu" panose="02000000000000000000" pitchFamily="50" charset="0"/>
              </a:rPr>
              <a:t> </a:t>
            </a:r>
            <a:r>
              <a:rPr lang="en-GB" sz="2000">
                <a:latin typeface="Roihu" panose="02000000000000000000" pitchFamily="50" charset="0"/>
              </a:rPr>
              <a:t>– </a:t>
            </a:r>
            <a:r>
              <a:rPr lang="en-GB" sz="2000" i="1">
                <a:latin typeface="Roihu" panose="02000000000000000000" pitchFamily="50" charset="0"/>
              </a:rPr>
              <a:t>Infectious</a:t>
            </a:r>
            <a:r>
              <a:rPr lang="en-GB" sz="2000">
                <a:latin typeface="Roihu" panose="02000000000000000000" pitchFamily="50" charset="0"/>
              </a:rPr>
              <a:t> (&lt;2 years infection – primary, secondary, early latent. Confirmed/Probable. Urgent);  </a:t>
            </a:r>
          </a:p>
          <a:p>
            <a:pPr algn="l"/>
            <a:r>
              <a:rPr lang="en-GB" sz="2000" i="1">
                <a:latin typeface="Roihu" panose="02000000000000000000" pitchFamily="50" charset="0"/>
              </a:rPr>
              <a:t>     Late</a:t>
            </a:r>
            <a:r>
              <a:rPr lang="en-GB" sz="2000">
                <a:latin typeface="Roihu" panose="02000000000000000000" pitchFamily="50" charset="0"/>
              </a:rPr>
              <a:t> (&gt;2 years, Confirmed. Routine)</a:t>
            </a:r>
            <a:endParaRPr lang="en-AU" sz="2000">
              <a:latin typeface="Roihu" panose="02000000000000000000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360" y="6317468"/>
            <a:ext cx="348603" cy="3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89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1929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555" y="342695"/>
            <a:ext cx="10034327" cy="601144"/>
          </a:xfrm>
        </p:spPr>
        <p:txBody>
          <a:bodyPr>
            <a:normAutofit fontScale="90000"/>
          </a:bodyPr>
          <a:lstStyle/>
          <a:p>
            <a:pPr algn="l"/>
            <a:r>
              <a:rPr lang="en-GB">
                <a:latin typeface="Roihu" panose="02000000000000000000" pitchFamily="50" charset="0"/>
              </a:rPr>
              <a:t>Chlamydia</a:t>
            </a:r>
            <a:endParaRPr lang="en-AU">
              <a:latin typeface="Roihu" panose="02000000000000000000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360" y="6317468"/>
            <a:ext cx="348603" cy="3486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5" y="1097241"/>
            <a:ext cx="5091198" cy="2969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078" y="1211753"/>
            <a:ext cx="4698577" cy="274083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0270" y="4116597"/>
          <a:ext cx="4013200" cy="2095500"/>
        </p:xfrm>
        <a:graphic>
          <a:graphicData uri="http://schemas.openxmlformats.org/drawingml/2006/table">
            <a:tbl>
              <a:tblPr/>
              <a:tblGrid>
                <a:gridCol w="1331393">
                  <a:extLst>
                    <a:ext uri="{9D8B030D-6E8A-4147-A177-3AD203B41FA5}">
                      <a16:colId xmlns:a16="http://schemas.microsoft.com/office/drawing/2014/main" val="1283849147"/>
                    </a:ext>
                  </a:extLst>
                </a:gridCol>
                <a:gridCol w="865406">
                  <a:extLst>
                    <a:ext uri="{9D8B030D-6E8A-4147-A177-3AD203B41FA5}">
                      <a16:colId xmlns:a16="http://schemas.microsoft.com/office/drawing/2014/main" val="1155478406"/>
                    </a:ext>
                  </a:extLst>
                </a:gridCol>
                <a:gridCol w="1207764">
                  <a:extLst>
                    <a:ext uri="{9D8B030D-6E8A-4147-A177-3AD203B41FA5}">
                      <a16:colId xmlns:a16="http://schemas.microsoft.com/office/drawing/2014/main" val="4250372423"/>
                    </a:ext>
                  </a:extLst>
                </a:gridCol>
                <a:gridCol w="608637">
                  <a:extLst>
                    <a:ext uri="{9D8B030D-6E8A-4147-A177-3AD203B41FA5}">
                      <a16:colId xmlns:a16="http://schemas.microsoft.com/office/drawing/2014/main" val="216080999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LGA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Cases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 per 100k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ERP 2021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79066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Colac Otway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1403.3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9220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Corangamite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1147.9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9812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Glenelg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1176.7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45871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Golden Plains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1434.9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33227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Greater Geelong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1469.5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270776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9430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Moyne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1573.1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88789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Queenscliff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9843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Southern Grampians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1285.8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84210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 Coast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1695.8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5291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Warrnambool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1905.8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94526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187078" y="4087279"/>
          <a:ext cx="3404563" cy="2095500"/>
        </p:xfrm>
        <a:graphic>
          <a:graphicData uri="http://schemas.openxmlformats.org/drawingml/2006/table">
            <a:tbl>
              <a:tblPr/>
              <a:tblGrid>
                <a:gridCol w="1331393">
                  <a:extLst>
                    <a:ext uri="{9D8B030D-6E8A-4147-A177-3AD203B41FA5}">
                      <a16:colId xmlns:a16="http://schemas.microsoft.com/office/drawing/2014/main" val="740379840"/>
                    </a:ext>
                  </a:extLst>
                </a:gridCol>
                <a:gridCol w="865406">
                  <a:extLst>
                    <a:ext uri="{9D8B030D-6E8A-4147-A177-3AD203B41FA5}">
                      <a16:colId xmlns:a16="http://schemas.microsoft.com/office/drawing/2014/main" val="1234930800"/>
                    </a:ext>
                  </a:extLst>
                </a:gridCol>
                <a:gridCol w="1207764">
                  <a:extLst>
                    <a:ext uri="{9D8B030D-6E8A-4147-A177-3AD203B41FA5}">
                      <a16:colId xmlns:a16="http://schemas.microsoft.com/office/drawing/2014/main" val="415929717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LGA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Cases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 per 100k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50796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Colac Otway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26912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Corangamite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41277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Glenelg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4912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Golden Plains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96669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Greater Geelong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63125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Moyne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93783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Queenscliff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352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Southern Grampians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7147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 Coast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2338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Warrnambool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632999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51795" y="1081301"/>
            <a:ext cx="1171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ihu" panose="02000000000000000000" pitchFamily="50" charset="0"/>
                <a:ea typeface="+mn-ea"/>
                <a:cs typeface="+mn-cs"/>
              </a:rPr>
              <a:t>BSW n=1314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5555" y="1144409"/>
            <a:ext cx="451700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ihu" panose="02000000000000000000" pitchFamily="50" charset="0"/>
                <a:ea typeface="+mn-ea"/>
                <a:cs typeface="+mn-cs"/>
              </a:rPr>
              <a:t>Chlamydia Trachomatis (Five year period, 2017-2021)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91341" y="1089614"/>
            <a:ext cx="272741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ihu" panose="02000000000000000000" pitchFamily="50" charset="0"/>
                <a:ea typeface="+mn-ea"/>
                <a:cs typeface="+mn-cs"/>
              </a:rPr>
              <a:t>Chlamydia Trachomatis (2022)</a:t>
            </a:r>
          </a:p>
        </p:txBody>
      </p:sp>
    </p:spTree>
    <p:extLst>
      <p:ext uri="{BB962C8B-B14F-4D97-AF65-F5344CB8AC3E}">
        <p14:creationId xmlns:p14="http://schemas.microsoft.com/office/powerpoint/2010/main" val="3446341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13642" y="799286"/>
            <a:ext cx="432547" cy="1827119"/>
            <a:chOff x="906528" y="905857"/>
            <a:chExt cx="490220" cy="2070735"/>
          </a:xfrm>
        </p:grpSpPr>
        <p:sp>
          <p:nvSpPr>
            <p:cNvPr id="3" name="object 3"/>
            <p:cNvSpPr/>
            <p:nvPr/>
          </p:nvSpPr>
          <p:spPr>
            <a:xfrm>
              <a:off x="906526" y="2966008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19" h="101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490219" h="10160">
                  <a:moveTo>
                    <a:pt x="70027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490219" h="10160">
                  <a:moveTo>
                    <a:pt x="130048" y="0"/>
                  </a:moveTo>
                  <a:lnTo>
                    <a:pt x="120040" y="0"/>
                  </a:lnTo>
                  <a:lnTo>
                    <a:pt x="120040" y="10007"/>
                  </a:lnTo>
                  <a:lnTo>
                    <a:pt x="130048" y="10007"/>
                  </a:lnTo>
                  <a:lnTo>
                    <a:pt x="130048" y="0"/>
                  </a:lnTo>
                  <a:close/>
                </a:path>
                <a:path w="490219" h="10160">
                  <a:moveTo>
                    <a:pt x="190068" y="0"/>
                  </a:moveTo>
                  <a:lnTo>
                    <a:pt x="180073" y="0"/>
                  </a:lnTo>
                  <a:lnTo>
                    <a:pt x="180073" y="10007"/>
                  </a:lnTo>
                  <a:lnTo>
                    <a:pt x="190068" y="10007"/>
                  </a:lnTo>
                  <a:lnTo>
                    <a:pt x="190068" y="0"/>
                  </a:lnTo>
                  <a:close/>
                </a:path>
                <a:path w="490219" h="10160">
                  <a:moveTo>
                    <a:pt x="250101" y="0"/>
                  </a:moveTo>
                  <a:lnTo>
                    <a:pt x="240093" y="0"/>
                  </a:lnTo>
                  <a:lnTo>
                    <a:pt x="240093" y="10007"/>
                  </a:lnTo>
                  <a:lnTo>
                    <a:pt x="250101" y="10007"/>
                  </a:lnTo>
                  <a:lnTo>
                    <a:pt x="250101" y="0"/>
                  </a:lnTo>
                  <a:close/>
                </a:path>
                <a:path w="490219" h="10160">
                  <a:moveTo>
                    <a:pt x="310121" y="0"/>
                  </a:moveTo>
                  <a:lnTo>
                    <a:pt x="300113" y="0"/>
                  </a:lnTo>
                  <a:lnTo>
                    <a:pt x="300113" y="10007"/>
                  </a:lnTo>
                  <a:lnTo>
                    <a:pt x="310121" y="10007"/>
                  </a:lnTo>
                  <a:lnTo>
                    <a:pt x="310121" y="0"/>
                  </a:lnTo>
                  <a:close/>
                </a:path>
                <a:path w="490219" h="10160">
                  <a:moveTo>
                    <a:pt x="370154" y="0"/>
                  </a:moveTo>
                  <a:lnTo>
                    <a:pt x="360146" y="0"/>
                  </a:lnTo>
                  <a:lnTo>
                    <a:pt x="360146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90219" h="10160">
                  <a:moveTo>
                    <a:pt x="430174" y="0"/>
                  </a:moveTo>
                  <a:lnTo>
                    <a:pt x="420166" y="0"/>
                  </a:lnTo>
                  <a:lnTo>
                    <a:pt x="420166" y="10007"/>
                  </a:lnTo>
                  <a:lnTo>
                    <a:pt x="430174" y="10007"/>
                  </a:lnTo>
                  <a:lnTo>
                    <a:pt x="430174" y="0"/>
                  </a:lnTo>
                  <a:close/>
                </a:path>
                <a:path w="490219" h="10160">
                  <a:moveTo>
                    <a:pt x="490194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194" y="10007"/>
                  </a:lnTo>
                  <a:lnTo>
                    <a:pt x="49019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906528" y="2962006"/>
              <a:ext cx="438784" cy="4445"/>
            </a:xfrm>
            <a:custGeom>
              <a:avLst/>
              <a:gdLst/>
              <a:ahLst/>
              <a:cxnLst/>
              <a:rect l="l" t="t" r="r" b="b"/>
              <a:pathLst>
                <a:path w="438784" h="4444">
                  <a:moveTo>
                    <a:pt x="438696" y="4000"/>
                  </a:moveTo>
                  <a:lnTo>
                    <a:pt x="0" y="4000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4000"/>
                  </a:lnTo>
                  <a:close/>
                </a:path>
              </a:pathLst>
            </a:custGeom>
            <a:solidFill>
              <a:srgbClr val="F5C3A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906528" y="2922004"/>
              <a:ext cx="438784" cy="40005"/>
            </a:xfrm>
            <a:custGeom>
              <a:avLst/>
              <a:gdLst/>
              <a:ahLst/>
              <a:cxnLst/>
              <a:rect l="l" t="t" r="r" b="b"/>
              <a:pathLst>
                <a:path w="438784" h="40005">
                  <a:moveTo>
                    <a:pt x="438696" y="40002"/>
                  </a:moveTo>
                  <a:lnTo>
                    <a:pt x="0" y="40002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40002"/>
                  </a:lnTo>
                  <a:close/>
                </a:path>
              </a:pathLst>
            </a:custGeom>
            <a:solidFill>
              <a:srgbClr val="73361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906528" y="2184617"/>
              <a:ext cx="438784" cy="737870"/>
            </a:xfrm>
            <a:custGeom>
              <a:avLst/>
              <a:gdLst/>
              <a:ahLst/>
              <a:cxnLst/>
              <a:rect l="l" t="t" r="r" b="b"/>
              <a:pathLst>
                <a:path w="438784" h="737869">
                  <a:moveTo>
                    <a:pt x="438696" y="737386"/>
                  </a:moveTo>
                  <a:lnTo>
                    <a:pt x="0" y="737386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737386"/>
                  </a:lnTo>
                  <a:close/>
                </a:path>
              </a:pathLst>
            </a:custGeom>
            <a:solidFill>
              <a:srgbClr val="A0D0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386725" y="1935932"/>
              <a:ext cx="10160" cy="10160"/>
            </a:xfrm>
            <a:custGeom>
              <a:avLst/>
              <a:gdLst/>
              <a:ahLst/>
              <a:cxnLst/>
              <a:rect l="l" t="t" r="r" b="b"/>
              <a:pathLst>
                <a:path w="10159" h="10160">
                  <a:moveTo>
                    <a:pt x="10004" y="10004"/>
                  </a:moveTo>
                  <a:lnTo>
                    <a:pt x="0" y="10004"/>
                  </a:lnTo>
                  <a:lnTo>
                    <a:pt x="0" y="0"/>
                  </a:lnTo>
                  <a:lnTo>
                    <a:pt x="10004" y="0"/>
                  </a:lnTo>
                  <a:lnTo>
                    <a:pt x="10004" y="10004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906528" y="1387226"/>
              <a:ext cx="438784" cy="797560"/>
            </a:xfrm>
            <a:custGeom>
              <a:avLst/>
              <a:gdLst/>
              <a:ahLst/>
              <a:cxnLst/>
              <a:rect l="l" t="t" r="r" b="b"/>
              <a:pathLst>
                <a:path w="438784" h="797560">
                  <a:moveTo>
                    <a:pt x="438696" y="797391"/>
                  </a:moveTo>
                  <a:lnTo>
                    <a:pt x="0" y="797391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797391"/>
                  </a:lnTo>
                  <a:close/>
                </a:path>
              </a:pathLst>
            </a:custGeom>
            <a:solidFill>
              <a:srgbClr val="40A3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906528" y="1127207"/>
              <a:ext cx="438784" cy="260350"/>
            </a:xfrm>
            <a:custGeom>
              <a:avLst/>
              <a:gdLst/>
              <a:ahLst/>
              <a:cxnLst/>
              <a:rect l="l" t="t" r="r" b="b"/>
              <a:pathLst>
                <a:path w="438784" h="260350">
                  <a:moveTo>
                    <a:pt x="438696" y="260018"/>
                  </a:moveTo>
                  <a:lnTo>
                    <a:pt x="0" y="260018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260018"/>
                  </a:lnTo>
                  <a:close/>
                </a:path>
              </a:pathLst>
            </a:custGeom>
            <a:solidFill>
              <a:srgbClr val="0D1A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906528" y="1023199"/>
              <a:ext cx="438784" cy="104139"/>
            </a:xfrm>
            <a:custGeom>
              <a:avLst/>
              <a:gdLst/>
              <a:ahLst/>
              <a:cxnLst/>
              <a:rect l="l" t="t" r="r" b="b"/>
              <a:pathLst>
                <a:path w="438784" h="104140">
                  <a:moveTo>
                    <a:pt x="438696" y="104007"/>
                  </a:moveTo>
                  <a:lnTo>
                    <a:pt x="0" y="104007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104007"/>
                  </a:lnTo>
                  <a:close/>
                </a:path>
              </a:pathLst>
            </a:custGeom>
            <a:solidFill>
              <a:srgbClr val="F0E1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906528" y="985863"/>
              <a:ext cx="438784" cy="37465"/>
            </a:xfrm>
            <a:custGeom>
              <a:avLst/>
              <a:gdLst/>
              <a:ahLst/>
              <a:cxnLst/>
              <a:rect l="l" t="t" r="r" b="b"/>
              <a:pathLst>
                <a:path w="438784" h="37465">
                  <a:moveTo>
                    <a:pt x="438696" y="37336"/>
                  </a:moveTo>
                  <a:lnTo>
                    <a:pt x="0" y="37336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37336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906526" y="905865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19" h="10159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490219" h="10159">
                  <a:moveTo>
                    <a:pt x="70027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490219" h="10159">
                  <a:moveTo>
                    <a:pt x="130048" y="0"/>
                  </a:moveTo>
                  <a:lnTo>
                    <a:pt x="120040" y="0"/>
                  </a:lnTo>
                  <a:lnTo>
                    <a:pt x="120040" y="10007"/>
                  </a:lnTo>
                  <a:lnTo>
                    <a:pt x="130048" y="10007"/>
                  </a:lnTo>
                  <a:lnTo>
                    <a:pt x="130048" y="0"/>
                  </a:lnTo>
                  <a:close/>
                </a:path>
                <a:path w="490219" h="10159">
                  <a:moveTo>
                    <a:pt x="190068" y="0"/>
                  </a:moveTo>
                  <a:lnTo>
                    <a:pt x="180073" y="0"/>
                  </a:lnTo>
                  <a:lnTo>
                    <a:pt x="180073" y="10007"/>
                  </a:lnTo>
                  <a:lnTo>
                    <a:pt x="190068" y="10007"/>
                  </a:lnTo>
                  <a:lnTo>
                    <a:pt x="190068" y="0"/>
                  </a:lnTo>
                  <a:close/>
                </a:path>
                <a:path w="490219" h="10159">
                  <a:moveTo>
                    <a:pt x="250101" y="0"/>
                  </a:moveTo>
                  <a:lnTo>
                    <a:pt x="240093" y="0"/>
                  </a:lnTo>
                  <a:lnTo>
                    <a:pt x="240093" y="10007"/>
                  </a:lnTo>
                  <a:lnTo>
                    <a:pt x="250101" y="10007"/>
                  </a:lnTo>
                  <a:lnTo>
                    <a:pt x="250101" y="0"/>
                  </a:lnTo>
                  <a:close/>
                </a:path>
                <a:path w="490219" h="10159">
                  <a:moveTo>
                    <a:pt x="310121" y="0"/>
                  </a:moveTo>
                  <a:lnTo>
                    <a:pt x="300113" y="0"/>
                  </a:lnTo>
                  <a:lnTo>
                    <a:pt x="300113" y="10007"/>
                  </a:lnTo>
                  <a:lnTo>
                    <a:pt x="310121" y="10007"/>
                  </a:lnTo>
                  <a:lnTo>
                    <a:pt x="310121" y="0"/>
                  </a:lnTo>
                  <a:close/>
                </a:path>
                <a:path w="490219" h="10159">
                  <a:moveTo>
                    <a:pt x="370154" y="0"/>
                  </a:moveTo>
                  <a:lnTo>
                    <a:pt x="360146" y="0"/>
                  </a:lnTo>
                  <a:lnTo>
                    <a:pt x="360146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90219" h="10159">
                  <a:moveTo>
                    <a:pt x="430174" y="0"/>
                  </a:moveTo>
                  <a:lnTo>
                    <a:pt x="420166" y="0"/>
                  </a:lnTo>
                  <a:lnTo>
                    <a:pt x="420166" y="10007"/>
                  </a:lnTo>
                  <a:lnTo>
                    <a:pt x="430174" y="10007"/>
                  </a:lnTo>
                  <a:lnTo>
                    <a:pt x="430174" y="0"/>
                  </a:lnTo>
                  <a:close/>
                </a:path>
                <a:path w="490219" h="10159">
                  <a:moveTo>
                    <a:pt x="490194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194" y="10007"/>
                  </a:lnTo>
                  <a:lnTo>
                    <a:pt x="49019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906526" y="917866"/>
              <a:ext cx="438784" cy="68580"/>
            </a:xfrm>
            <a:custGeom>
              <a:avLst/>
              <a:gdLst/>
              <a:ahLst/>
              <a:cxnLst/>
              <a:rect l="l" t="t" r="r" b="b"/>
              <a:pathLst>
                <a:path w="438784" h="68580">
                  <a:moveTo>
                    <a:pt x="438696" y="0"/>
                  </a:moveTo>
                  <a:lnTo>
                    <a:pt x="0" y="0"/>
                  </a:lnTo>
                  <a:lnTo>
                    <a:pt x="0" y="2667"/>
                  </a:lnTo>
                  <a:lnTo>
                    <a:pt x="0" y="10668"/>
                  </a:lnTo>
                  <a:lnTo>
                    <a:pt x="0" y="18669"/>
                  </a:lnTo>
                  <a:lnTo>
                    <a:pt x="0" y="34671"/>
                  </a:lnTo>
                  <a:lnTo>
                    <a:pt x="0" y="68008"/>
                  </a:lnTo>
                  <a:lnTo>
                    <a:pt x="438696" y="68008"/>
                  </a:lnTo>
                  <a:lnTo>
                    <a:pt x="438696" y="34671"/>
                  </a:lnTo>
                  <a:lnTo>
                    <a:pt x="438696" y="18669"/>
                  </a:lnTo>
                  <a:lnTo>
                    <a:pt x="438696" y="10668"/>
                  </a:lnTo>
                  <a:lnTo>
                    <a:pt x="438696" y="2667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906526" y="905865"/>
              <a:ext cx="438784" cy="12065"/>
            </a:xfrm>
            <a:custGeom>
              <a:avLst/>
              <a:gdLst/>
              <a:ahLst/>
              <a:cxnLst/>
              <a:rect l="l" t="t" r="r" b="b"/>
              <a:pathLst>
                <a:path w="438784" h="12065">
                  <a:moveTo>
                    <a:pt x="438696" y="0"/>
                  </a:moveTo>
                  <a:lnTo>
                    <a:pt x="0" y="0"/>
                  </a:lnTo>
                  <a:lnTo>
                    <a:pt x="0" y="9334"/>
                  </a:lnTo>
                  <a:lnTo>
                    <a:pt x="0" y="12001"/>
                  </a:lnTo>
                  <a:lnTo>
                    <a:pt x="438696" y="12001"/>
                  </a:lnTo>
                  <a:lnTo>
                    <a:pt x="438696" y="9334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D545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590309" y="799286"/>
            <a:ext cx="432547" cy="1827119"/>
            <a:chOff x="1446750" y="905857"/>
            <a:chExt cx="490220" cy="2070735"/>
          </a:xfrm>
        </p:grpSpPr>
        <p:sp>
          <p:nvSpPr>
            <p:cNvPr id="16" name="object 16"/>
            <p:cNvSpPr/>
            <p:nvPr/>
          </p:nvSpPr>
          <p:spPr>
            <a:xfrm>
              <a:off x="1446745" y="2966008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19" h="10160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90219" h="10160">
                  <a:moveTo>
                    <a:pt x="70027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490219" h="10160">
                  <a:moveTo>
                    <a:pt x="130048" y="0"/>
                  </a:moveTo>
                  <a:lnTo>
                    <a:pt x="120053" y="0"/>
                  </a:lnTo>
                  <a:lnTo>
                    <a:pt x="120053" y="10007"/>
                  </a:lnTo>
                  <a:lnTo>
                    <a:pt x="130048" y="10007"/>
                  </a:lnTo>
                  <a:lnTo>
                    <a:pt x="130048" y="0"/>
                  </a:lnTo>
                  <a:close/>
                </a:path>
                <a:path w="490219" h="10160">
                  <a:moveTo>
                    <a:pt x="190080" y="0"/>
                  </a:moveTo>
                  <a:lnTo>
                    <a:pt x="180073" y="0"/>
                  </a:lnTo>
                  <a:lnTo>
                    <a:pt x="180073" y="10007"/>
                  </a:lnTo>
                  <a:lnTo>
                    <a:pt x="190080" y="10007"/>
                  </a:lnTo>
                  <a:lnTo>
                    <a:pt x="190080" y="0"/>
                  </a:lnTo>
                  <a:close/>
                </a:path>
                <a:path w="490219" h="10160">
                  <a:moveTo>
                    <a:pt x="250101" y="0"/>
                  </a:moveTo>
                  <a:lnTo>
                    <a:pt x="240093" y="0"/>
                  </a:lnTo>
                  <a:lnTo>
                    <a:pt x="240093" y="10007"/>
                  </a:lnTo>
                  <a:lnTo>
                    <a:pt x="250101" y="10007"/>
                  </a:lnTo>
                  <a:lnTo>
                    <a:pt x="250101" y="0"/>
                  </a:lnTo>
                  <a:close/>
                </a:path>
                <a:path w="490219" h="10160">
                  <a:moveTo>
                    <a:pt x="310121" y="0"/>
                  </a:moveTo>
                  <a:lnTo>
                    <a:pt x="300126" y="0"/>
                  </a:lnTo>
                  <a:lnTo>
                    <a:pt x="300126" y="10007"/>
                  </a:lnTo>
                  <a:lnTo>
                    <a:pt x="310121" y="10007"/>
                  </a:lnTo>
                  <a:lnTo>
                    <a:pt x="310121" y="0"/>
                  </a:lnTo>
                  <a:close/>
                </a:path>
                <a:path w="490219" h="10160">
                  <a:moveTo>
                    <a:pt x="370154" y="0"/>
                  </a:moveTo>
                  <a:lnTo>
                    <a:pt x="360146" y="0"/>
                  </a:lnTo>
                  <a:lnTo>
                    <a:pt x="360146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90219" h="10160">
                  <a:moveTo>
                    <a:pt x="430174" y="0"/>
                  </a:moveTo>
                  <a:lnTo>
                    <a:pt x="420166" y="0"/>
                  </a:lnTo>
                  <a:lnTo>
                    <a:pt x="420166" y="10007"/>
                  </a:lnTo>
                  <a:lnTo>
                    <a:pt x="430174" y="10007"/>
                  </a:lnTo>
                  <a:lnTo>
                    <a:pt x="430174" y="0"/>
                  </a:lnTo>
                  <a:close/>
                </a:path>
                <a:path w="490219" h="10160">
                  <a:moveTo>
                    <a:pt x="490194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194" y="10007"/>
                  </a:lnTo>
                  <a:lnTo>
                    <a:pt x="49019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454899" y="2961808"/>
              <a:ext cx="438784" cy="4445"/>
            </a:xfrm>
            <a:custGeom>
              <a:avLst/>
              <a:gdLst/>
              <a:ahLst/>
              <a:cxnLst/>
              <a:rect l="l" t="t" r="r" b="b"/>
              <a:pathLst>
                <a:path w="438785" h="4444">
                  <a:moveTo>
                    <a:pt x="438696" y="4198"/>
                  </a:moveTo>
                  <a:lnTo>
                    <a:pt x="0" y="4198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4198"/>
                  </a:lnTo>
                  <a:close/>
                </a:path>
              </a:pathLst>
            </a:custGeom>
            <a:solidFill>
              <a:srgbClr val="F5C3A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454899" y="2933817"/>
              <a:ext cx="438784" cy="28575"/>
            </a:xfrm>
            <a:custGeom>
              <a:avLst/>
              <a:gdLst/>
              <a:ahLst/>
              <a:cxnLst/>
              <a:rect l="l" t="t" r="r" b="b"/>
              <a:pathLst>
                <a:path w="438785" h="28575">
                  <a:moveTo>
                    <a:pt x="438696" y="27991"/>
                  </a:moveTo>
                  <a:lnTo>
                    <a:pt x="0" y="27991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27991"/>
                  </a:lnTo>
                  <a:close/>
                </a:path>
              </a:pathLst>
            </a:custGeom>
            <a:solidFill>
              <a:srgbClr val="73361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454899" y="2270427"/>
              <a:ext cx="438784" cy="663575"/>
            </a:xfrm>
            <a:custGeom>
              <a:avLst/>
              <a:gdLst/>
              <a:ahLst/>
              <a:cxnLst/>
              <a:rect l="l" t="t" r="r" b="b"/>
              <a:pathLst>
                <a:path w="438785" h="663575">
                  <a:moveTo>
                    <a:pt x="438696" y="663390"/>
                  </a:moveTo>
                  <a:lnTo>
                    <a:pt x="0" y="663390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663390"/>
                  </a:lnTo>
                  <a:close/>
                </a:path>
              </a:pathLst>
            </a:custGeom>
            <a:solidFill>
              <a:srgbClr val="A0D0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446745" y="1935936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19" h="10160">
                  <a:moveTo>
                    <a:pt x="8140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8140" y="10007"/>
                  </a:lnTo>
                  <a:lnTo>
                    <a:pt x="8140" y="0"/>
                  </a:lnTo>
                  <a:close/>
                </a:path>
                <a:path w="490219" h="10160">
                  <a:moveTo>
                    <a:pt x="490194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194" y="10007"/>
                  </a:lnTo>
                  <a:lnTo>
                    <a:pt x="49019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454899" y="1468480"/>
              <a:ext cx="438784" cy="802005"/>
            </a:xfrm>
            <a:custGeom>
              <a:avLst/>
              <a:gdLst/>
              <a:ahLst/>
              <a:cxnLst/>
              <a:rect l="l" t="t" r="r" b="b"/>
              <a:pathLst>
                <a:path w="438785" h="802005">
                  <a:moveTo>
                    <a:pt x="438696" y="801946"/>
                  </a:moveTo>
                  <a:lnTo>
                    <a:pt x="0" y="801946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801946"/>
                  </a:lnTo>
                  <a:close/>
                </a:path>
              </a:pathLst>
            </a:custGeom>
            <a:solidFill>
              <a:srgbClr val="40A3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454899" y="1226356"/>
              <a:ext cx="438784" cy="242570"/>
            </a:xfrm>
            <a:custGeom>
              <a:avLst/>
              <a:gdLst/>
              <a:ahLst/>
              <a:cxnLst/>
              <a:rect l="l" t="t" r="r" b="b"/>
              <a:pathLst>
                <a:path w="438785" h="242569">
                  <a:moveTo>
                    <a:pt x="438696" y="242123"/>
                  </a:moveTo>
                  <a:lnTo>
                    <a:pt x="0" y="242123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242123"/>
                  </a:lnTo>
                  <a:close/>
                </a:path>
              </a:pathLst>
            </a:custGeom>
            <a:solidFill>
              <a:srgbClr val="0D1A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454899" y="1069606"/>
              <a:ext cx="438784" cy="156845"/>
            </a:xfrm>
            <a:custGeom>
              <a:avLst/>
              <a:gdLst/>
              <a:ahLst/>
              <a:cxnLst/>
              <a:rect l="l" t="t" r="r" b="b"/>
              <a:pathLst>
                <a:path w="438785" h="156844">
                  <a:moveTo>
                    <a:pt x="438696" y="156750"/>
                  </a:moveTo>
                  <a:lnTo>
                    <a:pt x="0" y="156750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156750"/>
                  </a:lnTo>
                  <a:close/>
                </a:path>
              </a:pathLst>
            </a:custGeom>
            <a:solidFill>
              <a:srgbClr val="F0E1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454886" y="973048"/>
              <a:ext cx="438784" cy="97155"/>
            </a:xfrm>
            <a:custGeom>
              <a:avLst/>
              <a:gdLst/>
              <a:ahLst/>
              <a:cxnLst/>
              <a:rect l="l" t="t" r="r" b="b"/>
              <a:pathLst>
                <a:path w="438785" h="97155">
                  <a:moveTo>
                    <a:pt x="438708" y="0"/>
                  </a:moveTo>
                  <a:lnTo>
                    <a:pt x="0" y="0"/>
                  </a:lnTo>
                  <a:lnTo>
                    <a:pt x="0" y="40576"/>
                  </a:lnTo>
                  <a:lnTo>
                    <a:pt x="0" y="96558"/>
                  </a:lnTo>
                  <a:lnTo>
                    <a:pt x="438708" y="96558"/>
                  </a:lnTo>
                  <a:lnTo>
                    <a:pt x="438708" y="40576"/>
                  </a:lnTo>
                  <a:lnTo>
                    <a:pt x="438708" y="0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446745" y="905865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19" h="10159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90219" h="10159">
                  <a:moveTo>
                    <a:pt x="70027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490219" h="10159">
                  <a:moveTo>
                    <a:pt x="130048" y="0"/>
                  </a:moveTo>
                  <a:lnTo>
                    <a:pt x="120053" y="0"/>
                  </a:lnTo>
                  <a:lnTo>
                    <a:pt x="120053" y="10007"/>
                  </a:lnTo>
                  <a:lnTo>
                    <a:pt x="130048" y="10007"/>
                  </a:lnTo>
                  <a:lnTo>
                    <a:pt x="130048" y="0"/>
                  </a:lnTo>
                  <a:close/>
                </a:path>
                <a:path w="490219" h="10159">
                  <a:moveTo>
                    <a:pt x="190080" y="0"/>
                  </a:moveTo>
                  <a:lnTo>
                    <a:pt x="180073" y="0"/>
                  </a:lnTo>
                  <a:lnTo>
                    <a:pt x="180073" y="10007"/>
                  </a:lnTo>
                  <a:lnTo>
                    <a:pt x="190080" y="10007"/>
                  </a:lnTo>
                  <a:lnTo>
                    <a:pt x="190080" y="0"/>
                  </a:lnTo>
                  <a:close/>
                </a:path>
                <a:path w="490219" h="10159">
                  <a:moveTo>
                    <a:pt x="250101" y="0"/>
                  </a:moveTo>
                  <a:lnTo>
                    <a:pt x="240093" y="0"/>
                  </a:lnTo>
                  <a:lnTo>
                    <a:pt x="240093" y="10007"/>
                  </a:lnTo>
                  <a:lnTo>
                    <a:pt x="250101" y="10007"/>
                  </a:lnTo>
                  <a:lnTo>
                    <a:pt x="250101" y="0"/>
                  </a:lnTo>
                  <a:close/>
                </a:path>
                <a:path w="490219" h="10159">
                  <a:moveTo>
                    <a:pt x="310121" y="0"/>
                  </a:moveTo>
                  <a:lnTo>
                    <a:pt x="300126" y="0"/>
                  </a:lnTo>
                  <a:lnTo>
                    <a:pt x="300126" y="10007"/>
                  </a:lnTo>
                  <a:lnTo>
                    <a:pt x="310121" y="10007"/>
                  </a:lnTo>
                  <a:lnTo>
                    <a:pt x="310121" y="0"/>
                  </a:lnTo>
                  <a:close/>
                </a:path>
                <a:path w="490219" h="10159">
                  <a:moveTo>
                    <a:pt x="370154" y="0"/>
                  </a:moveTo>
                  <a:lnTo>
                    <a:pt x="360146" y="0"/>
                  </a:lnTo>
                  <a:lnTo>
                    <a:pt x="360146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90219" h="10159">
                  <a:moveTo>
                    <a:pt x="430174" y="0"/>
                  </a:moveTo>
                  <a:lnTo>
                    <a:pt x="420166" y="0"/>
                  </a:lnTo>
                  <a:lnTo>
                    <a:pt x="420166" y="10007"/>
                  </a:lnTo>
                  <a:lnTo>
                    <a:pt x="430174" y="10007"/>
                  </a:lnTo>
                  <a:lnTo>
                    <a:pt x="430174" y="0"/>
                  </a:lnTo>
                  <a:close/>
                </a:path>
                <a:path w="490219" h="10159">
                  <a:moveTo>
                    <a:pt x="490194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194" y="10007"/>
                  </a:lnTo>
                  <a:lnTo>
                    <a:pt x="49019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454886" y="918463"/>
              <a:ext cx="438784" cy="54610"/>
            </a:xfrm>
            <a:custGeom>
              <a:avLst/>
              <a:gdLst/>
              <a:ahLst/>
              <a:cxnLst/>
              <a:rect l="l" t="t" r="r" b="b"/>
              <a:pathLst>
                <a:path w="438785" h="54609">
                  <a:moveTo>
                    <a:pt x="438708" y="0"/>
                  </a:moveTo>
                  <a:lnTo>
                    <a:pt x="0" y="0"/>
                  </a:lnTo>
                  <a:lnTo>
                    <a:pt x="0" y="2794"/>
                  </a:lnTo>
                  <a:lnTo>
                    <a:pt x="0" y="11188"/>
                  </a:lnTo>
                  <a:lnTo>
                    <a:pt x="0" y="29387"/>
                  </a:lnTo>
                  <a:lnTo>
                    <a:pt x="0" y="54584"/>
                  </a:lnTo>
                  <a:lnTo>
                    <a:pt x="438708" y="54584"/>
                  </a:lnTo>
                  <a:lnTo>
                    <a:pt x="438708" y="29387"/>
                  </a:lnTo>
                  <a:lnTo>
                    <a:pt x="438708" y="11188"/>
                  </a:lnTo>
                  <a:lnTo>
                    <a:pt x="438708" y="2794"/>
                  </a:lnTo>
                  <a:lnTo>
                    <a:pt x="438708" y="0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454886" y="905865"/>
              <a:ext cx="438784" cy="12700"/>
            </a:xfrm>
            <a:custGeom>
              <a:avLst/>
              <a:gdLst/>
              <a:ahLst/>
              <a:cxnLst/>
              <a:rect l="l" t="t" r="r" b="b"/>
              <a:pathLst>
                <a:path w="438785" h="12700">
                  <a:moveTo>
                    <a:pt x="438708" y="0"/>
                  </a:moveTo>
                  <a:lnTo>
                    <a:pt x="0" y="0"/>
                  </a:lnTo>
                  <a:lnTo>
                    <a:pt x="0" y="5600"/>
                  </a:lnTo>
                  <a:lnTo>
                    <a:pt x="0" y="6997"/>
                  </a:lnTo>
                  <a:lnTo>
                    <a:pt x="0" y="8394"/>
                  </a:lnTo>
                  <a:lnTo>
                    <a:pt x="0" y="11201"/>
                  </a:lnTo>
                  <a:lnTo>
                    <a:pt x="0" y="12598"/>
                  </a:lnTo>
                  <a:lnTo>
                    <a:pt x="438708" y="12598"/>
                  </a:lnTo>
                  <a:lnTo>
                    <a:pt x="438708" y="11201"/>
                  </a:lnTo>
                  <a:lnTo>
                    <a:pt x="438708" y="8394"/>
                  </a:lnTo>
                  <a:lnTo>
                    <a:pt x="438708" y="6997"/>
                  </a:lnTo>
                  <a:lnTo>
                    <a:pt x="438708" y="5600"/>
                  </a:lnTo>
                  <a:lnTo>
                    <a:pt x="438708" y="0"/>
                  </a:lnTo>
                  <a:close/>
                </a:path>
              </a:pathLst>
            </a:custGeom>
            <a:solidFill>
              <a:srgbClr val="D545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2066976" y="799286"/>
            <a:ext cx="432547" cy="1827119"/>
            <a:chOff x="1986973" y="905857"/>
            <a:chExt cx="490220" cy="2070735"/>
          </a:xfrm>
        </p:grpSpPr>
        <p:sp>
          <p:nvSpPr>
            <p:cNvPr id="29" name="object 29"/>
            <p:cNvSpPr/>
            <p:nvPr/>
          </p:nvSpPr>
          <p:spPr>
            <a:xfrm>
              <a:off x="1986965" y="2966008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19" h="10160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90219" h="10160">
                  <a:moveTo>
                    <a:pt x="70027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490219" h="10160">
                  <a:moveTo>
                    <a:pt x="130060" y="0"/>
                  </a:moveTo>
                  <a:lnTo>
                    <a:pt x="120053" y="0"/>
                  </a:lnTo>
                  <a:lnTo>
                    <a:pt x="120053" y="10007"/>
                  </a:lnTo>
                  <a:lnTo>
                    <a:pt x="130060" y="10007"/>
                  </a:lnTo>
                  <a:lnTo>
                    <a:pt x="130060" y="0"/>
                  </a:lnTo>
                  <a:close/>
                </a:path>
                <a:path w="490219" h="10160">
                  <a:moveTo>
                    <a:pt x="190080" y="0"/>
                  </a:moveTo>
                  <a:lnTo>
                    <a:pt x="180073" y="0"/>
                  </a:lnTo>
                  <a:lnTo>
                    <a:pt x="180073" y="10007"/>
                  </a:lnTo>
                  <a:lnTo>
                    <a:pt x="190080" y="10007"/>
                  </a:lnTo>
                  <a:lnTo>
                    <a:pt x="190080" y="0"/>
                  </a:lnTo>
                  <a:close/>
                </a:path>
                <a:path w="490219" h="10160">
                  <a:moveTo>
                    <a:pt x="250101" y="0"/>
                  </a:moveTo>
                  <a:lnTo>
                    <a:pt x="240093" y="0"/>
                  </a:lnTo>
                  <a:lnTo>
                    <a:pt x="240093" y="10007"/>
                  </a:lnTo>
                  <a:lnTo>
                    <a:pt x="250101" y="10007"/>
                  </a:lnTo>
                  <a:lnTo>
                    <a:pt x="250101" y="0"/>
                  </a:lnTo>
                  <a:close/>
                </a:path>
                <a:path w="490219" h="10160">
                  <a:moveTo>
                    <a:pt x="310134" y="0"/>
                  </a:moveTo>
                  <a:lnTo>
                    <a:pt x="300126" y="0"/>
                  </a:lnTo>
                  <a:lnTo>
                    <a:pt x="300126" y="10007"/>
                  </a:lnTo>
                  <a:lnTo>
                    <a:pt x="310134" y="10007"/>
                  </a:lnTo>
                  <a:lnTo>
                    <a:pt x="310134" y="0"/>
                  </a:lnTo>
                  <a:close/>
                </a:path>
                <a:path w="490219" h="10160">
                  <a:moveTo>
                    <a:pt x="370154" y="0"/>
                  </a:moveTo>
                  <a:lnTo>
                    <a:pt x="360146" y="0"/>
                  </a:lnTo>
                  <a:lnTo>
                    <a:pt x="360146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90219" h="10160">
                  <a:moveTo>
                    <a:pt x="430174" y="0"/>
                  </a:moveTo>
                  <a:lnTo>
                    <a:pt x="420179" y="0"/>
                  </a:lnTo>
                  <a:lnTo>
                    <a:pt x="420179" y="10007"/>
                  </a:lnTo>
                  <a:lnTo>
                    <a:pt x="430174" y="10007"/>
                  </a:lnTo>
                  <a:lnTo>
                    <a:pt x="430174" y="0"/>
                  </a:lnTo>
                  <a:close/>
                </a:path>
                <a:path w="490219" h="10160">
                  <a:moveTo>
                    <a:pt x="490207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207" y="10007"/>
                  </a:lnTo>
                  <a:lnTo>
                    <a:pt x="49020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003270" y="2962859"/>
              <a:ext cx="438784" cy="3175"/>
            </a:xfrm>
            <a:custGeom>
              <a:avLst/>
              <a:gdLst/>
              <a:ahLst/>
              <a:cxnLst/>
              <a:rect l="l" t="t" r="r" b="b"/>
              <a:pathLst>
                <a:path w="438785" h="3175">
                  <a:moveTo>
                    <a:pt x="438697" y="3147"/>
                  </a:moveTo>
                  <a:lnTo>
                    <a:pt x="0" y="3147"/>
                  </a:lnTo>
                  <a:lnTo>
                    <a:pt x="0" y="0"/>
                  </a:lnTo>
                  <a:lnTo>
                    <a:pt x="438697" y="0"/>
                  </a:lnTo>
                  <a:lnTo>
                    <a:pt x="438697" y="3147"/>
                  </a:lnTo>
                  <a:close/>
                </a:path>
              </a:pathLst>
            </a:custGeom>
            <a:solidFill>
              <a:srgbClr val="F5C3A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2003270" y="2956564"/>
              <a:ext cx="438784" cy="6350"/>
            </a:xfrm>
            <a:custGeom>
              <a:avLst/>
              <a:gdLst/>
              <a:ahLst/>
              <a:cxnLst/>
              <a:rect l="l" t="t" r="r" b="b"/>
              <a:pathLst>
                <a:path w="438785" h="6350">
                  <a:moveTo>
                    <a:pt x="438697" y="6295"/>
                  </a:moveTo>
                  <a:lnTo>
                    <a:pt x="0" y="6295"/>
                  </a:lnTo>
                  <a:lnTo>
                    <a:pt x="0" y="0"/>
                  </a:lnTo>
                  <a:lnTo>
                    <a:pt x="438697" y="0"/>
                  </a:lnTo>
                  <a:lnTo>
                    <a:pt x="438697" y="6295"/>
                  </a:lnTo>
                  <a:close/>
                </a:path>
              </a:pathLst>
            </a:custGeom>
            <a:solidFill>
              <a:srgbClr val="73361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2003270" y="2282963"/>
              <a:ext cx="438784" cy="673735"/>
            </a:xfrm>
            <a:custGeom>
              <a:avLst/>
              <a:gdLst/>
              <a:ahLst/>
              <a:cxnLst/>
              <a:rect l="l" t="t" r="r" b="b"/>
              <a:pathLst>
                <a:path w="438785" h="673735">
                  <a:moveTo>
                    <a:pt x="438697" y="673601"/>
                  </a:moveTo>
                  <a:lnTo>
                    <a:pt x="0" y="673601"/>
                  </a:lnTo>
                  <a:lnTo>
                    <a:pt x="0" y="0"/>
                  </a:lnTo>
                  <a:lnTo>
                    <a:pt x="438697" y="0"/>
                  </a:lnTo>
                  <a:lnTo>
                    <a:pt x="438697" y="673601"/>
                  </a:lnTo>
                  <a:close/>
                </a:path>
              </a:pathLst>
            </a:custGeom>
            <a:solidFill>
              <a:srgbClr val="A0D0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986965" y="1935936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19" h="10160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90219" h="10160">
                  <a:moveTo>
                    <a:pt x="490207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207" y="10007"/>
                  </a:lnTo>
                  <a:lnTo>
                    <a:pt x="49020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2003270" y="1385877"/>
              <a:ext cx="438784" cy="897255"/>
            </a:xfrm>
            <a:custGeom>
              <a:avLst/>
              <a:gdLst/>
              <a:ahLst/>
              <a:cxnLst/>
              <a:rect l="l" t="t" r="r" b="b"/>
              <a:pathLst>
                <a:path w="438785" h="897255">
                  <a:moveTo>
                    <a:pt x="438697" y="897085"/>
                  </a:moveTo>
                  <a:lnTo>
                    <a:pt x="0" y="897085"/>
                  </a:lnTo>
                  <a:lnTo>
                    <a:pt x="0" y="0"/>
                  </a:lnTo>
                  <a:lnTo>
                    <a:pt x="438697" y="0"/>
                  </a:lnTo>
                  <a:lnTo>
                    <a:pt x="438697" y="897085"/>
                  </a:lnTo>
                  <a:close/>
                </a:path>
              </a:pathLst>
            </a:custGeom>
            <a:solidFill>
              <a:srgbClr val="40A3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2003270" y="1140359"/>
              <a:ext cx="438784" cy="245745"/>
            </a:xfrm>
            <a:custGeom>
              <a:avLst/>
              <a:gdLst/>
              <a:ahLst/>
              <a:cxnLst/>
              <a:rect l="l" t="t" r="r" b="b"/>
              <a:pathLst>
                <a:path w="438785" h="245744">
                  <a:moveTo>
                    <a:pt x="438697" y="245518"/>
                  </a:moveTo>
                  <a:lnTo>
                    <a:pt x="0" y="245518"/>
                  </a:lnTo>
                  <a:lnTo>
                    <a:pt x="0" y="0"/>
                  </a:lnTo>
                  <a:lnTo>
                    <a:pt x="438697" y="0"/>
                  </a:lnTo>
                  <a:lnTo>
                    <a:pt x="438697" y="245518"/>
                  </a:lnTo>
                  <a:close/>
                </a:path>
              </a:pathLst>
            </a:custGeom>
            <a:solidFill>
              <a:srgbClr val="0D1A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2003270" y="1033338"/>
              <a:ext cx="438784" cy="107314"/>
            </a:xfrm>
            <a:custGeom>
              <a:avLst/>
              <a:gdLst/>
              <a:ahLst/>
              <a:cxnLst/>
              <a:rect l="l" t="t" r="r" b="b"/>
              <a:pathLst>
                <a:path w="438785" h="107315">
                  <a:moveTo>
                    <a:pt x="438697" y="107020"/>
                  </a:moveTo>
                  <a:lnTo>
                    <a:pt x="0" y="107020"/>
                  </a:lnTo>
                  <a:lnTo>
                    <a:pt x="0" y="0"/>
                  </a:lnTo>
                  <a:lnTo>
                    <a:pt x="438697" y="0"/>
                  </a:lnTo>
                  <a:lnTo>
                    <a:pt x="438697" y="107020"/>
                  </a:lnTo>
                  <a:close/>
                </a:path>
              </a:pathLst>
            </a:custGeom>
            <a:solidFill>
              <a:srgbClr val="F0E1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2003270" y="987697"/>
              <a:ext cx="438784" cy="45720"/>
            </a:xfrm>
            <a:custGeom>
              <a:avLst/>
              <a:gdLst/>
              <a:ahLst/>
              <a:cxnLst/>
              <a:rect l="l" t="t" r="r" b="b"/>
              <a:pathLst>
                <a:path w="438785" h="45719">
                  <a:moveTo>
                    <a:pt x="438697" y="45641"/>
                  </a:moveTo>
                  <a:lnTo>
                    <a:pt x="0" y="45641"/>
                  </a:lnTo>
                  <a:lnTo>
                    <a:pt x="0" y="0"/>
                  </a:lnTo>
                  <a:lnTo>
                    <a:pt x="438697" y="0"/>
                  </a:lnTo>
                  <a:lnTo>
                    <a:pt x="438697" y="45641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986965" y="905865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19" h="10159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90219" h="10159">
                  <a:moveTo>
                    <a:pt x="70027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490219" h="10159">
                  <a:moveTo>
                    <a:pt x="130060" y="0"/>
                  </a:moveTo>
                  <a:lnTo>
                    <a:pt x="120053" y="0"/>
                  </a:lnTo>
                  <a:lnTo>
                    <a:pt x="120053" y="10007"/>
                  </a:lnTo>
                  <a:lnTo>
                    <a:pt x="130060" y="10007"/>
                  </a:lnTo>
                  <a:lnTo>
                    <a:pt x="130060" y="0"/>
                  </a:lnTo>
                  <a:close/>
                </a:path>
                <a:path w="490219" h="10159">
                  <a:moveTo>
                    <a:pt x="190080" y="0"/>
                  </a:moveTo>
                  <a:lnTo>
                    <a:pt x="180073" y="0"/>
                  </a:lnTo>
                  <a:lnTo>
                    <a:pt x="180073" y="10007"/>
                  </a:lnTo>
                  <a:lnTo>
                    <a:pt x="190080" y="10007"/>
                  </a:lnTo>
                  <a:lnTo>
                    <a:pt x="190080" y="0"/>
                  </a:lnTo>
                  <a:close/>
                </a:path>
                <a:path w="490219" h="10159">
                  <a:moveTo>
                    <a:pt x="250101" y="0"/>
                  </a:moveTo>
                  <a:lnTo>
                    <a:pt x="240093" y="0"/>
                  </a:lnTo>
                  <a:lnTo>
                    <a:pt x="240093" y="10007"/>
                  </a:lnTo>
                  <a:lnTo>
                    <a:pt x="250101" y="10007"/>
                  </a:lnTo>
                  <a:lnTo>
                    <a:pt x="250101" y="0"/>
                  </a:lnTo>
                  <a:close/>
                </a:path>
                <a:path w="490219" h="10159">
                  <a:moveTo>
                    <a:pt x="310134" y="0"/>
                  </a:moveTo>
                  <a:lnTo>
                    <a:pt x="300126" y="0"/>
                  </a:lnTo>
                  <a:lnTo>
                    <a:pt x="300126" y="10007"/>
                  </a:lnTo>
                  <a:lnTo>
                    <a:pt x="310134" y="10007"/>
                  </a:lnTo>
                  <a:lnTo>
                    <a:pt x="310134" y="0"/>
                  </a:lnTo>
                  <a:close/>
                </a:path>
                <a:path w="490219" h="10159">
                  <a:moveTo>
                    <a:pt x="370154" y="0"/>
                  </a:moveTo>
                  <a:lnTo>
                    <a:pt x="360146" y="0"/>
                  </a:lnTo>
                  <a:lnTo>
                    <a:pt x="360146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90219" h="10159">
                  <a:moveTo>
                    <a:pt x="430174" y="0"/>
                  </a:moveTo>
                  <a:lnTo>
                    <a:pt x="420179" y="0"/>
                  </a:lnTo>
                  <a:lnTo>
                    <a:pt x="420179" y="10007"/>
                  </a:lnTo>
                  <a:lnTo>
                    <a:pt x="430174" y="10007"/>
                  </a:lnTo>
                  <a:lnTo>
                    <a:pt x="430174" y="0"/>
                  </a:lnTo>
                  <a:close/>
                </a:path>
                <a:path w="490219" h="10159">
                  <a:moveTo>
                    <a:pt x="490207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207" y="10007"/>
                  </a:lnTo>
                  <a:lnTo>
                    <a:pt x="49020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2003260" y="907440"/>
              <a:ext cx="438784" cy="80645"/>
            </a:xfrm>
            <a:custGeom>
              <a:avLst/>
              <a:gdLst/>
              <a:ahLst/>
              <a:cxnLst/>
              <a:rect l="l" t="t" r="r" b="b"/>
              <a:pathLst>
                <a:path w="438785" h="80644">
                  <a:moveTo>
                    <a:pt x="438696" y="0"/>
                  </a:moveTo>
                  <a:lnTo>
                    <a:pt x="0" y="0"/>
                  </a:lnTo>
                  <a:lnTo>
                    <a:pt x="0" y="3149"/>
                  </a:lnTo>
                  <a:lnTo>
                    <a:pt x="0" y="11010"/>
                  </a:lnTo>
                  <a:lnTo>
                    <a:pt x="0" y="20459"/>
                  </a:lnTo>
                  <a:lnTo>
                    <a:pt x="0" y="48780"/>
                  </a:lnTo>
                  <a:lnTo>
                    <a:pt x="0" y="80264"/>
                  </a:lnTo>
                  <a:lnTo>
                    <a:pt x="438696" y="80264"/>
                  </a:lnTo>
                  <a:lnTo>
                    <a:pt x="438696" y="48780"/>
                  </a:lnTo>
                  <a:lnTo>
                    <a:pt x="438696" y="20459"/>
                  </a:lnTo>
                  <a:lnTo>
                    <a:pt x="438696" y="11010"/>
                  </a:lnTo>
                  <a:lnTo>
                    <a:pt x="438696" y="3149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2003270" y="905857"/>
              <a:ext cx="438784" cy="1905"/>
            </a:xfrm>
            <a:custGeom>
              <a:avLst/>
              <a:gdLst/>
              <a:ahLst/>
              <a:cxnLst/>
              <a:rect l="l" t="t" r="r" b="b"/>
              <a:pathLst>
                <a:path w="438785" h="1905">
                  <a:moveTo>
                    <a:pt x="438697" y="1573"/>
                  </a:moveTo>
                  <a:lnTo>
                    <a:pt x="0" y="1573"/>
                  </a:lnTo>
                  <a:lnTo>
                    <a:pt x="0" y="0"/>
                  </a:lnTo>
                  <a:lnTo>
                    <a:pt x="438697" y="0"/>
                  </a:lnTo>
                  <a:lnTo>
                    <a:pt x="438697" y="1573"/>
                  </a:lnTo>
                  <a:close/>
                </a:path>
              </a:pathLst>
            </a:custGeom>
            <a:solidFill>
              <a:srgbClr val="D545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2543643" y="799286"/>
            <a:ext cx="432547" cy="1827119"/>
            <a:chOff x="2527195" y="905857"/>
            <a:chExt cx="490220" cy="2070735"/>
          </a:xfrm>
        </p:grpSpPr>
        <p:sp>
          <p:nvSpPr>
            <p:cNvPr id="42" name="object 42"/>
            <p:cNvSpPr/>
            <p:nvPr/>
          </p:nvSpPr>
          <p:spPr>
            <a:xfrm>
              <a:off x="2527185" y="2966008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19" h="10160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90219" h="10160">
                  <a:moveTo>
                    <a:pt x="70027" y="0"/>
                  </a:moveTo>
                  <a:lnTo>
                    <a:pt x="60032" y="0"/>
                  </a:lnTo>
                  <a:lnTo>
                    <a:pt x="60032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490219" h="10160">
                  <a:moveTo>
                    <a:pt x="130060" y="0"/>
                  </a:moveTo>
                  <a:lnTo>
                    <a:pt x="120053" y="0"/>
                  </a:lnTo>
                  <a:lnTo>
                    <a:pt x="120053" y="10007"/>
                  </a:lnTo>
                  <a:lnTo>
                    <a:pt x="130060" y="10007"/>
                  </a:lnTo>
                  <a:lnTo>
                    <a:pt x="130060" y="0"/>
                  </a:lnTo>
                  <a:close/>
                </a:path>
                <a:path w="490219" h="10160">
                  <a:moveTo>
                    <a:pt x="190080" y="0"/>
                  </a:moveTo>
                  <a:lnTo>
                    <a:pt x="180073" y="0"/>
                  </a:lnTo>
                  <a:lnTo>
                    <a:pt x="180073" y="10007"/>
                  </a:lnTo>
                  <a:lnTo>
                    <a:pt x="190080" y="10007"/>
                  </a:lnTo>
                  <a:lnTo>
                    <a:pt x="190080" y="0"/>
                  </a:lnTo>
                  <a:close/>
                </a:path>
                <a:path w="490219" h="10160">
                  <a:moveTo>
                    <a:pt x="250101" y="0"/>
                  </a:moveTo>
                  <a:lnTo>
                    <a:pt x="240106" y="0"/>
                  </a:lnTo>
                  <a:lnTo>
                    <a:pt x="240106" y="10007"/>
                  </a:lnTo>
                  <a:lnTo>
                    <a:pt x="250101" y="10007"/>
                  </a:lnTo>
                  <a:lnTo>
                    <a:pt x="250101" y="0"/>
                  </a:lnTo>
                  <a:close/>
                </a:path>
                <a:path w="490219" h="10160">
                  <a:moveTo>
                    <a:pt x="310134" y="0"/>
                  </a:moveTo>
                  <a:lnTo>
                    <a:pt x="300126" y="0"/>
                  </a:lnTo>
                  <a:lnTo>
                    <a:pt x="300126" y="10007"/>
                  </a:lnTo>
                  <a:lnTo>
                    <a:pt x="310134" y="10007"/>
                  </a:lnTo>
                  <a:lnTo>
                    <a:pt x="310134" y="0"/>
                  </a:lnTo>
                  <a:close/>
                </a:path>
                <a:path w="490219" h="10160">
                  <a:moveTo>
                    <a:pt x="370154" y="0"/>
                  </a:moveTo>
                  <a:lnTo>
                    <a:pt x="360146" y="0"/>
                  </a:lnTo>
                  <a:lnTo>
                    <a:pt x="360146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90219" h="10160">
                  <a:moveTo>
                    <a:pt x="430174" y="0"/>
                  </a:moveTo>
                  <a:lnTo>
                    <a:pt x="420179" y="0"/>
                  </a:lnTo>
                  <a:lnTo>
                    <a:pt x="420179" y="10007"/>
                  </a:lnTo>
                  <a:lnTo>
                    <a:pt x="430174" y="10007"/>
                  </a:lnTo>
                  <a:lnTo>
                    <a:pt x="430174" y="0"/>
                  </a:lnTo>
                  <a:close/>
                </a:path>
                <a:path w="490219" h="10160">
                  <a:moveTo>
                    <a:pt x="490207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207" y="10007"/>
                  </a:lnTo>
                  <a:lnTo>
                    <a:pt x="49020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2551641" y="2964482"/>
              <a:ext cx="438784" cy="1905"/>
            </a:xfrm>
            <a:custGeom>
              <a:avLst/>
              <a:gdLst/>
              <a:ahLst/>
              <a:cxnLst/>
              <a:rect l="l" t="t" r="r" b="b"/>
              <a:pathLst>
                <a:path w="438785" h="1905">
                  <a:moveTo>
                    <a:pt x="438697" y="1524"/>
                  </a:moveTo>
                  <a:lnTo>
                    <a:pt x="0" y="1524"/>
                  </a:lnTo>
                  <a:lnTo>
                    <a:pt x="0" y="0"/>
                  </a:lnTo>
                  <a:lnTo>
                    <a:pt x="438697" y="0"/>
                  </a:lnTo>
                  <a:lnTo>
                    <a:pt x="438697" y="1524"/>
                  </a:lnTo>
                  <a:close/>
                </a:path>
              </a:pathLst>
            </a:custGeom>
            <a:solidFill>
              <a:srgbClr val="EB895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2551641" y="2947708"/>
              <a:ext cx="438784" cy="17145"/>
            </a:xfrm>
            <a:custGeom>
              <a:avLst/>
              <a:gdLst/>
              <a:ahLst/>
              <a:cxnLst/>
              <a:rect l="l" t="t" r="r" b="b"/>
              <a:pathLst>
                <a:path w="438785" h="17144">
                  <a:moveTo>
                    <a:pt x="438697" y="16773"/>
                  </a:moveTo>
                  <a:lnTo>
                    <a:pt x="0" y="16773"/>
                  </a:lnTo>
                  <a:lnTo>
                    <a:pt x="0" y="0"/>
                  </a:lnTo>
                  <a:lnTo>
                    <a:pt x="438697" y="0"/>
                  </a:lnTo>
                  <a:lnTo>
                    <a:pt x="438697" y="16773"/>
                  </a:lnTo>
                  <a:close/>
                </a:path>
              </a:pathLst>
            </a:custGeom>
            <a:solidFill>
              <a:srgbClr val="73361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2551641" y="2349944"/>
              <a:ext cx="438784" cy="598170"/>
            </a:xfrm>
            <a:custGeom>
              <a:avLst/>
              <a:gdLst/>
              <a:ahLst/>
              <a:cxnLst/>
              <a:rect l="l" t="t" r="r" b="b"/>
              <a:pathLst>
                <a:path w="438785" h="598169">
                  <a:moveTo>
                    <a:pt x="438697" y="597763"/>
                  </a:moveTo>
                  <a:lnTo>
                    <a:pt x="0" y="597763"/>
                  </a:lnTo>
                  <a:lnTo>
                    <a:pt x="0" y="0"/>
                  </a:lnTo>
                  <a:lnTo>
                    <a:pt x="438697" y="0"/>
                  </a:lnTo>
                  <a:lnTo>
                    <a:pt x="438697" y="597763"/>
                  </a:lnTo>
                  <a:close/>
                </a:path>
              </a:pathLst>
            </a:custGeom>
            <a:solidFill>
              <a:srgbClr val="A0D0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2527185" y="1935936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19" h="10160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90219" h="10160">
                  <a:moveTo>
                    <a:pt x="490207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207" y="10007"/>
                  </a:lnTo>
                  <a:lnTo>
                    <a:pt x="49020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2551641" y="1444150"/>
              <a:ext cx="438784" cy="906144"/>
            </a:xfrm>
            <a:custGeom>
              <a:avLst/>
              <a:gdLst/>
              <a:ahLst/>
              <a:cxnLst/>
              <a:rect l="l" t="t" r="r" b="b"/>
              <a:pathLst>
                <a:path w="438785" h="906144">
                  <a:moveTo>
                    <a:pt x="438697" y="905794"/>
                  </a:moveTo>
                  <a:lnTo>
                    <a:pt x="0" y="905794"/>
                  </a:lnTo>
                  <a:lnTo>
                    <a:pt x="0" y="0"/>
                  </a:lnTo>
                  <a:lnTo>
                    <a:pt x="438697" y="0"/>
                  </a:lnTo>
                  <a:lnTo>
                    <a:pt x="438697" y="905794"/>
                  </a:lnTo>
                  <a:close/>
                </a:path>
              </a:pathLst>
            </a:custGeom>
            <a:solidFill>
              <a:srgbClr val="40A3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2551641" y="1139168"/>
              <a:ext cx="438784" cy="305435"/>
            </a:xfrm>
            <a:custGeom>
              <a:avLst/>
              <a:gdLst/>
              <a:ahLst/>
              <a:cxnLst/>
              <a:rect l="l" t="t" r="r" b="b"/>
              <a:pathLst>
                <a:path w="438785" h="305434">
                  <a:moveTo>
                    <a:pt x="438697" y="304981"/>
                  </a:moveTo>
                  <a:lnTo>
                    <a:pt x="0" y="304981"/>
                  </a:lnTo>
                  <a:lnTo>
                    <a:pt x="0" y="0"/>
                  </a:lnTo>
                  <a:lnTo>
                    <a:pt x="438697" y="0"/>
                  </a:lnTo>
                  <a:lnTo>
                    <a:pt x="438697" y="304981"/>
                  </a:lnTo>
                  <a:close/>
                </a:path>
              </a:pathLst>
            </a:custGeom>
            <a:solidFill>
              <a:srgbClr val="0D1A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2551641" y="1032425"/>
              <a:ext cx="438784" cy="107314"/>
            </a:xfrm>
            <a:custGeom>
              <a:avLst/>
              <a:gdLst/>
              <a:ahLst/>
              <a:cxnLst/>
              <a:rect l="l" t="t" r="r" b="b"/>
              <a:pathLst>
                <a:path w="438785" h="107315">
                  <a:moveTo>
                    <a:pt x="438697" y="106743"/>
                  </a:moveTo>
                  <a:lnTo>
                    <a:pt x="0" y="106743"/>
                  </a:lnTo>
                  <a:lnTo>
                    <a:pt x="0" y="0"/>
                  </a:lnTo>
                  <a:lnTo>
                    <a:pt x="438697" y="0"/>
                  </a:lnTo>
                  <a:lnTo>
                    <a:pt x="438697" y="106743"/>
                  </a:lnTo>
                  <a:close/>
                </a:path>
              </a:pathLst>
            </a:custGeom>
            <a:solidFill>
              <a:srgbClr val="F0E1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2551641" y="989727"/>
              <a:ext cx="438784" cy="43180"/>
            </a:xfrm>
            <a:custGeom>
              <a:avLst/>
              <a:gdLst/>
              <a:ahLst/>
              <a:cxnLst/>
              <a:rect l="l" t="t" r="r" b="b"/>
              <a:pathLst>
                <a:path w="438785" h="43180">
                  <a:moveTo>
                    <a:pt x="438697" y="42697"/>
                  </a:moveTo>
                  <a:lnTo>
                    <a:pt x="0" y="42697"/>
                  </a:lnTo>
                  <a:lnTo>
                    <a:pt x="0" y="0"/>
                  </a:lnTo>
                  <a:lnTo>
                    <a:pt x="438697" y="0"/>
                  </a:lnTo>
                  <a:lnTo>
                    <a:pt x="438697" y="42697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2527185" y="905865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19" h="10159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90219" h="10159">
                  <a:moveTo>
                    <a:pt x="70027" y="0"/>
                  </a:moveTo>
                  <a:lnTo>
                    <a:pt x="60032" y="0"/>
                  </a:lnTo>
                  <a:lnTo>
                    <a:pt x="60032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490219" h="10159">
                  <a:moveTo>
                    <a:pt x="130060" y="0"/>
                  </a:moveTo>
                  <a:lnTo>
                    <a:pt x="120053" y="0"/>
                  </a:lnTo>
                  <a:lnTo>
                    <a:pt x="120053" y="10007"/>
                  </a:lnTo>
                  <a:lnTo>
                    <a:pt x="130060" y="10007"/>
                  </a:lnTo>
                  <a:lnTo>
                    <a:pt x="130060" y="0"/>
                  </a:lnTo>
                  <a:close/>
                </a:path>
                <a:path w="490219" h="10159">
                  <a:moveTo>
                    <a:pt x="190080" y="0"/>
                  </a:moveTo>
                  <a:lnTo>
                    <a:pt x="180073" y="0"/>
                  </a:lnTo>
                  <a:lnTo>
                    <a:pt x="180073" y="10007"/>
                  </a:lnTo>
                  <a:lnTo>
                    <a:pt x="190080" y="10007"/>
                  </a:lnTo>
                  <a:lnTo>
                    <a:pt x="190080" y="0"/>
                  </a:lnTo>
                  <a:close/>
                </a:path>
                <a:path w="490219" h="10159">
                  <a:moveTo>
                    <a:pt x="250101" y="0"/>
                  </a:moveTo>
                  <a:lnTo>
                    <a:pt x="240106" y="0"/>
                  </a:lnTo>
                  <a:lnTo>
                    <a:pt x="240106" y="10007"/>
                  </a:lnTo>
                  <a:lnTo>
                    <a:pt x="250101" y="10007"/>
                  </a:lnTo>
                  <a:lnTo>
                    <a:pt x="250101" y="0"/>
                  </a:lnTo>
                  <a:close/>
                </a:path>
                <a:path w="490219" h="10159">
                  <a:moveTo>
                    <a:pt x="310134" y="0"/>
                  </a:moveTo>
                  <a:lnTo>
                    <a:pt x="300126" y="0"/>
                  </a:lnTo>
                  <a:lnTo>
                    <a:pt x="300126" y="10007"/>
                  </a:lnTo>
                  <a:lnTo>
                    <a:pt x="310134" y="10007"/>
                  </a:lnTo>
                  <a:lnTo>
                    <a:pt x="310134" y="0"/>
                  </a:lnTo>
                  <a:close/>
                </a:path>
                <a:path w="490219" h="10159">
                  <a:moveTo>
                    <a:pt x="370154" y="0"/>
                  </a:moveTo>
                  <a:lnTo>
                    <a:pt x="360146" y="0"/>
                  </a:lnTo>
                  <a:lnTo>
                    <a:pt x="360146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90219" h="10159">
                  <a:moveTo>
                    <a:pt x="430174" y="0"/>
                  </a:moveTo>
                  <a:lnTo>
                    <a:pt x="420179" y="0"/>
                  </a:lnTo>
                  <a:lnTo>
                    <a:pt x="420179" y="10007"/>
                  </a:lnTo>
                  <a:lnTo>
                    <a:pt x="430174" y="10007"/>
                  </a:lnTo>
                  <a:lnTo>
                    <a:pt x="430174" y="0"/>
                  </a:lnTo>
                  <a:close/>
                </a:path>
                <a:path w="490219" h="10159">
                  <a:moveTo>
                    <a:pt x="490207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207" y="10007"/>
                  </a:lnTo>
                  <a:lnTo>
                    <a:pt x="49020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2551633" y="916533"/>
              <a:ext cx="438784" cy="73660"/>
            </a:xfrm>
            <a:custGeom>
              <a:avLst/>
              <a:gdLst/>
              <a:ahLst/>
              <a:cxnLst/>
              <a:rect l="l" t="t" r="r" b="b"/>
              <a:pathLst>
                <a:path w="438785" h="73659">
                  <a:moveTo>
                    <a:pt x="438696" y="0"/>
                  </a:moveTo>
                  <a:lnTo>
                    <a:pt x="0" y="0"/>
                  </a:lnTo>
                  <a:lnTo>
                    <a:pt x="0" y="6108"/>
                  </a:lnTo>
                  <a:lnTo>
                    <a:pt x="0" y="21348"/>
                  </a:lnTo>
                  <a:lnTo>
                    <a:pt x="0" y="27457"/>
                  </a:lnTo>
                  <a:lnTo>
                    <a:pt x="0" y="38125"/>
                  </a:lnTo>
                  <a:lnTo>
                    <a:pt x="0" y="73202"/>
                  </a:lnTo>
                  <a:lnTo>
                    <a:pt x="438696" y="73202"/>
                  </a:lnTo>
                  <a:lnTo>
                    <a:pt x="438696" y="38125"/>
                  </a:lnTo>
                  <a:lnTo>
                    <a:pt x="438696" y="27457"/>
                  </a:lnTo>
                  <a:lnTo>
                    <a:pt x="438696" y="21348"/>
                  </a:lnTo>
                  <a:lnTo>
                    <a:pt x="438696" y="6108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2551633" y="905865"/>
              <a:ext cx="438784" cy="10795"/>
            </a:xfrm>
            <a:custGeom>
              <a:avLst/>
              <a:gdLst/>
              <a:ahLst/>
              <a:cxnLst/>
              <a:rect l="l" t="t" r="r" b="b"/>
              <a:pathLst>
                <a:path w="438785" h="10794">
                  <a:moveTo>
                    <a:pt x="438696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0" y="10668"/>
                  </a:lnTo>
                  <a:lnTo>
                    <a:pt x="438696" y="10668"/>
                  </a:lnTo>
                  <a:lnTo>
                    <a:pt x="438696" y="1524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D545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3020310" y="799286"/>
            <a:ext cx="432547" cy="1827119"/>
            <a:chOff x="3067418" y="905857"/>
            <a:chExt cx="490220" cy="2070735"/>
          </a:xfrm>
        </p:grpSpPr>
        <p:sp>
          <p:nvSpPr>
            <p:cNvPr id="55" name="object 55"/>
            <p:cNvSpPr/>
            <p:nvPr/>
          </p:nvSpPr>
          <p:spPr>
            <a:xfrm>
              <a:off x="3067405" y="2966008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60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90220" h="10160">
                  <a:moveTo>
                    <a:pt x="70040" y="0"/>
                  </a:moveTo>
                  <a:lnTo>
                    <a:pt x="60032" y="0"/>
                  </a:lnTo>
                  <a:lnTo>
                    <a:pt x="60032" y="10007"/>
                  </a:lnTo>
                  <a:lnTo>
                    <a:pt x="70040" y="10007"/>
                  </a:lnTo>
                  <a:lnTo>
                    <a:pt x="70040" y="0"/>
                  </a:lnTo>
                  <a:close/>
                </a:path>
                <a:path w="490220" h="10160">
                  <a:moveTo>
                    <a:pt x="130060" y="0"/>
                  </a:moveTo>
                  <a:lnTo>
                    <a:pt x="120053" y="0"/>
                  </a:lnTo>
                  <a:lnTo>
                    <a:pt x="120053" y="10007"/>
                  </a:lnTo>
                  <a:lnTo>
                    <a:pt x="130060" y="10007"/>
                  </a:lnTo>
                  <a:lnTo>
                    <a:pt x="130060" y="0"/>
                  </a:lnTo>
                  <a:close/>
                </a:path>
                <a:path w="490220" h="10160">
                  <a:moveTo>
                    <a:pt x="190080" y="0"/>
                  </a:moveTo>
                  <a:lnTo>
                    <a:pt x="180086" y="0"/>
                  </a:lnTo>
                  <a:lnTo>
                    <a:pt x="180086" y="10007"/>
                  </a:lnTo>
                  <a:lnTo>
                    <a:pt x="190080" y="10007"/>
                  </a:lnTo>
                  <a:lnTo>
                    <a:pt x="190080" y="0"/>
                  </a:lnTo>
                  <a:close/>
                </a:path>
                <a:path w="490220" h="10160">
                  <a:moveTo>
                    <a:pt x="250113" y="0"/>
                  </a:moveTo>
                  <a:lnTo>
                    <a:pt x="240106" y="0"/>
                  </a:lnTo>
                  <a:lnTo>
                    <a:pt x="240106" y="10007"/>
                  </a:lnTo>
                  <a:lnTo>
                    <a:pt x="250113" y="10007"/>
                  </a:lnTo>
                  <a:lnTo>
                    <a:pt x="250113" y="0"/>
                  </a:lnTo>
                  <a:close/>
                </a:path>
                <a:path w="490220" h="10160">
                  <a:moveTo>
                    <a:pt x="310134" y="0"/>
                  </a:moveTo>
                  <a:lnTo>
                    <a:pt x="300126" y="0"/>
                  </a:lnTo>
                  <a:lnTo>
                    <a:pt x="300126" y="10007"/>
                  </a:lnTo>
                  <a:lnTo>
                    <a:pt x="310134" y="10007"/>
                  </a:lnTo>
                  <a:lnTo>
                    <a:pt x="310134" y="0"/>
                  </a:lnTo>
                  <a:close/>
                </a:path>
                <a:path w="490220" h="10160">
                  <a:moveTo>
                    <a:pt x="370154" y="0"/>
                  </a:moveTo>
                  <a:lnTo>
                    <a:pt x="360159" y="0"/>
                  </a:lnTo>
                  <a:lnTo>
                    <a:pt x="360159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90220" h="10160">
                  <a:moveTo>
                    <a:pt x="430187" y="0"/>
                  </a:moveTo>
                  <a:lnTo>
                    <a:pt x="420179" y="0"/>
                  </a:lnTo>
                  <a:lnTo>
                    <a:pt x="420179" y="10007"/>
                  </a:lnTo>
                  <a:lnTo>
                    <a:pt x="430187" y="10007"/>
                  </a:lnTo>
                  <a:lnTo>
                    <a:pt x="430187" y="0"/>
                  </a:lnTo>
                  <a:close/>
                </a:path>
                <a:path w="490220" h="10160">
                  <a:moveTo>
                    <a:pt x="490207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207" y="10007"/>
                  </a:lnTo>
                  <a:lnTo>
                    <a:pt x="49020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3100012" y="2962993"/>
              <a:ext cx="438784" cy="3175"/>
            </a:xfrm>
            <a:custGeom>
              <a:avLst/>
              <a:gdLst/>
              <a:ahLst/>
              <a:cxnLst/>
              <a:rect l="l" t="t" r="r" b="b"/>
              <a:pathLst>
                <a:path w="438785" h="3175">
                  <a:moveTo>
                    <a:pt x="438696" y="3014"/>
                  </a:moveTo>
                  <a:lnTo>
                    <a:pt x="0" y="3014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3014"/>
                  </a:lnTo>
                  <a:close/>
                </a:path>
              </a:pathLst>
            </a:custGeom>
            <a:solidFill>
              <a:srgbClr val="73361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3100012" y="2441550"/>
              <a:ext cx="438784" cy="521970"/>
            </a:xfrm>
            <a:custGeom>
              <a:avLst/>
              <a:gdLst/>
              <a:ahLst/>
              <a:cxnLst/>
              <a:rect l="l" t="t" r="r" b="b"/>
              <a:pathLst>
                <a:path w="438785" h="521969">
                  <a:moveTo>
                    <a:pt x="438696" y="521442"/>
                  </a:moveTo>
                  <a:lnTo>
                    <a:pt x="0" y="521442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521442"/>
                  </a:lnTo>
                  <a:close/>
                </a:path>
              </a:pathLst>
            </a:custGeom>
            <a:solidFill>
              <a:srgbClr val="A0D0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3067405" y="1935936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60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90220" h="10160">
                  <a:moveTo>
                    <a:pt x="490207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207" y="10007"/>
                  </a:lnTo>
                  <a:lnTo>
                    <a:pt x="49020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3100012" y="1541836"/>
              <a:ext cx="438784" cy="899794"/>
            </a:xfrm>
            <a:custGeom>
              <a:avLst/>
              <a:gdLst/>
              <a:ahLst/>
              <a:cxnLst/>
              <a:rect l="l" t="t" r="r" b="b"/>
              <a:pathLst>
                <a:path w="438785" h="899794">
                  <a:moveTo>
                    <a:pt x="438696" y="899714"/>
                  </a:moveTo>
                  <a:lnTo>
                    <a:pt x="0" y="899714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899714"/>
                  </a:lnTo>
                  <a:close/>
                </a:path>
              </a:pathLst>
            </a:custGeom>
            <a:solidFill>
              <a:srgbClr val="40A3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3100012" y="1213297"/>
              <a:ext cx="438784" cy="328930"/>
            </a:xfrm>
            <a:custGeom>
              <a:avLst/>
              <a:gdLst/>
              <a:ahLst/>
              <a:cxnLst/>
              <a:rect l="l" t="t" r="r" b="b"/>
              <a:pathLst>
                <a:path w="438785" h="328930">
                  <a:moveTo>
                    <a:pt x="438696" y="328538"/>
                  </a:moveTo>
                  <a:lnTo>
                    <a:pt x="0" y="328538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328538"/>
                  </a:lnTo>
                  <a:close/>
                </a:path>
              </a:pathLst>
            </a:custGeom>
            <a:solidFill>
              <a:srgbClr val="0D1A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3100012" y="1076155"/>
              <a:ext cx="438784" cy="137160"/>
            </a:xfrm>
            <a:custGeom>
              <a:avLst/>
              <a:gdLst/>
              <a:ahLst/>
              <a:cxnLst/>
              <a:rect l="l" t="t" r="r" b="b"/>
              <a:pathLst>
                <a:path w="438785" h="137159">
                  <a:moveTo>
                    <a:pt x="438696" y="137142"/>
                  </a:moveTo>
                  <a:lnTo>
                    <a:pt x="0" y="137142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137142"/>
                  </a:lnTo>
                  <a:close/>
                </a:path>
              </a:pathLst>
            </a:custGeom>
            <a:solidFill>
              <a:srgbClr val="F0E1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3100006" y="976693"/>
              <a:ext cx="438784" cy="99695"/>
            </a:xfrm>
            <a:custGeom>
              <a:avLst/>
              <a:gdLst/>
              <a:ahLst/>
              <a:cxnLst/>
              <a:rect l="l" t="t" r="r" b="b"/>
              <a:pathLst>
                <a:path w="438785" h="99694">
                  <a:moveTo>
                    <a:pt x="438696" y="0"/>
                  </a:moveTo>
                  <a:lnTo>
                    <a:pt x="0" y="0"/>
                  </a:lnTo>
                  <a:lnTo>
                    <a:pt x="0" y="31648"/>
                  </a:lnTo>
                  <a:lnTo>
                    <a:pt x="0" y="99466"/>
                  </a:lnTo>
                  <a:lnTo>
                    <a:pt x="438696" y="99466"/>
                  </a:lnTo>
                  <a:lnTo>
                    <a:pt x="438696" y="31648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3067405" y="905865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59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90220" h="10159">
                  <a:moveTo>
                    <a:pt x="70040" y="0"/>
                  </a:moveTo>
                  <a:lnTo>
                    <a:pt x="60032" y="0"/>
                  </a:lnTo>
                  <a:lnTo>
                    <a:pt x="60032" y="10007"/>
                  </a:lnTo>
                  <a:lnTo>
                    <a:pt x="70040" y="10007"/>
                  </a:lnTo>
                  <a:lnTo>
                    <a:pt x="70040" y="0"/>
                  </a:lnTo>
                  <a:close/>
                </a:path>
                <a:path w="490220" h="10159">
                  <a:moveTo>
                    <a:pt x="130060" y="0"/>
                  </a:moveTo>
                  <a:lnTo>
                    <a:pt x="120053" y="0"/>
                  </a:lnTo>
                  <a:lnTo>
                    <a:pt x="120053" y="10007"/>
                  </a:lnTo>
                  <a:lnTo>
                    <a:pt x="130060" y="10007"/>
                  </a:lnTo>
                  <a:lnTo>
                    <a:pt x="130060" y="0"/>
                  </a:lnTo>
                  <a:close/>
                </a:path>
                <a:path w="490220" h="10159">
                  <a:moveTo>
                    <a:pt x="190080" y="0"/>
                  </a:moveTo>
                  <a:lnTo>
                    <a:pt x="180086" y="0"/>
                  </a:lnTo>
                  <a:lnTo>
                    <a:pt x="180086" y="10007"/>
                  </a:lnTo>
                  <a:lnTo>
                    <a:pt x="190080" y="10007"/>
                  </a:lnTo>
                  <a:lnTo>
                    <a:pt x="190080" y="0"/>
                  </a:lnTo>
                  <a:close/>
                </a:path>
                <a:path w="490220" h="10159">
                  <a:moveTo>
                    <a:pt x="250113" y="0"/>
                  </a:moveTo>
                  <a:lnTo>
                    <a:pt x="240106" y="0"/>
                  </a:lnTo>
                  <a:lnTo>
                    <a:pt x="240106" y="10007"/>
                  </a:lnTo>
                  <a:lnTo>
                    <a:pt x="250113" y="10007"/>
                  </a:lnTo>
                  <a:lnTo>
                    <a:pt x="250113" y="0"/>
                  </a:lnTo>
                  <a:close/>
                </a:path>
                <a:path w="490220" h="10159">
                  <a:moveTo>
                    <a:pt x="310134" y="0"/>
                  </a:moveTo>
                  <a:lnTo>
                    <a:pt x="300126" y="0"/>
                  </a:lnTo>
                  <a:lnTo>
                    <a:pt x="300126" y="10007"/>
                  </a:lnTo>
                  <a:lnTo>
                    <a:pt x="310134" y="10007"/>
                  </a:lnTo>
                  <a:lnTo>
                    <a:pt x="310134" y="0"/>
                  </a:lnTo>
                  <a:close/>
                </a:path>
                <a:path w="490220" h="10159">
                  <a:moveTo>
                    <a:pt x="370154" y="0"/>
                  </a:moveTo>
                  <a:lnTo>
                    <a:pt x="360159" y="0"/>
                  </a:lnTo>
                  <a:lnTo>
                    <a:pt x="360159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90220" h="10159">
                  <a:moveTo>
                    <a:pt x="430187" y="0"/>
                  </a:moveTo>
                  <a:lnTo>
                    <a:pt x="420179" y="0"/>
                  </a:lnTo>
                  <a:lnTo>
                    <a:pt x="420179" y="10007"/>
                  </a:lnTo>
                  <a:lnTo>
                    <a:pt x="430187" y="10007"/>
                  </a:lnTo>
                  <a:lnTo>
                    <a:pt x="430187" y="0"/>
                  </a:lnTo>
                  <a:close/>
                </a:path>
                <a:path w="490220" h="10159">
                  <a:moveTo>
                    <a:pt x="490207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207" y="10007"/>
                  </a:lnTo>
                  <a:lnTo>
                    <a:pt x="49020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3100006" y="911897"/>
              <a:ext cx="438784" cy="65405"/>
            </a:xfrm>
            <a:custGeom>
              <a:avLst/>
              <a:gdLst/>
              <a:ahLst/>
              <a:cxnLst/>
              <a:rect l="l" t="t" r="r" b="b"/>
              <a:pathLst>
                <a:path w="438785" h="65405">
                  <a:moveTo>
                    <a:pt x="438696" y="0"/>
                  </a:moveTo>
                  <a:lnTo>
                    <a:pt x="0" y="0"/>
                  </a:lnTo>
                  <a:lnTo>
                    <a:pt x="0" y="1498"/>
                  </a:lnTo>
                  <a:lnTo>
                    <a:pt x="0" y="19583"/>
                  </a:lnTo>
                  <a:lnTo>
                    <a:pt x="0" y="34658"/>
                  </a:lnTo>
                  <a:lnTo>
                    <a:pt x="0" y="64795"/>
                  </a:lnTo>
                  <a:lnTo>
                    <a:pt x="438696" y="64795"/>
                  </a:lnTo>
                  <a:lnTo>
                    <a:pt x="438696" y="34658"/>
                  </a:lnTo>
                  <a:lnTo>
                    <a:pt x="438696" y="19583"/>
                  </a:lnTo>
                  <a:lnTo>
                    <a:pt x="438696" y="1498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3100006" y="905865"/>
              <a:ext cx="438784" cy="6350"/>
            </a:xfrm>
            <a:custGeom>
              <a:avLst/>
              <a:gdLst/>
              <a:ahLst/>
              <a:cxnLst/>
              <a:rect l="l" t="t" r="r" b="b"/>
              <a:pathLst>
                <a:path w="438785" h="6350">
                  <a:moveTo>
                    <a:pt x="438696" y="0"/>
                  </a:moveTo>
                  <a:lnTo>
                    <a:pt x="0" y="0"/>
                  </a:lnTo>
                  <a:lnTo>
                    <a:pt x="0" y="1511"/>
                  </a:lnTo>
                  <a:lnTo>
                    <a:pt x="0" y="3009"/>
                  </a:lnTo>
                  <a:lnTo>
                    <a:pt x="0" y="4521"/>
                  </a:lnTo>
                  <a:lnTo>
                    <a:pt x="0" y="6032"/>
                  </a:lnTo>
                  <a:lnTo>
                    <a:pt x="438696" y="6032"/>
                  </a:lnTo>
                  <a:lnTo>
                    <a:pt x="438696" y="4521"/>
                  </a:lnTo>
                  <a:lnTo>
                    <a:pt x="438696" y="3009"/>
                  </a:lnTo>
                  <a:lnTo>
                    <a:pt x="438696" y="1511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D545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object 66"/>
          <p:cNvGrpSpPr/>
          <p:nvPr/>
        </p:nvGrpSpPr>
        <p:grpSpPr>
          <a:xfrm>
            <a:off x="3496977" y="799286"/>
            <a:ext cx="432547" cy="1827119"/>
            <a:chOff x="3607640" y="905857"/>
            <a:chExt cx="490220" cy="2070735"/>
          </a:xfrm>
        </p:grpSpPr>
        <p:sp>
          <p:nvSpPr>
            <p:cNvPr id="67" name="object 67"/>
            <p:cNvSpPr/>
            <p:nvPr/>
          </p:nvSpPr>
          <p:spPr>
            <a:xfrm>
              <a:off x="3607638" y="2966008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490220" h="10160">
                  <a:moveTo>
                    <a:pt x="70027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490220" h="10160">
                  <a:moveTo>
                    <a:pt x="130048" y="0"/>
                  </a:moveTo>
                  <a:lnTo>
                    <a:pt x="120040" y="0"/>
                  </a:lnTo>
                  <a:lnTo>
                    <a:pt x="120040" y="10007"/>
                  </a:lnTo>
                  <a:lnTo>
                    <a:pt x="130048" y="10007"/>
                  </a:lnTo>
                  <a:lnTo>
                    <a:pt x="130048" y="0"/>
                  </a:lnTo>
                  <a:close/>
                </a:path>
                <a:path w="490220" h="10160">
                  <a:moveTo>
                    <a:pt x="190068" y="0"/>
                  </a:moveTo>
                  <a:lnTo>
                    <a:pt x="180073" y="0"/>
                  </a:lnTo>
                  <a:lnTo>
                    <a:pt x="180073" y="10007"/>
                  </a:lnTo>
                  <a:lnTo>
                    <a:pt x="190068" y="10007"/>
                  </a:lnTo>
                  <a:lnTo>
                    <a:pt x="190068" y="0"/>
                  </a:lnTo>
                  <a:close/>
                </a:path>
                <a:path w="490220" h="10160">
                  <a:moveTo>
                    <a:pt x="250101" y="0"/>
                  </a:moveTo>
                  <a:lnTo>
                    <a:pt x="240093" y="0"/>
                  </a:lnTo>
                  <a:lnTo>
                    <a:pt x="240093" y="10007"/>
                  </a:lnTo>
                  <a:lnTo>
                    <a:pt x="250101" y="10007"/>
                  </a:lnTo>
                  <a:lnTo>
                    <a:pt x="250101" y="0"/>
                  </a:lnTo>
                  <a:close/>
                </a:path>
                <a:path w="490220" h="10160">
                  <a:moveTo>
                    <a:pt x="310121" y="0"/>
                  </a:moveTo>
                  <a:lnTo>
                    <a:pt x="300113" y="0"/>
                  </a:lnTo>
                  <a:lnTo>
                    <a:pt x="300113" y="10007"/>
                  </a:lnTo>
                  <a:lnTo>
                    <a:pt x="310121" y="10007"/>
                  </a:lnTo>
                  <a:lnTo>
                    <a:pt x="310121" y="0"/>
                  </a:lnTo>
                  <a:close/>
                </a:path>
                <a:path w="490220" h="10160">
                  <a:moveTo>
                    <a:pt x="370154" y="0"/>
                  </a:moveTo>
                  <a:lnTo>
                    <a:pt x="360146" y="0"/>
                  </a:lnTo>
                  <a:lnTo>
                    <a:pt x="360146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90220" h="10160">
                  <a:moveTo>
                    <a:pt x="430174" y="0"/>
                  </a:moveTo>
                  <a:lnTo>
                    <a:pt x="420166" y="0"/>
                  </a:lnTo>
                  <a:lnTo>
                    <a:pt x="420166" y="10007"/>
                  </a:lnTo>
                  <a:lnTo>
                    <a:pt x="430174" y="10007"/>
                  </a:lnTo>
                  <a:lnTo>
                    <a:pt x="430174" y="0"/>
                  </a:lnTo>
                  <a:close/>
                </a:path>
                <a:path w="490220" h="10160">
                  <a:moveTo>
                    <a:pt x="490194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194" y="10007"/>
                  </a:lnTo>
                  <a:lnTo>
                    <a:pt x="49019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3648383" y="2959391"/>
              <a:ext cx="438784" cy="6985"/>
            </a:xfrm>
            <a:custGeom>
              <a:avLst/>
              <a:gdLst/>
              <a:ahLst/>
              <a:cxnLst/>
              <a:rect l="l" t="t" r="r" b="b"/>
              <a:pathLst>
                <a:path w="438785" h="6985">
                  <a:moveTo>
                    <a:pt x="438696" y="6615"/>
                  </a:moveTo>
                  <a:lnTo>
                    <a:pt x="0" y="6615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6615"/>
                  </a:lnTo>
                  <a:close/>
                </a:path>
              </a:pathLst>
            </a:custGeom>
            <a:solidFill>
              <a:srgbClr val="73361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3648383" y="2481733"/>
              <a:ext cx="438784" cy="478155"/>
            </a:xfrm>
            <a:custGeom>
              <a:avLst/>
              <a:gdLst/>
              <a:ahLst/>
              <a:cxnLst/>
              <a:rect l="l" t="t" r="r" b="b"/>
              <a:pathLst>
                <a:path w="438785" h="478155">
                  <a:moveTo>
                    <a:pt x="438696" y="477658"/>
                  </a:moveTo>
                  <a:lnTo>
                    <a:pt x="0" y="477658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477658"/>
                  </a:lnTo>
                  <a:close/>
                </a:path>
              </a:pathLst>
            </a:custGeom>
            <a:solidFill>
              <a:srgbClr val="A0D0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3607638" y="1935936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490220" h="10160">
                  <a:moveTo>
                    <a:pt x="490194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194" y="10007"/>
                  </a:lnTo>
                  <a:lnTo>
                    <a:pt x="49019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3648383" y="1628299"/>
              <a:ext cx="438784" cy="853440"/>
            </a:xfrm>
            <a:custGeom>
              <a:avLst/>
              <a:gdLst/>
              <a:ahLst/>
              <a:cxnLst/>
              <a:rect l="l" t="t" r="r" b="b"/>
              <a:pathLst>
                <a:path w="438785" h="853439">
                  <a:moveTo>
                    <a:pt x="438696" y="853433"/>
                  </a:moveTo>
                  <a:lnTo>
                    <a:pt x="0" y="853433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853433"/>
                  </a:lnTo>
                  <a:close/>
                </a:path>
              </a:pathLst>
            </a:custGeom>
            <a:solidFill>
              <a:srgbClr val="40A3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3648383" y="1267078"/>
              <a:ext cx="438784" cy="361315"/>
            </a:xfrm>
            <a:custGeom>
              <a:avLst/>
              <a:gdLst/>
              <a:ahLst/>
              <a:cxnLst/>
              <a:rect l="l" t="t" r="r" b="b"/>
              <a:pathLst>
                <a:path w="438785" h="361314">
                  <a:moveTo>
                    <a:pt x="438696" y="361220"/>
                  </a:moveTo>
                  <a:lnTo>
                    <a:pt x="0" y="361220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361220"/>
                  </a:lnTo>
                  <a:close/>
                </a:path>
              </a:pathLst>
            </a:custGeom>
            <a:solidFill>
              <a:srgbClr val="0D1A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3648383" y="1101684"/>
              <a:ext cx="438784" cy="165735"/>
            </a:xfrm>
            <a:custGeom>
              <a:avLst/>
              <a:gdLst/>
              <a:ahLst/>
              <a:cxnLst/>
              <a:rect l="l" t="t" r="r" b="b"/>
              <a:pathLst>
                <a:path w="438785" h="165734">
                  <a:moveTo>
                    <a:pt x="438696" y="165394"/>
                  </a:moveTo>
                  <a:lnTo>
                    <a:pt x="0" y="165394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165394"/>
                  </a:lnTo>
                  <a:close/>
                </a:path>
              </a:pathLst>
            </a:custGeom>
            <a:solidFill>
              <a:srgbClr val="F0E1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3648379" y="990548"/>
              <a:ext cx="438784" cy="111760"/>
            </a:xfrm>
            <a:custGeom>
              <a:avLst/>
              <a:gdLst/>
              <a:ahLst/>
              <a:cxnLst/>
              <a:rect l="l" t="t" r="r" b="b"/>
              <a:pathLst>
                <a:path w="438785" h="111759">
                  <a:moveTo>
                    <a:pt x="438696" y="0"/>
                  </a:moveTo>
                  <a:lnTo>
                    <a:pt x="0" y="0"/>
                  </a:lnTo>
                  <a:lnTo>
                    <a:pt x="0" y="27787"/>
                  </a:lnTo>
                  <a:lnTo>
                    <a:pt x="0" y="111137"/>
                  </a:lnTo>
                  <a:lnTo>
                    <a:pt x="438696" y="111137"/>
                  </a:lnTo>
                  <a:lnTo>
                    <a:pt x="438696" y="27787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3607638" y="905865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59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490220" h="10159">
                  <a:moveTo>
                    <a:pt x="70027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490220" h="10159">
                  <a:moveTo>
                    <a:pt x="130048" y="0"/>
                  </a:moveTo>
                  <a:lnTo>
                    <a:pt x="120040" y="0"/>
                  </a:lnTo>
                  <a:lnTo>
                    <a:pt x="120040" y="10007"/>
                  </a:lnTo>
                  <a:lnTo>
                    <a:pt x="130048" y="10007"/>
                  </a:lnTo>
                  <a:lnTo>
                    <a:pt x="130048" y="0"/>
                  </a:lnTo>
                  <a:close/>
                </a:path>
                <a:path w="490220" h="10159">
                  <a:moveTo>
                    <a:pt x="190068" y="0"/>
                  </a:moveTo>
                  <a:lnTo>
                    <a:pt x="180073" y="0"/>
                  </a:lnTo>
                  <a:lnTo>
                    <a:pt x="180073" y="10007"/>
                  </a:lnTo>
                  <a:lnTo>
                    <a:pt x="190068" y="10007"/>
                  </a:lnTo>
                  <a:lnTo>
                    <a:pt x="190068" y="0"/>
                  </a:lnTo>
                  <a:close/>
                </a:path>
                <a:path w="490220" h="10159">
                  <a:moveTo>
                    <a:pt x="250101" y="0"/>
                  </a:moveTo>
                  <a:lnTo>
                    <a:pt x="240093" y="0"/>
                  </a:lnTo>
                  <a:lnTo>
                    <a:pt x="240093" y="10007"/>
                  </a:lnTo>
                  <a:lnTo>
                    <a:pt x="250101" y="10007"/>
                  </a:lnTo>
                  <a:lnTo>
                    <a:pt x="250101" y="0"/>
                  </a:lnTo>
                  <a:close/>
                </a:path>
                <a:path w="490220" h="10159">
                  <a:moveTo>
                    <a:pt x="310121" y="0"/>
                  </a:moveTo>
                  <a:lnTo>
                    <a:pt x="300113" y="0"/>
                  </a:lnTo>
                  <a:lnTo>
                    <a:pt x="300113" y="10007"/>
                  </a:lnTo>
                  <a:lnTo>
                    <a:pt x="310121" y="10007"/>
                  </a:lnTo>
                  <a:lnTo>
                    <a:pt x="310121" y="0"/>
                  </a:lnTo>
                  <a:close/>
                </a:path>
                <a:path w="490220" h="10159">
                  <a:moveTo>
                    <a:pt x="370154" y="0"/>
                  </a:moveTo>
                  <a:lnTo>
                    <a:pt x="360146" y="0"/>
                  </a:lnTo>
                  <a:lnTo>
                    <a:pt x="360146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90220" h="10159">
                  <a:moveTo>
                    <a:pt x="430174" y="0"/>
                  </a:moveTo>
                  <a:lnTo>
                    <a:pt x="420166" y="0"/>
                  </a:lnTo>
                  <a:lnTo>
                    <a:pt x="420166" y="10007"/>
                  </a:lnTo>
                  <a:lnTo>
                    <a:pt x="430174" y="10007"/>
                  </a:lnTo>
                  <a:lnTo>
                    <a:pt x="430174" y="0"/>
                  </a:lnTo>
                  <a:close/>
                </a:path>
                <a:path w="490220" h="10159">
                  <a:moveTo>
                    <a:pt x="490194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194" y="10007"/>
                  </a:lnTo>
                  <a:lnTo>
                    <a:pt x="49019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3648379" y="913802"/>
              <a:ext cx="438784" cy="76835"/>
            </a:xfrm>
            <a:custGeom>
              <a:avLst/>
              <a:gdLst/>
              <a:ahLst/>
              <a:cxnLst/>
              <a:rect l="l" t="t" r="r" b="b"/>
              <a:pathLst>
                <a:path w="438785" h="76834">
                  <a:moveTo>
                    <a:pt x="438696" y="0"/>
                  </a:moveTo>
                  <a:lnTo>
                    <a:pt x="0" y="0"/>
                  </a:lnTo>
                  <a:lnTo>
                    <a:pt x="0" y="9258"/>
                  </a:lnTo>
                  <a:lnTo>
                    <a:pt x="0" y="25146"/>
                  </a:lnTo>
                  <a:lnTo>
                    <a:pt x="0" y="43662"/>
                  </a:lnTo>
                  <a:lnTo>
                    <a:pt x="0" y="76746"/>
                  </a:lnTo>
                  <a:lnTo>
                    <a:pt x="438696" y="76746"/>
                  </a:lnTo>
                  <a:lnTo>
                    <a:pt x="438696" y="43662"/>
                  </a:lnTo>
                  <a:lnTo>
                    <a:pt x="438696" y="25146"/>
                  </a:lnTo>
                  <a:lnTo>
                    <a:pt x="438696" y="9258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3648379" y="905865"/>
              <a:ext cx="438784" cy="8255"/>
            </a:xfrm>
            <a:custGeom>
              <a:avLst/>
              <a:gdLst/>
              <a:ahLst/>
              <a:cxnLst/>
              <a:rect l="l" t="t" r="r" b="b"/>
              <a:pathLst>
                <a:path w="438785" h="8255">
                  <a:moveTo>
                    <a:pt x="438696" y="0"/>
                  </a:moveTo>
                  <a:lnTo>
                    <a:pt x="0" y="0"/>
                  </a:lnTo>
                  <a:lnTo>
                    <a:pt x="0" y="5295"/>
                  </a:lnTo>
                  <a:lnTo>
                    <a:pt x="0" y="7937"/>
                  </a:lnTo>
                  <a:lnTo>
                    <a:pt x="438696" y="7937"/>
                  </a:lnTo>
                  <a:lnTo>
                    <a:pt x="438696" y="5295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D545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object 78"/>
          <p:cNvGrpSpPr/>
          <p:nvPr/>
        </p:nvGrpSpPr>
        <p:grpSpPr>
          <a:xfrm>
            <a:off x="3973643" y="799286"/>
            <a:ext cx="432547" cy="1827119"/>
            <a:chOff x="4147862" y="905857"/>
            <a:chExt cx="490220" cy="2070735"/>
          </a:xfrm>
        </p:grpSpPr>
        <p:sp>
          <p:nvSpPr>
            <p:cNvPr id="79" name="object 79"/>
            <p:cNvSpPr/>
            <p:nvPr/>
          </p:nvSpPr>
          <p:spPr>
            <a:xfrm>
              <a:off x="4147858" y="2966008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60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90220" h="10160">
                  <a:moveTo>
                    <a:pt x="70027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490220" h="10160">
                  <a:moveTo>
                    <a:pt x="130048" y="0"/>
                  </a:moveTo>
                  <a:lnTo>
                    <a:pt x="120053" y="0"/>
                  </a:lnTo>
                  <a:lnTo>
                    <a:pt x="120053" y="10007"/>
                  </a:lnTo>
                  <a:lnTo>
                    <a:pt x="130048" y="10007"/>
                  </a:lnTo>
                  <a:lnTo>
                    <a:pt x="130048" y="0"/>
                  </a:lnTo>
                  <a:close/>
                </a:path>
                <a:path w="490220" h="10160">
                  <a:moveTo>
                    <a:pt x="190080" y="0"/>
                  </a:moveTo>
                  <a:lnTo>
                    <a:pt x="180073" y="0"/>
                  </a:lnTo>
                  <a:lnTo>
                    <a:pt x="180073" y="10007"/>
                  </a:lnTo>
                  <a:lnTo>
                    <a:pt x="190080" y="10007"/>
                  </a:lnTo>
                  <a:lnTo>
                    <a:pt x="190080" y="0"/>
                  </a:lnTo>
                  <a:close/>
                </a:path>
                <a:path w="490220" h="10160">
                  <a:moveTo>
                    <a:pt x="250101" y="0"/>
                  </a:moveTo>
                  <a:lnTo>
                    <a:pt x="240093" y="0"/>
                  </a:lnTo>
                  <a:lnTo>
                    <a:pt x="240093" y="10007"/>
                  </a:lnTo>
                  <a:lnTo>
                    <a:pt x="250101" y="10007"/>
                  </a:lnTo>
                  <a:lnTo>
                    <a:pt x="250101" y="0"/>
                  </a:lnTo>
                  <a:close/>
                </a:path>
                <a:path w="490220" h="10160">
                  <a:moveTo>
                    <a:pt x="310121" y="0"/>
                  </a:moveTo>
                  <a:lnTo>
                    <a:pt x="300126" y="0"/>
                  </a:lnTo>
                  <a:lnTo>
                    <a:pt x="300126" y="10007"/>
                  </a:lnTo>
                  <a:lnTo>
                    <a:pt x="310121" y="10007"/>
                  </a:lnTo>
                  <a:lnTo>
                    <a:pt x="310121" y="0"/>
                  </a:lnTo>
                  <a:close/>
                </a:path>
                <a:path w="490220" h="10160">
                  <a:moveTo>
                    <a:pt x="370154" y="0"/>
                  </a:moveTo>
                  <a:lnTo>
                    <a:pt x="360146" y="0"/>
                  </a:lnTo>
                  <a:lnTo>
                    <a:pt x="360146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90220" h="10160">
                  <a:moveTo>
                    <a:pt x="430174" y="0"/>
                  </a:moveTo>
                  <a:lnTo>
                    <a:pt x="420166" y="0"/>
                  </a:lnTo>
                  <a:lnTo>
                    <a:pt x="420166" y="10007"/>
                  </a:lnTo>
                  <a:lnTo>
                    <a:pt x="430174" y="10007"/>
                  </a:lnTo>
                  <a:lnTo>
                    <a:pt x="430174" y="0"/>
                  </a:lnTo>
                  <a:close/>
                </a:path>
                <a:path w="490220" h="10160">
                  <a:moveTo>
                    <a:pt x="490194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194" y="10007"/>
                  </a:lnTo>
                  <a:lnTo>
                    <a:pt x="49019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4196755" y="2955469"/>
              <a:ext cx="438784" cy="10795"/>
            </a:xfrm>
            <a:custGeom>
              <a:avLst/>
              <a:gdLst/>
              <a:ahLst/>
              <a:cxnLst/>
              <a:rect l="l" t="t" r="r" b="b"/>
              <a:pathLst>
                <a:path w="438785" h="10794">
                  <a:moveTo>
                    <a:pt x="438696" y="10537"/>
                  </a:moveTo>
                  <a:lnTo>
                    <a:pt x="0" y="10537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10537"/>
                  </a:lnTo>
                  <a:close/>
                </a:path>
              </a:pathLst>
            </a:custGeom>
            <a:solidFill>
              <a:srgbClr val="73361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4196755" y="2491804"/>
              <a:ext cx="438784" cy="464184"/>
            </a:xfrm>
            <a:custGeom>
              <a:avLst/>
              <a:gdLst/>
              <a:ahLst/>
              <a:cxnLst/>
              <a:rect l="l" t="t" r="r" b="b"/>
              <a:pathLst>
                <a:path w="438785" h="464185">
                  <a:moveTo>
                    <a:pt x="438696" y="463665"/>
                  </a:moveTo>
                  <a:lnTo>
                    <a:pt x="0" y="463665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463665"/>
                  </a:lnTo>
                  <a:close/>
                </a:path>
              </a:pathLst>
            </a:custGeom>
            <a:solidFill>
              <a:srgbClr val="A0D0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4147858" y="1935936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60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90220" h="10160">
                  <a:moveTo>
                    <a:pt x="490194" y="0"/>
                  </a:moveTo>
                  <a:lnTo>
                    <a:pt x="487591" y="0"/>
                  </a:lnTo>
                  <a:lnTo>
                    <a:pt x="487591" y="10007"/>
                  </a:lnTo>
                  <a:lnTo>
                    <a:pt x="490194" y="10007"/>
                  </a:lnTo>
                  <a:lnTo>
                    <a:pt x="49019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4196755" y="1627700"/>
              <a:ext cx="438784" cy="864235"/>
            </a:xfrm>
            <a:custGeom>
              <a:avLst/>
              <a:gdLst/>
              <a:ahLst/>
              <a:cxnLst/>
              <a:rect l="l" t="t" r="r" b="b"/>
              <a:pathLst>
                <a:path w="438785" h="864235">
                  <a:moveTo>
                    <a:pt x="438696" y="864103"/>
                  </a:moveTo>
                  <a:lnTo>
                    <a:pt x="0" y="864103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864103"/>
                  </a:lnTo>
                  <a:close/>
                </a:path>
              </a:pathLst>
            </a:custGeom>
            <a:solidFill>
              <a:srgbClr val="40A3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4196755" y="1269413"/>
              <a:ext cx="438784" cy="358775"/>
            </a:xfrm>
            <a:custGeom>
              <a:avLst/>
              <a:gdLst/>
              <a:ahLst/>
              <a:cxnLst/>
              <a:rect l="l" t="t" r="r" b="b"/>
              <a:pathLst>
                <a:path w="438785" h="358775">
                  <a:moveTo>
                    <a:pt x="438696" y="358286"/>
                  </a:moveTo>
                  <a:lnTo>
                    <a:pt x="0" y="358286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358286"/>
                  </a:lnTo>
                  <a:close/>
                </a:path>
              </a:pathLst>
            </a:custGeom>
            <a:solidFill>
              <a:srgbClr val="0D1A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4196755" y="1094221"/>
              <a:ext cx="438784" cy="175260"/>
            </a:xfrm>
            <a:custGeom>
              <a:avLst/>
              <a:gdLst/>
              <a:ahLst/>
              <a:cxnLst/>
              <a:rect l="l" t="t" r="r" b="b"/>
              <a:pathLst>
                <a:path w="438785" h="175259">
                  <a:moveTo>
                    <a:pt x="438696" y="175191"/>
                  </a:moveTo>
                  <a:lnTo>
                    <a:pt x="0" y="175191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175191"/>
                  </a:lnTo>
                  <a:close/>
                </a:path>
              </a:pathLst>
            </a:custGeom>
            <a:solidFill>
              <a:srgbClr val="F0E1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4196753" y="976997"/>
              <a:ext cx="438784" cy="117475"/>
            </a:xfrm>
            <a:custGeom>
              <a:avLst/>
              <a:gdLst/>
              <a:ahLst/>
              <a:cxnLst/>
              <a:rect l="l" t="t" r="r" b="b"/>
              <a:pathLst>
                <a:path w="438785" h="117475">
                  <a:moveTo>
                    <a:pt x="438696" y="0"/>
                  </a:moveTo>
                  <a:lnTo>
                    <a:pt x="0" y="0"/>
                  </a:lnTo>
                  <a:lnTo>
                    <a:pt x="0" y="50050"/>
                  </a:lnTo>
                  <a:lnTo>
                    <a:pt x="0" y="117233"/>
                  </a:lnTo>
                  <a:lnTo>
                    <a:pt x="438696" y="117233"/>
                  </a:lnTo>
                  <a:lnTo>
                    <a:pt x="438696" y="50050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4147858" y="905865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59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90220" h="10159">
                  <a:moveTo>
                    <a:pt x="70027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490220" h="10159">
                  <a:moveTo>
                    <a:pt x="130048" y="0"/>
                  </a:moveTo>
                  <a:lnTo>
                    <a:pt x="120053" y="0"/>
                  </a:lnTo>
                  <a:lnTo>
                    <a:pt x="120053" y="10007"/>
                  </a:lnTo>
                  <a:lnTo>
                    <a:pt x="130048" y="10007"/>
                  </a:lnTo>
                  <a:lnTo>
                    <a:pt x="130048" y="0"/>
                  </a:lnTo>
                  <a:close/>
                </a:path>
                <a:path w="490220" h="10159">
                  <a:moveTo>
                    <a:pt x="190080" y="0"/>
                  </a:moveTo>
                  <a:lnTo>
                    <a:pt x="180073" y="0"/>
                  </a:lnTo>
                  <a:lnTo>
                    <a:pt x="180073" y="10007"/>
                  </a:lnTo>
                  <a:lnTo>
                    <a:pt x="190080" y="10007"/>
                  </a:lnTo>
                  <a:lnTo>
                    <a:pt x="190080" y="0"/>
                  </a:lnTo>
                  <a:close/>
                </a:path>
                <a:path w="490220" h="10159">
                  <a:moveTo>
                    <a:pt x="250101" y="0"/>
                  </a:moveTo>
                  <a:lnTo>
                    <a:pt x="240093" y="0"/>
                  </a:lnTo>
                  <a:lnTo>
                    <a:pt x="240093" y="10007"/>
                  </a:lnTo>
                  <a:lnTo>
                    <a:pt x="250101" y="10007"/>
                  </a:lnTo>
                  <a:lnTo>
                    <a:pt x="250101" y="0"/>
                  </a:lnTo>
                  <a:close/>
                </a:path>
                <a:path w="490220" h="10159">
                  <a:moveTo>
                    <a:pt x="310121" y="0"/>
                  </a:moveTo>
                  <a:lnTo>
                    <a:pt x="300126" y="0"/>
                  </a:lnTo>
                  <a:lnTo>
                    <a:pt x="300126" y="10007"/>
                  </a:lnTo>
                  <a:lnTo>
                    <a:pt x="310121" y="10007"/>
                  </a:lnTo>
                  <a:lnTo>
                    <a:pt x="310121" y="0"/>
                  </a:lnTo>
                  <a:close/>
                </a:path>
                <a:path w="490220" h="10159">
                  <a:moveTo>
                    <a:pt x="370154" y="0"/>
                  </a:moveTo>
                  <a:lnTo>
                    <a:pt x="360146" y="0"/>
                  </a:lnTo>
                  <a:lnTo>
                    <a:pt x="360146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90220" h="10159">
                  <a:moveTo>
                    <a:pt x="430174" y="0"/>
                  </a:moveTo>
                  <a:lnTo>
                    <a:pt x="420166" y="0"/>
                  </a:lnTo>
                  <a:lnTo>
                    <a:pt x="420166" y="10007"/>
                  </a:lnTo>
                  <a:lnTo>
                    <a:pt x="430174" y="10007"/>
                  </a:lnTo>
                  <a:lnTo>
                    <a:pt x="430174" y="0"/>
                  </a:lnTo>
                  <a:close/>
                </a:path>
                <a:path w="490220" h="10159">
                  <a:moveTo>
                    <a:pt x="490194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194" y="10007"/>
                  </a:lnTo>
                  <a:lnTo>
                    <a:pt x="49019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4196753" y="913764"/>
              <a:ext cx="438784" cy="63500"/>
            </a:xfrm>
            <a:custGeom>
              <a:avLst/>
              <a:gdLst/>
              <a:ahLst/>
              <a:cxnLst/>
              <a:rect l="l" t="t" r="r" b="b"/>
              <a:pathLst>
                <a:path w="438785" h="63500">
                  <a:moveTo>
                    <a:pt x="438696" y="0"/>
                  </a:moveTo>
                  <a:lnTo>
                    <a:pt x="0" y="0"/>
                  </a:lnTo>
                  <a:lnTo>
                    <a:pt x="0" y="9220"/>
                  </a:lnTo>
                  <a:lnTo>
                    <a:pt x="0" y="22390"/>
                  </a:lnTo>
                  <a:lnTo>
                    <a:pt x="0" y="38201"/>
                  </a:lnTo>
                  <a:lnTo>
                    <a:pt x="0" y="63233"/>
                  </a:lnTo>
                  <a:lnTo>
                    <a:pt x="438696" y="63233"/>
                  </a:lnTo>
                  <a:lnTo>
                    <a:pt x="438696" y="38201"/>
                  </a:lnTo>
                  <a:lnTo>
                    <a:pt x="438696" y="22390"/>
                  </a:lnTo>
                  <a:lnTo>
                    <a:pt x="438696" y="9220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4196753" y="905865"/>
              <a:ext cx="438784" cy="8255"/>
            </a:xfrm>
            <a:custGeom>
              <a:avLst/>
              <a:gdLst/>
              <a:ahLst/>
              <a:cxnLst/>
              <a:rect l="l" t="t" r="r" b="b"/>
              <a:pathLst>
                <a:path w="438785" h="8255">
                  <a:moveTo>
                    <a:pt x="438696" y="0"/>
                  </a:moveTo>
                  <a:lnTo>
                    <a:pt x="0" y="0"/>
                  </a:lnTo>
                  <a:lnTo>
                    <a:pt x="0" y="1320"/>
                  </a:lnTo>
                  <a:lnTo>
                    <a:pt x="0" y="3949"/>
                  </a:lnTo>
                  <a:lnTo>
                    <a:pt x="0" y="7899"/>
                  </a:lnTo>
                  <a:lnTo>
                    <a:pt x="438696" y="7899"/>
                  </a:lnTo>
                  <a:lnTo>
                    <a:pt x="438696" y="3949"/>
                  </a:lnTo>
                  <a:lnTo>
                    <a:pt x="438696" y="1320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D545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0" name="object 90"/>
          <p:cNvSpPr/>
          <p:nvPr/>
        </p:nvSpPr>
        <p:spPr>
          <a:xfrm>
            <a:off x="4450310" y="2617065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4" y="10004"/>
                </a:moveTo>
                <a:lnTo>
                  <a:pt x="0" y="10004"/>
                </a:lnTo>
                <a:lnTo>
                  <a:pt x="0" y="0"/>
                </a:lnTo>
                <a:lnTo>
                  <a:pt x="10004" y="0"/>
                </a:lnTo>
                <a:lnTo>
                  <a:pt x="10004" y="1000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object 91"/>
          <p:cNvGrpSpPr/>
          <p:nvPr/>
        </p:nvGrpSpPr>
        <p:grpSpPr>
          <a:xfrm>
            <a:off x="4500641" y="799286"/>
            <a:ext cx="387162" cy="1827119"/>
            <a:chOff x="4745126" y="905857"/>
            <a:chExt cx="438784" cy="2070735"/>
          </a:xfrm>
        </p:grpSpPr>
        <p:sp>
          <p:nvSpPr>
            <p:cNvPr id="92" name="object 92"/>
            <p:cNvSpPr/>
            <p:nvPr/>
          </p:nvSpPr>
          <p:spPr>
            <a:xfrm>
              <a:off x="4748098" y="2966008"/>
              <a:ext cx="430530" cy="10160"/>
            </a:xfrm>
            <a:custGeom>
              <a:avLst/>
              <a:gdLst/>
              <a:ahLst/>
              <a:cxnLst/>
              <a:rect l="l" t="t" r="r" b="b"/>
              <a:pathLst>
                <a:path w="430529" h="10160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30529" h="10160">
                  <a:moveTo>
                    <a:pt x="70040" y="0"/>
                  </a:moveTo>
                  <a:lnTo>
                    <a:pt x="60032" y="0"/>
                  </a:lnTo>
                  <a:lnTo>
                    <a:pt x="60032" y="10007"/>
                  </a:lnTo>
                  <a:lnTo>
                    <a:pt x="70040" y="10007"/>
                  </a:lnTo>
                  <a:lnTo>
                    <a:pt x="70040" y="0"/>
                  </a:lnTo>
                  <a:close/>
                </a:path>
                <a:path w="430529" h="10160">
                  <a:moveTo>
                    <a:pt x="130060" y="0"/>
                  </a:moveTo>
                  <a:lnTo>
                    <a:pt x="120053" y="0"/>
                  </a:lnTo>
                  <a:lnTo>
                    <a:pt x="120053" y="10007"/>
                  </a:lnTo>
                  <a:lnTo>
                    <a:pt x="130060" y="10007"/>
                  </a:lnTo>
                  <a:lnTo>
                    <a:pt x="130060" y="0"/>
                  </a:lnTo>
                  <a:close/>
                </a:path>
                <a:path w="430529" h="10160">
                  <a:moveTo>
                    <a:pt x="190080" y="0"/>
                  </a:moveTo>
                  <a:lnTo>
                    <a:pt x="180086" y="0"/>
                  </a:lnTo>
                  <a:lnTo>
                    <a:pt x="180086" y="10007"/>
                  </a:lnTo>
                  <a:lnTo>
                    <a:pt x="190080" y="10007"/>
                  </a:lnTo>
                  <a:lnTo>
                    <a:pt x="190080" y="0"/>
                  </a:lnTo>
                  <a:close/>
                </a:path>
                <a:path w="430529" h="10160">
                  <a:moveTo>
                    <a:pt x="250113" y="0"/>
                  </a:moveTo>
                  <a:lnTo>
                    <a:pt x="240106" y="0"/>
                  </a:lnTo>
                  <a:lnTo>
                    <a:pt x="240106" y="10007"/>
                  </a:lnTo>
                  <a:lnTo>
                    <a:pt x="250113" y="10007"/>
                  </a:lnTo>
                  <a:lnTo>
                    <a:pt x="250113" y="0"/>
                  </a:lnTo>
                  <a:close/>
                </a:path>
                <a:path w="430529" h="10160">
                  <a:moveTo>
                    <a:pt x="310134" y="0"/>
                  </a:moveTo>
                  <a:lnTo>
                    <a:pt x="300126" y="0"/>
                  </a:lnTo>
                  <a:lnTo>
                    <a:pt x="300126" y="10007"/>
                  </a:lnTo>
                  <a:lnTo>
                    <a:pt x="310134" y="10007"/>
                  </a:lnTo>
                  <a:lnTo>
                    <a:pt x="310134" y="0"/>
                  </a:lnTo>
                  <a:close/>
                </a:path>
                <a:path w="430529" h="10160">
                  <a:moveTo>
                    <a:pt x="370154" y="0"/>
                  </a:moveTo>
                  <a:lnTo>
                    <a:pt x="360159" y="0"/>
                  </a:lnTo>
                  <a:lnTo>
                    <a:pt x="360159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30529" h="10160">
                  <a:moveTo>
                    <a:pt x="430187" y="0"/>
                  </a:moveTo>
                  <a:lnTo>
                    <a:pt x="420179" y="0"/>
                  </a:lnTo>
                  <a:lnTo>
                    <a:pt x="420179" y="10007"/>
                  </a:lnTo>
                  <a:lnTo>
                    <a:pt x="430187" y="10007"/>
                  </a:lnTo>
                  <a:lnTo>
                    <a:pt x="43018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4745126" y="2962139"/>
              <a:ext cx="438784" cy="4445"/>
            </a:xfrm>
            <a:custGeom>
              <a:avLst/>
              <a:gdLst/>
              <a:ahLst/>
              <a:cxnLst/>
              <a:rect l="l" t="t" r="r" b="b"/>
              <a:pathLst>
                <a:path w="438785" h="4444">
                  <a:moveTo>
                    <a:pt x="438696" y="3867"/>
                  </a:moveTo>
                  <a:lnTo>
                    <a:pt x="0" y="3867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3867"/>
                  </a:lnTo>
                  <a:close/>
                </a:path>
              </a:pathLst>
            </a:custGeom>
            <a:solidFill>
              <a:srgbClr val="73361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bject 94"/>
            <p:cNvSpPr/>
            <p:nvPr/>
          </p:nvSpPr>
          <p:spPr>
            <a:xfrm>
              <a:off x="4745126" y="2522520"/>
              <a:ext cx="438784" cy="440055"/>
            </a:xfrm>
            <a:custGeom>
              <a:avLst/>
              <a:gdLst/>
              <a:ahLst/>
              <a:cxnLst/>
              <a:rect l="l" t="t" r="r" b="b"/>
              <a:pathLst>
                <a:path w="438785" h="440055">
                  <a:moveTo>
                    <a:pt x="438696" y="439618"/>
                  </a:moveTo>
                  <a:lnTo>
                    <a:pt x="0" y="439618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439618"/>
                  </a:lnTo>
                  <a:close/>
                </a:path>
              </a:pathLst>
            </a:custGeom>
            <a:solidFill>
              <a:srgbClr val="A0D0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4745126" y="1638126"/>
              <a:ext cx="438784" cy="884555"/>
            </a:xfrm>
            <a:custGeom>
              <a:avLst/>
              <a:gdLst/>
              <a:ahLst/>
              <a:cxnLst/>
              <a:rect l="l" t="t" r="r" b="b"/>
              <a:pathLst>
                <a:path w="438785" h="884555">
                  <a:moveTo>
                    <a:pt x="438696" y="884394"/>
                  </a:moveTo>
                  <a:lnTo>
                    <a:pt x="0" y="884394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884394"/>
                  </a:lnTo>
                  <a:close/>
                </a:path>
              </a:pathLst>
            </a:custGeom>
            <a:solidFill>
              <a:srgbClr val="40A3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4745126" y="1277148"/>
              <a:ext cx="438784" cy="361315"/>
            </a:xfrm>
            <a:custGeom>
              <a:avLst/>
              <a:gdLst/>
              <a:ahLst/>
              <a:cxnLst/>
              <a:rect l="l" t="t" r="r" b="b"/>
              <a:pathLst>
                <a:path w="438785" h="361314">
                  <a:moveTo>
                    <a:pt x="438696" y="360977"/>
                  </a:moveTo>
                  <a:lnTo>
                    <a:pt x="0" y="360977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360977"/>
                  </a:lnTo>
                  <a:close/>
                </a:path>
              </a:pathLst>
            </a:custGeom>
            <a:solidFill>
              <a:srgbClr val="0D1A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4745126" y="1110841"/>
              <a:ext cx="438784" cy="166370"/>
            </a:xfrm>
            <a:custGeom>
              <a:avLst/>
              <a:gdLst/>
              <a:ahLst/>
              <a:cxnLst/>
              <a:rect l="l" t="t" r="r" b="b"/>
              <a:pathLst>
                <a:path w="438785" h="166369">
                  <a:moveTo>
                    <a:pt x="438696" y="166307"/>
                  </a:moveTo>
                  <a:lnTo>
                    <a:pt x="0" y="166307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166307"/>
                  </a:lnTo>
                  <a:close/>
                </a:path>
              </a:pathLst>
            </a:custGeom>
            <a:solidFill>
              <a:srgbClr val="F0E1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4745126" y="976769"/>
              <a:ext cx="438784" cy="134620"/>
            </a:xfrm>
            <a:custGeom>
              <a:avLst/>
              <a:gdLst/>
              <a:ahLst/>
              <a:cxnLst/>
              <a:rect l="l" t="t" r="r" b="b"/>
              <a:pathLst>
                <a:path w="438785" h="134619">
                  <a:moveTo>
                    <a:pt x="438696" y="0"/>
                  </a:moveTo>
                  <a:lnTo>
                    <a:pt x="0" y="0"/>
                  </a:lnTo>
                  <a:lnTo>
                    <a:pt x="0" y="48996"/>
                  </a:lnTo>
                  <a:lnTo>
                    <a:pt x="0" y="134073"/>
                  </a:lnTo>
                  <a:lnTo>
                    <a:pt x="438696" y="134073"/>
                  </a:lnTo>
                  <a:lnTo>
                    <a:pt x="438696" y="48996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object 99"/>
            <p:cNvSpPr/>
            <p:nvPr/>
          </p:nvSpPr>
          <p:spPr>
            <a:xfrm>
              <a:off x="4748098" y="905865"/>
              <a:ext cx="430530" cy="10160"/>
            </a:xfrm>
            <a:custGeom>
              <a:avLst/>
              <a:gdLst/>
              <a:ahLst/>
              <a:cxnLst/>
              <a:rect l="l" t="t" r="r" b="b"/>
              <a:pathLst>
                <a:path w="430529" h="10159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30529" h="10159">
                  <a:moveTo>
                    <a:pt x="70040" y="0"/>
                  </a:moveTo>
                  <a:lnTo>
                    <a:pt x="60032" y="0"/>
                  </a:lnTo>
                  <a:lnTo>
                    <a:pt x="60032" y="10007"/>
                  </a:lnTo>
                  <a:lnTo>
                    <a:pt x="70040" y="10007"/>
                  </a:lnTo>
                  <a:lnTo>
                    <a:pt x="70040" y="0"/>
                  </a:lnTo>
                  <a:close/>
                </a:path>
                <a:path w="430529" h="10159">
                  <a:moveTo>
                    <a:pt x="130060" y="0"/>
                  </a:moveTo>
                  <a:lnTo>
                    <a:pt x="120053" y="0"/>
                  </a:lnTo>
                  <a:lnTo>
                    <a:pt x="120053" y="10007"/>
                  </a:lnTo>
                  <a:lnTo>
                    <a:pt x="130060" y="10007"/>
                  </a:lnTo>
                  <a:lnTo>
                    <a:pt x="130060" y="0"/>
                  </a:lnTo>
                  <a:close/>
                </a:path>
                <a:path w="430529" h="10159">
                  <a:moveTo>
                    <a:pt x="190080" y="0"/>
                  </a:moveTo>
                  <a:lnTo>
                    <a:pt x="180086" y="0"/>
                  </a:lnTo>
                  <a:lnTo>
                    <a:pt x="180086" y="10007"/>
                  </a:lnTo>
                  <a:lnTo>
                    <a:pt x="190080" y="10007"/>
                  </a:lnTo>
                  <a:lnTo>
                    <a:pt x="190080" y="0"/>
                  </a:lnTo>
                  <a:close/>
                </a:path>
                <a:path w="430529" h="10159">
                  <a:moveTo>
                    <a:pt x="250113" y="0"/>
                  </a:moveTo>
                  <a:lnTo>
                    <a:pt x="240106" y="0"/>
                  </a:lnTo>
                  <a:lnTo>
                    <a:pt x="240106" y="10007"/>
                  </a:lnTo>
                  <a:lnTo>
                    <a:pt x="250113" y="10007"/>
                  </a:lnTo>
                  <a:lnTo>
                    <a:pt x="250113" y="0"/>
                  </a:lnTo>
                  <a:close/>
                </a:path>
                <a:path w="430529" h="10159">
                  <a:moveTo>
                    <a:pt x="310134" y="0"/>
                  </a:moveTo>
                  <a:lnTo>
                    <a:pt x="300126" y="0"/>
                  </a:lnTo>
                  <a:lnTo>
                    <a:pt x="300126" y="10007"/>
                  </a:lnTo>
                  <a:lnTo>
                    <a:pt x="310134" y="10007"/>
                  </a:lnTo>
                  <a:lnTo>
                    <a:pt x="310134" y="0"/>
                  </a:lnTo>
                  <a:close/>
                </a:path>
                <a:path w="430529" h="10159">
                  <a:moveTo>
                    <a:pt x="370154" y="0"/>
                  </a:moveTo>
                  <a:lnTo>
                    <a:pt x="360159" y="0"/>
                  </a:lnTo>
                  <a:lnTo>
                    <a:pt x="360159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30529" h="10159">
                  <a:moveTo>
                    <a:pt x="430187" y="0"/>
                  </a:moveTo>
                  <a:lnTo>
                    <a:pt x="420179" y="0"/>
                  </a:lnTo>
                  <a:lnTo>
                    <a:pt x="420179" y="10007"/>
                  </a:lnTo>
                  <a:lnTo>
                    <a:pt x="430187" y="10007"/>
                  </a:lnTo>
                  <a:lnTo>
                    <a:pt x="43018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bject 100"/>
            <p:cNvSpPr/>
            <p:nvPr/>
          </p:nvSpPr>
          <p:spPr>
            <a:xfrm>
              <a:off x="4745126" y="909726"/>
              <a:ext cx="438784" cy="67310"/>
            </a:xfrm>
            <a:custGeom>
              <a:avLst/>
              <a:gdLst/>
              <a:ahLst/>
              <a:cxnLst/>
              <a:rect l="l" t="t" r="r" b="b"/>
              <a:pathLst>
                <a:path w="438785" h="67309">
                  <a:moveTo>
                    <a:pt x="438696" y="0"/>
                  </a:moveTo>
                  <a:lnTo>
                    <a:pt x="0" y="0"/>
                  </a:lnTo>
                  <a:lnTo>
                    <a:pt x="0" y="5156"/>
                  </a:lnTo>
                  <a:lnTo>
                    <a:pt x="0" y="20637"/>
                  </a:lnTo>
                  <a:lnTo>
                    <a:pt x="0" y="34810"/>
                  </a:lnTo>
                  <a:lnTo>
                    <a:pt x="0" y="67043"/>
                  </a:lnTo>
                  <a:lnTo>
                    <a:pt x="438696" y="67043"/>
                  </a:lnTo>
                  <a:lnTo>
                    <a:pt x="438696" y="34810"/>
                  </a:lnTo>
                  <a:lnTo>
                    <a:pt x="438696" y="20637"/>
                  </a:lnTo>
                  <a:lnTo>
                    <a:pt x="438696" y="5156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object 101"/>
            <p:cNvSpPr/>
            <p:nvPr/>
          </p:nvSpPr>
          <p:spPr>
            <a:xfrm>
              <a:off x="4745126" y="905857"/>
              <a:ext cx="438784" cy="4445"/>
            </a:xfrm>
            <a:custGeom>
              <a:avLst/>
              <a:gdLst/>
              <a:ahLst/>
              <a:cxnLst/>
              <a:rect l="l" t="t" r="r" b="b"/>
              <a:pathLst>
                <a:path w="438785" h="4444">
                  <a:moveTo>
                    <a:pt x="438696" y="3867"/>
                  </a:moveTo>
                  <a:lnTo>
                    <a:pt x="0" y="3867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3867"/>
                  </a:lnTo>
                  <a:close/>
                </a:path>
              </a:pathLst>
            </a:custGeom>
            <a:solidFill>
              <a:srgbClr val="D545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2" name="object 102"/>
          <p:cNvSpPr/>
          <p:nvPr/>
        </p:nvSpPr>
        <p:spPr>
          <a:xfrm>
            <a:off x="4926977" y="2617065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4" y="10004"/>
                </a:moveTo>
                <a:lnTo>
                  <a:pt x="0" y="10004"/>
                </a:lnTo>
                <a:lnTo>
                  <a:pt x="0" y="0"/>
                </a:lnTo>
                <a:lnTo>
                  <a:pt x="10004" y="0"/>
                </a:lnTo>
                <a:lnTo>
                  <a:pt x="10004" y="1000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3" name="object 103"/>
          <p:cNvGrpSpPr/>
          <p:nvPr/>
        </p:nvGrpSpPr>
        <p:grpSpPr>
          <a:xfrm>
            <a:off x="4979940" y="799286"/>
            <a:ext cx="432547" cy="1827119"/>
            <a:chOff x="5288332" y="905857"/>
            <a:chExt cx="490220" cy="2070735"/>
          </a:xfrm>
        </p:grpSpPr>
        <p:sp>
          <p:nvSpPr>
            <p:cNvPr id="104" name="object 104"/>
            <p:cNvSpPr/>
            <p:nvPr/>
          </p:nvSpPr>
          <p:spPr>
            <a:xfrm>
              <a:off x="5288331" y="2966008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490220" h="10160">
                  <a:moveTo>
                    <a:pt x="70027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490220" h="10160">
                  <a:moveTo>
                    <a:pt x="130048" y="0"/>
                  </a:moveTo>
                  <a:lnTo>
                    <a:pt x="120040" y="0"/>
                  </a:lnTo>
                  <a:lnTo>
                    <a:pt x="120040" y="10007"/>
                  </a:lnTo>
                  <a:lnTo>
                    <a:pt x="130048" y="10007"/>
                  </a:lnTo>
                  <a:lnTo>
                    <a:pt x="130048" y="0"/>
                  </a:lnTo>
                  <a:close/>
                </a:path>
                <a:path w="490220" h="10160">
                  <a:moveTo>
                    <a:pt x="190068" y="0"/>
                  </a:moveTo>
                  <a:lnTo>
                    <a:pt x="180073" y="0"/>
                  </a:lnTo>
                  <a:lnTo>
                    <a:pt x="180073" y="10007"/>
                  </a:lnTo>
                  <a:lnTo>
                    <a:pt x="190068" y="10007"/>
                  </a:lnTo>
                  <a:lnTo>
                    <a:pt x="190068" y="0"/>
                  </a:lnTo>
                  <a:close/>
                </a:path>
                <a:path w="490220" h="10160">
                  <a:moveTo>
                    <a:pt x="250101" y="0"/>
                  </a:moveTo>
                  <a:lnTo>
                    <a:pt x="240093" y="0"/>
                  </a:lnTo>
                  <a:lnTo>
                    <a:pt x="240093" y="10007"/>
                  </a:lnTo>
                  <a:lnTo>
                    <a:pt x="250101" y="10007"/>
                  </a:lnTo>
                  <a:lnTo>
                    <a:pt x="250101" y="0"/>
                  </a:lnTo>
                  <a:close/>
                </a:path>
                <a:path w="490220" h="10160">
                  <a:moveTo>
                    <a:pt x="310121" y="0"/>
                  </a:moveTo>
                  <a:lnTo>
                    <a:pt x="300113" y="0"/>
                  </a:lnTo>
                  <a:lnTo>
                    <a:pt x="300113" y="10007"/>
                  </a:lnTo>
                  <a:lnTo>
                    <a:pt x="310121" y="10007"/>
                  </a:lnTo>
                  <a:lnTo>
                    <a:pt x="310121" y="0"/>
                  </a:lnTo>
                  <a:close/>
                </a:path>
                <a:path w="490220" h="10160">
                  <a:moveTo>
                    <a:pt x="370154" y="0"/>
                  </a:moveTo>
                  <a:lnTo>
                    <a:pt x="360146" y="0"/>
                  </a:lnTo>
                  <a:lnTo>
                    <a:pt x="360146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90220" h="10160">
                  <a:moveTo>
                    <a:pt x="430174" y="0"/>
                  </a:moveTo>
                  <a:lnTo>
                    <a:pt x="420166" y="0"/>
                  </a:lnTo>
                  <a:lnTo>
                    <a:pt x="420166" y="10007"/>
                  </a:lnTo>
                  <a:lnTo>
                    <a:pt x="430174" y="10007"/>
                  </a:lnTo>
                  <a:lnTo>
                    <a:pt x="430174" y="0"/>
                  </a:lnTo>
                  <a:close/>
                </a:path>
                <a:path w="490220" h="10160">
                  <a:moveTo>
                    <a:pt x="490194" y="0"/>
                  </a:moveTo>
                  <a:lnTo>
                    <a:pt x="480187" y="0"/>
                  </a:lnTo>
                  <a:lnTo>
                    <a:pt x="480187" y="10007"/>
                  </a:lnTo>
                  <a:lnTo>
                    <a:pt x="490194" y="10007"/>
                  </a:lnTo>
                  <a:lnTo>
                    <a:pt x="49019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object 105"/>
            <p:cNvSpPr/>
            <p:nvPr/>
          </p:nvSpPr>
          <p:spPr>
            <a:xfrm>
              <a:off x="5293497" y="2963151"/>
              <a:ext cx="438784" cy="3175"/>
            </a:xfrm>
            <a:custGeom>
              <a:avLst/>
              <a:gdLst/>
              <a:ahLst/>
              <a:cxnLst/>
              <a:rect l="l" t="t" r="r" b="b"/>
              <a:pathLst>
                <a:path w="438785" h="3175">
                  <a:moveTo>
                    <a:pt x="438696" y="2855"/>
                  </a:moveTo>
                  <a:lnTo>
                    <a:pt x="0" y="2855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2855"/>
                  </a:lnTo>
                  <a:close/>
                </a:path>
              </a:pathLst>
            </a:custGeom>
            <a:solidFill>
              <a:srgbClr val="73361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object 106"/>
            <p:cNvSpPr/>
            <p:nvPr/>
          </p:nvSpPr>
          <p:spPr>
            <a:xfrm>
              <a:off x="5293497" y="2534846"/>
              <a:ext cx="438784" cy="428625"/>
            </a:xfrm>
            <a:custGeom>
              <a:avLst/>
              <a:gdLst/>
              <a:ahLst/>
              <a:cxnLst/>
              <a:rect l="l" t="t" r="r" b="b"/>
              <a:pathLst>
                <a:path w="438785" h="428625">
                  <a:moveTo>
                    <a:pt x="438696" y="428305"/>
                  </a:moveTo>
                  <a:lnTo>
                    <a:pt x="0" y="428305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428305"/>
                  </a:lnTo>
                  <a:close/>
                </a:path>
              </a:pathLst>
            </a:custGeom>
            <a:solidFill>
              <a:srgbClr val="A0D0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object 107"/>
            <p:cNvSpPr/>
            <p:nvPr/>
          </p:nvSpPr>
          <p:spPr>
            <a:xfrm>
              <a:off x="5288331" y="1935936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60">
                  <a:moveTo>
                    <a:pt x="5156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5156" y="10007"/>
                  </a:lnTo>
                  <a:lnTo>
                    <a:pt x="5156" y="0"/>
                  </a:lnTo>
                  <a:close/>
                </a:path>
                <a:path w="490220" h="10160">
                  <a:moveTo>
                    <a:pt x="490194" y="0"/>
                  </a:moveTo>
                  <a:lnTo>
                    <a:pt x="480187" y="0"/>
                  </a:lnTo>
                  <a:lnTo>
                    <a:pt x="480187" y="10007"/>
                  </a:lnTo>
                  <a:lnTo>
                    <a:pt x="490194" y="10007"/>
                  </a:lnTo>
                  <a:lnTo>
                    <a:pt x="49019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5293497" y="1693940"/>
              <a:ext cx="438784" cy="841375"/>
            </a:xfrm>
            <a:custGeom>
              <a:avLst/>
              <a:gdLst/>
              <a:ahLst/>
              <a:cxnLst/>
              <a:rect l="l" t="t" r="r" b="b"/>
              <a:pathLst>
                <a:path w="438785" h="841375">
                  <a:moveTo>
                    <a:pt x="438696" y="840906"/>
                  </a:moveTo>
                  <a:lnTo>
                    <a:pt x="0" y="840906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840906"/>
                  </a:lnTo>
                  <a:close/>
                </a:path>
              </a:pathLst>
            </a:custGeom>
            <a:solidFill>
              <a:srgbClr val="40A3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object 109"/>
            <p:cNvSpPr/>
            <p:nvPr/>
          </p:nvSpPr>
          <p:spPr>
            <a:xfrm>
              <a:off x="5293497" y="1315603"/>
              <a:ext cx="438784" cy="378460"/>
            </a:xfrm>
            <a:custGeom>
              <a:avLst/>
              <a:gdLst/>
              <a:ahLst/>
              <a:cxnLst/>
              <a:rect l="l" t="t" r="r" b="b"/>
              <a:pathLst>
                <a:path w="438785" h="378460">
                  <a:moveTo>
                    <a:pt x="438696" y="378336"/>
                  </a:moveTo>
                  <a:lnTo>
                    <a:pt x="0" y="378336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378336"/>
                  </a:lnTo>
                  <a:close/>
                </a:path>
              </a:pathLst>
            </a:custGeom>
            <a:solidFill>
              <a:srgbClr val="0D1A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object 110"/>
            <p:cNvSpPr/>
            <p:nvPr/>
          </p:nvSpPr>
          <p:spPr>
            <a:xfrm>
              <a:off x="5293497" y="1134287"/>
              <a:ext cx="438784" cy="181610"/>
            </a:xfrm>
            <a:custGeom>
              <a:avLst/>
              <a:gdLst/>
              <a:ahLst/>
              <a:cxnLst/>
              <a:rect l="l" t="t" r="r" b="b"/>
              <a:pathLst>
                <a:path w="438785" h="181609">
                  <a:moveTo>
                    <a:pt x="438696" y="181315"/>
                  </a:moveTo>
                  <a:lnTo>
                    <a:pt x="0" y="181315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181315"/>
                  </a:lnTo>
                  <a:close/>
                </a:path>
              </a:pathLst>
            </a:custGeom>
            <a:solidFill>
              <a:srgbClr val="F0E1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5293487" y="988669"/>
              <a:ext cx="438784" cy="146050"/>
            </a:xfrm>
            <a:custGeom>
              <a:avLst/>
              <a:gdLst/>
              <a:ahLst/>
              <a:cxnLst/>
              <a:rect l="l" t="t" r="r" b="b"/>
              <a:pathLst>
                <a:path w="438785" h="146050">
                  <a:moveTo>
                    <a:pt x="438696" y="0"/>
                  </a:moveTo>
                  <a:lnTo>
                    <a:pt x="0" y="0"/>
                  </a:lnTo>
                  <a:lnTo>
                    <a:pt x="0" y="48539"/>
                  </a:lnTo>
                  <a:lnTo>
                    <a:pt x="0" y="145618"/>
                  </a:lnTo>
                  <a:lnTo>
                    <a:pt x="438696" y="145618"/>
                  </a:lnTo>
                  <a:lnTo>
                    <a:pt x="438696" y="48539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object 112"/>
            <p:cNvSpPr/>
            <p:nvPr/>
          </p:nvSpPr>
          <p:spPr>
            <a:xfrm>
              <a:off x="5288331" y="905865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59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490220" h="10159">
                  <a:moveTo>
                    <a:pt x="70027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490220" h="10159">
                  <a:moveTo>
                    <a:pt x="130048" y="0"/>
                  </a:moveTo>
                  <a:lnTo>
                    <a:pt x="120040" y="0"/>
                  </a:lnTo>
                  <a:lnTo>
                    <a:pt x="120040" y="10007"/>
                  </a:lnTo>
                  <a:lnTo>
                    <a:pt x="130048" y="10007"/>
                  </a:lnTo>
                  <a:lnTo>
                    <a:pt x="130048" y="0"/>
                  </a:lnTo>
                  <a:close/>
                </a:path>
                <a:path w="490220" h="10159">
                  <a:moveTo>
                    <a:pt x="190068" y="0"/>
                  </a:moveTo>
                  <a:lnTo>
                    <a:pt x="180073" y="0"/>
                  </a:lnTo>
                  <a:lnTo>
                    <a:pt x="180073" y="10007"/>
                  </a:lnTo>
                  <a:lnTo>
                    <a:pt x="190068" y="10007"/>
                  </a:lnTo>
                  <a:lnTo>
                    <a:pt x="190068" y="0"/>
                  </a:lnTo>
                  <a:close/>
                </a:path>
                <a:path w="490220" h="10159">
                  <a:moveTo>
                    <a:pt x="250101" y="0"/>
                  </a:moveTo>
                  <a:lnTo>
                    <a:pt x="240093" y="0"/>
                  </a:lnTo>
                  <a:lnTo>
                    <a:pt x="240093" y="10007"/>
                  </a:lnTo>
                  <a:lnTo>
                    <a:pt x="250101" y="10007"/>
                  </a:lnTo>
                  <a:lnTo>
                    <a:pt x="250101" y="0"/>
                  </a:lnTo>
                  <a:close/>
                </a:path>
                <a:path w="490220" h="10159">
                  <a:moveTo>
                    <a:pt x="310121" y="0"/>
                  </a:moveTo>
                  <a:lnTo>
                    <a:pt x="300113" y="0"/>
                  </a:lnTo>
                  <a:lnTo>
                    <a:pt x="300113" y="10007"/>
                  </a:lnTo>
                  <a:lnTo>
                    <a:pt x="310121" y="10007"/>
                  </a:lnTo>
                  <a:lnTo>
                    <a:pt x="310121" y="0"/>
                  </a:lnTo>
                  <a:close/>
                </a:path>
                <a:path w="490220" h="10159">
                  <a:moveTo>
                    <a:pt x="370154" y="0"/>
                  </a:moveTo>
                  <a:lnTo>
                    <a:pt x="360146" y="0"/>
                  </a:lnTo>
                  <a:lnTo>
                    <a:pt x="360146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90220" h="10159">
                  <a:moveTo>
                    <a:pt x="430174" y="0"/>
                  </a:moveTo>
                  <a:lnTo>
                    <a:pt x="420166" y="0"/>
                  </a:lnTo>
                  <a:lnTo>
                    <a:pt x="420166" y="10007"/>
                  </a:lnTo>
                  <a:lnTo>
                    <a:pt x="430174" y="10007"/>
                  </a:lnTo>
                  <a:lnTo>
                    <a:pt x="430174" y="0"/>
                  </a:lnTo>
                  <a:close/>
                </a:path>
                <a:path w="490220" h="10159">
                  <a:moveTo>
                    <a:pt x="490194" y="0"/>
                  </a:moveTo>
                  <a:lnTo>
                    <a:pt x="480187" y="0"/>
                  </a:lnTo>
                  <a:lnTo>
                    <a:pt x="480187" y="10007"/>
                  </a:lnTo>
                  <a:lnTo>
                    <a:pt x="490194" y="10007"/>
                  </a:lnTo>
                  <a:lnTo>
                    <a:pt x="49019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object 113"/>
            <p:cNvSpPr/>
            <p:nvPr/>
          </p:nvSpPr>
          <p:spPr>
            <a:xfrm>
              <a:off x="5293487" y="908722"/>
              <a:ext cx="438784" cy="80010"/>
            </a:xfrm>
            <a:custGeom>
              <a:avLst/>
              <a:gdLst/>
              <a:ahLst/>
              <a:cxnLst/>
              <a:rect l="l" t="t" r="r" b="b"/>
              <a:pathLst>
                <a:path w="438785" h="80009">
                  <a:moveTo>
                    <a:pt x="438696" y="0"/>
                  </a:moveTo>
                  <a:lnTo>
                    <a:pt x="0" y="0"/>
                  </a:lnTo>
                  <a:lnTo>
                    <a:pt x="0" y="9994"/>
                  </a:lnTo>
                  <a:lnTo>
                    <a:pt x="0" y="22834"/>
                  </a:lnTo>
                  <a:lnTo>
                    <a:pt x="0" y="44259"/>
                  </a:lnTo>
                  <a:lnTo>
                    <a:pt x="0" y="79946"/>
                  </a:lnTo>
                  <a:lnTo>
                    <a:pt x="438696" y="79946"/>
                  </a:lnTo>
                  <a:lnTo>
                    <a:pt x="438696" y="44259"/>
                  </a:lnTo>
                  <a:lnTo>
                    <a:pt x="438696" y="22834"/>
                  </a:lnTo>
                  <a:lnTo>
                    <a:pt x="438696" y="9994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object 114"/>
            <p:cNvSpPr/>
            <p:nvPr/>
          </p:nvSpPr>
          <p:spPr>
            <a:xfrm>
              <a:off x="5293487" y="905865"/>
              <a:ext cx="438784" cy="3175"/>
            </a:xfrm>
            <a:custGeom>
              <a:avLst/>
              <a:gdLst/>
              <a:ahLst/>
              <a:cxnLst/>
              <a:rect l="l" t="t" r="r" b="b"/>
              <a:pathLst>
                <a:path w="438785" h="3175">
                  <a:moveTo>
                    <a:pt x="438696" y="0"/>
                  </a:moveTo>
                  <a:lnTo>
                    <a:pt x="0" y="0"/>
                  </a:lnTo>
                  <a:lnTo>
                    <a:pt x="0" y="1422"/>
                  </a:lnTo>
                  <a:lnTo>
                    <a:pt x="0" y="2857"/>
                  </a:lnTo>
                  <a:lnTo>
                    <a:pt x="438696" y="2857"/>
                  </a:lnTo>
                  <a:lnTo>
                    <a:pt x="438696" y="1422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D545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5" name="object 115"/>
          <p:cNvGrpSpPr/>
          <p:nvPr/>
        </p:nvGrpSpPr>
        <p:grpSpPr>
          <a:xfrm>
            <a:off x="5456607" y="799286"/>
            <a:ext cx="432547" cy="1827119"/>
            <a:chOff x="5828555" y="905857"/>
            <a:chExt cx="490220" cy="2070735"/>
          </a:xfrm>
        </p:grpSpPr>
        <p:sp>
          <p:nvSpPr>
            <p:cNvPr id="116" name="object 116"/>
            <p:cNvSpPr/>
            <p:nvPr/>
          </p:nvSpPr>
          <p:spPr>
            <a:xfrm>
              <a:off x="5828551" y="2966008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60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90220" h="10160">
                  <a:moveTo>
                    <a:pt x="70027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490220" h="10160">
                  <a:moveTo>
                    <a:pt x="130048" y="0"/>
                  </a:moveTo>
                  <a:lnTo>
                    <a:pt x="120053" y="0"/>
                  </a:lnTo>
                  <a:lnTo>
                    <a:pt x="120053" y="10007"/>
                  </a:lnTo>
                  <a:lnTo>
                    <a:pt x="130048" y="10007"/>
                  </a:lnTo>
                  <a:lnTo>
                    <a:pt x="130048" y="0"/>
                  </a:lnTo>
                  <a:close/>
                </a:path>
                <a:path w="490220" h="10160">
                  <a:moveTo>
                    <a:pt x="190080" y="0"/>
                  </a:moveTo>
                  <a:lnTo>
                    <a:pt x="180073" y="0"/>
                  </a:lnTo>
                  <a:lnTo>
                    <a:pt x="180073" y="10007"/>
                  </a:lnTo>
                  <a:lnTo>
                    <a:pt x="190080" y="10007"/>
                  </a:lnTo>
                  <a:lnTo>
                    <a:pt x="190080" y="0"/>
                  </a:lnTo>
                  <a:close/>
                </a:path>
                <a:path w="490220" h="10160">
                  <a:moveTo>
                    <a:pt x="250101" y="0"/>
                  </a:moveTo>
                  <a:lnTo>
                    <a:pt x="240093" y="0"/>
                  </a:lnTo>
                  <a:lnTo>
                    <a:pt x="240093" y="10007"/>
                  </a:lnTo>
                  <a:lnTo>
                    <a:pt x="250101" y="10007"/>
                  </a:lnTo>
                  <a:lnTo>
                    <a:pt x="250101" y="0"/>
                  </a:lnTo>
                  <a:close/>
                </a:path>
                <a:path w="490220" h="10160">
                  <a:moveTo>
                    <a:pt x="310121" y="0"/>
                  </a:moveTo>
                  <a:lnTo>
                    <a:pt x="300126" y="0"/>
                  </a:lnTo>
                  <a:lnTo>
                    <a:pt x="300126" y="10007"/>
                  </a:lnTo>
                  <a:lnTo>
                    <a:pt x="310121" y="10007"/>
                  </a:lnTo>
                  <a:lnTo>
                    <a:pt x="310121" y="0"/>
                  </a:lnTo>
                  <a:close/>
                </a:path>
                <a:path w="490220" h="10160">
                  <a:moveTo>
                    <a:pt x="370154" y="0"/>
                  </a:moveTo>
                  <a:lnTo>
                    <a:pt x="360146" y="0"/>
                  </a:lnTo>
                  <a:lnTo>
                    <a:pt x="360146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90220" h="10160">
                  <a:moveTo>
                    <a:pt x="430174" y="0"/>
                  </a:moveTo>
                  <a:lnTo>
                    <a:pt x="420166" y="0"/>
                  </a:lnTo>
                  <a:lnTo>
                    <a:pt x="420166" y="10007"/>
                  </a:lnTo>
                  <a:lnTo>
                    <a:pt x="430174" y="10007"/>
                  </a:lnTo>
                  <a:lnTo>
                    <a:pt x="430174" y="0"/>
                  </a:lnTo>
                  <a:close/>
                </a:path>
                <a:path w="490220" h="10160">
                  <a:moveTo>
                    <a:pt x="490194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194" y="10007"/>
                  </a:lnTo>
                  <a:lnTo>
                    <a:pt x="49019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object 117"/>
            <p:cNvSpPr/>
            <p:nvPr/>
          </p:nvSpPr>
          <p:spPr>
            <a:xfrm>
              <a:off x="5841868" y="2964373"/>
              <a:ext cx="438784" cy="1905"/>
            </a:xfrm>
            <a:custGeom>
              <a:avLst/>
              <a:gdLst/>
              <a:ahLst/>
              <a:cxnLst/>
              <a:rect l="l" t="t" r="r" b="b"/>
              <a:pathLst>
                <a:path w="438785" h="1905">
                  <a:moveTo>
                    <a:pt x="438697" y="1633"/>
                  </a:moveTo>
                  <a:lnTo>
                    <a:pt x="0" y="1633"/>
                  </a:lnTo>
                  <a:lnTo>
                    <a:pt x="0" y="0"/>
                  </a:lnTo>
                  <a:lnTo>
                    <a:pt x="438697" y="0"/>
                  </a:lnTo>
                  <a:lnTo>
                    <a:pt x="438697" y="1633"/>
                  </a:lnTo>
                  <a:close/>
                </a:path>
              </a:pathLst>
            </a:custGeom>
            <a:solidFill>
              <a:srgbClr val="73361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object 118"/>
            <p:cNvSpPr/>
            <p:nvPr/>
          </p:nvSpPr>
          <p:spPr>
            <a:xfrm>
              <a:off x="5841868" y="2616386"/>
              <a:ext cx="438784" cy="348615"/>
            </a:xfrm>
            <a:custGeom>
              <a:avLst/>
              <a:gdLst/>
              <a:ahLst/>
              <a:cxnLst/>
              <a:rect l="l" t="t" r="r" b="b"/>
              <a:pathLst>
                <a:path w="438785" h="348614">
                  <a:moveTo>
                    <a:pt x="438697" y="347987"/>
                  </a:moveTo>
                  <a:lnTo>
                    <a:pt x="0" y="347987"/>
                  </a:lnTo>
                  <a:lnTo>
                    <a:pt x="0" y="0"/>
                  </a:lnTo>
                  <a:lnTo>
                    <a:pt x="438697" y="0"/>
                  </a:lnTo>
                  <a:lnTo>
                    <a:pt x="438697" y="347987"/>
                  </a:lnTo>
                  <a:close/>
                </a:path>
              </a:pathLst>
            </a:custGeom>
            <a:solidFill>
              <a:srgbClr val="A0D0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object 119"/>
            <p:cNvSpPr/>
            <p:nvPr/>
          </p:nvSpPr>
          <p:spPr>
            <a:xfrm>
              <a:off x="5828551" y="1935936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60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90220" h="10160">
                  <a:moveTo>
                    <a:pt x="490194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194" y="10007"/>
                  </a:lnTo>
                  <a:lnTo>
                    <a:pt x="49019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object 120"/>
            <p:cNvSpPr/>
            <p:nvPr/>
          </p:nvSpPr>
          <p:spPr>
            <a:xfrm>
              <a:off x="5841868" y="1753770"/>
              <a:ext cx="438784" cy="862965"/>
            </a:xfrm>
            <a:custGeom>
              <a:avLst/>
              <a:gdLst/>
              <a:ahLst/>
              <a:cxnLst/>
              <a:rect l="l" t="t" r="r" b="b"/>
              <a:pathLst>
                <a:path w="438785" h="862964">
                  <a:moveTo>
                    <a:pt x="438697" y="862616"/>
                  </a:moveTo>
                  <a:lnTo>
                    <a:pt x="0" y="862616"/>
                  </a:lnTo>
                  <a:lnTo>
                    <a:pt x="0" y="0"/>
                  </a:lnTo>
                  <a:lnTo>
                    <a:pt x="438697" y="0"/>
                  </a:lnTo>
                  <a:lnTo>
                    <a:pt x="438697" y="862616"/>
                  </a:lnTo>
                  <a:close/>
                </a:path>
              </a:pathLst>
            </a:custGeom>
            <a:solidFill>
              <a:srgbClr val="40A3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object 121"/>
            <p:cNvSpPr/>
            <p:nvPr/>
          </p:nvSpPr>
          <p:spPr>
            <a:xfrm>
              <a:off x="5841868" y="1355137"/>
              <a:ext cx="438784" cy="398780"/>
            </a:xfrm>
            <a:custGeom>
              <a:avLst/>
              <a:gdLst/>
              <a:ahLst/>
              <a:cxnLst/>
              <a:rect l="l" t="t" r="r" b="b"/>
              <a:pathLst>
                <a:path w="438785" h="398780">
                  <a:moveTo>
                    <a:pt x="438697" y="398633"/>
                  </a:moveTo>
                  <a:lnTo>
                    <a:pt x="0" y="398633"/>
                  </a:lnTo>
                  <a:lnTo>
                    <a:pt x="0" y="0"/>
                  </a:lnTo>
                  <a:lnTo>
                    <a:pt x="438697" y="0"/>
                  </a:lnTo>
                  <a:lnTo>
                    <a:pt x="438697" y="398633"/>
                  </a:lnTo>
                  <a:close/>
                </a:path>
              </a:pathLst>
            </a:custGeom>
            <a:solidFill>
              <a:srgbClr val="0D1A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object 122"/>
            <p:cNvSpPr/>
            <p:nvPr/>
          </p:nvSpPr>
          <p:spPr>
            <a:xfrm>
              <a:off x="5841868" y="1155820"/>
              <a:ext cx="438784" cy="199390"/>
            </a:xfrm>
            <a:custGeom>
              <a:avLst/>
              <a:gdLst/>
              <a:ahLst/>
              <a:cxnLst/>
              <a:rect l="l" t="t" r="r" b="b"/>
              <a:pathLst>
                <a:path w="438785" h="199390">
                  <a:moveTo>
                    <a:pt x="438697" y="199316"/>
                  </a:moveTo>
                  <a:lnTo>
                    <a:pt x="0" y="199316"/>
                  </a:lnTo>
                  <a:lnTo>
                    <a:pt x="0" y="0"/>
                  </a:lnTo>
                  <a:lnTo>
                    <a:pt x="438697" y="0"/>
                  </a:lnTo>
                  <a:lnTo>
                    <a:pt x="438697" y="199316"/>
                  </a:lnTo>
                  <a:close/>
                </a:path>
              </a:pathLst>
            </a:custGeom>
            <a:solidFill>
              <a:srgbClr val="F0E1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object 123"/>
            <p:cNvSpPr/>
            <p:nvPr/>
          </p:nvSpPr>
          <p:spPr>
            <a:xfrm>
              <a:off x="5841860" y="984287"/>
              <a:ext cx="438784" cy="172085"/>
            </a:xfrm>
            <a:custGeom>
              <a:avLst/>
              <a:gdLst/>
              <a:ahLst/>
              <a:cxnLst/>
              <a:rect l="l" t="t" r="r" b="b"/>
              <a:pathLst>
                <a:path w="438785" h="172084">
                  <a:moveTo>
                    <a:pt x="438696" y="0"/>
                  </a:moveTo>
                  <a:lnTo>
                    <a:pt x="0" y="0"/>
                  </a:lnTo>
                  <a:lnTo>
                    <a:pt x="0" y="58813"/>
                  </a:lnTo>
                  <a:lnTo>
                    <a:pt x="0" y="171538"/>
                  </a:lnTo>
                  <a:lnTo>
                    <a:pt x="438696" y="171538"/>
                  </a:lnTo>
                  <a:lnTo>
                    <a:pt x="438696" y="58813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object 124"/>
            <p:cNvSpPr/>
            <p:nvPr/>
          </p:nvSpPr>
          <p:spPr>
            <a:xfrm>
              <a:off x="5828551" y="905865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59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90220" h="10159">
                  <a:moveTo>
                    <a:pt x="70027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490220" h="10159">
                  <a:moveTo>
                    <a:pt x="130048" y="0"/>
                  </a:moveTo>
                  <a:lnTo>
                    <a:pt x="120053" y="0"/>
                  </a:lnTo>
                  <a:lnTo>
                    <a:pt x="120053" y="10007"/>
                  </a:lnTo>
                  <a:lnTo>
                    <a:pt x="130048" y="10007"/>
                  </a:lnTo>
                  <a:lnTo>
                    <a:pt x="130048" y="0"/>
                  </a:lnTo>
                  <a:close/>
                </a:path>
                <a:path w="490220" h="10159">
                  <a:moveTo>
                    <a:pt x="190080" y="0"/>
                  </a:moveTo>
                  <a:lnTo>
                    <a:pt x="180073" y="0"/>
                  </a:lnTo>
                  <a:lnTo>
                    <a:pt x="180073" y="10007"/>
                  </a:lnTo>
                  <a:lnTo>
                    <a:pt x="190080" y="10007"/>
                  </a:lnTo>
                  <a:lnTo>
                    <a:pt x="190080" y="0"/>
                  </a:lnTo>
                  <a:close/>
                </a:path>
                <a:path w="490220" h="10159">
                  <a:moveTo>
                    <a:pt x="250101" y="0"/>
                  </a:moveTo>
                  <a:lnTo>
                    <a:pt x="240093" y="0"/>
                  </a:lnTo>
                  <a:lnTo>
                    <a:pt x="240093" y="10007"/>
                  </a:lnTo>
                  <a:lnTo>
                    <a:pt x="250101" y="10007"/>
                  </a:lnTo>
                  <a:lnTo>
                    <a:pt x="250101" y="0"/>
                  </a:lnTo>
                  <a:close/>
                </a:path>
                <a:path w="490220" h="10159">
                  <a:moveTo>
                    <a:pt x="310121" y="0"/>
                  </a:moveTo>
                  <a:lnTo>
                    <a:pt x="300126" y="0"/>
                  </a:lnTo>
                  <a:lnTo>
                    <a:pt x="300126" y="10007"/>
                  </a:lnTo>
                  <a:lnTo>
                    <a:pt x="310121" y="10007"/>
                  </a:lnTo>
                  <a:lnTo>
                    <a:pt x="310121" y="0"/>
                  </a:lnTo>
                  <a:close/>
                </a:path>
                <a:path w="490220" h="10159">
                  <a:moveTo>
                    <a:pt x="370154" y="0"/>
                  </a:moveTo>
                  <a:lnTo>
                    <a:pt x="360146" y="0"/>
                  </a:lnTo>
                  <a:lnTo>
                    <a:pt x="360146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90220" h="10159">
                  <a:moveTo>
                    <a:pt x="430174" y="0"/>
                  </a:moveTo>
                  <a:lnTo>
                    <a:pt x="420166" y="0"/>
                  </a:lnTo>
                  <a:lnTo>
                    <a:pt x="420166" y="10007"/>
                  </a:lnTo>
                  <a:lnTo>
                    <a:pt x="430174" y="10007"/>
                  </a:lnTo>
                  <a:lnTo>
                    <a:pt x="430174" y="0"/>
                  </a:lnTo>
                  <a:close/>
                </a:path>
                <a:path w="490220" h="10159">
                  <a:moveTo>
                    <a:pt x="490194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194" y="10007"/>
                  </a:lnTo>
                  <a:lnTo>
                    <a:pt x="49019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object 125"/>
            <p:cNvSpPr/>
            <p:nvPr/>
          </p:nvSpPr>
          <p:spPr>
            <a:xfrm>
              <a:off x="5841860" y="905865"/>
              <a:ext cx="438784" cy="78740"/>
            </a:xfrm>
            <a:custGeom>
              <a:avLst/>
              <a:gdLst/>
              <a:ahLst/>
              <a:cxnLst/>
              <a:rect l="l" t="t" r="r" b="b"/>
              <a:pathLst>
                <a:path w="438785" h="78740">
                  <a:moveTo>
                    <a:pt x="438696" y="0"/>
                  </a:moveTo>
                  <a:lnTo>
                    <a:pt x="0" y="0"/>
                  </a:lnTo>
                  <a:lnTo>
                    <a:pt x="0" y="4902"/>
                  </a:lnTo>
                  <a:lnTo>
                    <a:pt x="0" y="24511"/>
                  </a:lnTo>
                  <a:lnTo>
                    <a:pt x="0" y="35941"/>
                  </a:lnTo>
                  <a:lnTo>
                    <a:pt x="0" y="78422"/>
                  </a:lnTo>
                  <a:lnTo>
                    <a:pt x="438696" y="78422"/>
                  </a:lnTo>
                  <a:lnTo>
                    <a:pt x="438696" y="35941"/>
                  </a:lnTo>
                  <a:lnTo>
                    <a:pt x="438696" y="24511"/>
                  </a:lnTo>
                  <a:lnTo>
                    <a:pt x="438696" y="4902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6" name="object 126"/>
          <p:cNvGrpSpPr/>
          <p:nvPr/>
        </p:nvGrpSpPr>
        <p:grpSpPr>
          <a:xfrm>
            <a:off x="5933274" y="799286"/>
            <a:ext cx="432547" cy="1827119"/>
            <a:chOff x="6368777" y="905857"/>
            <a:chExt cx="490220" cy="2070735"/>
          </a:xfrm>
        </p:grpSpPr>
        <p:sp>
          <p:nvSpPr>
            <p:cNvPr id="127" name="object 127"/>
            <p:cNvSpPr/>
            <p:nvPr/>
          </p:nvSpPr>
          <p:spPr>
            <a:xfrm>
              <a:off x="6368770" y="2966008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60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90220" h="10160">
                  <a:moveTo>
                    <a:pt x="70027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490220" h="10160">
                  <a:moveTo>
                    <a:pt x="130048" y="0"/>
                  </a:moveTo>
                  <a:lnTo>
                    <a:pt x="120053" y="0"/>
                  </a:lnTo>
                  <a:lnTo>
                    <a:pt x="120053" y="10007"/>
                  </a:lnTo>
                  <a:lnTo>
                    <a:pt x="130048" y="10007"/>
                  </a:lnTo>
                  <a:lnTo>
                    <a:pt x="130048" y="0"/>
                  </a:lnTo>
                  <a:close/>
                </a:path>
                <a:path w="490220" h="10160">
                  <a:moveTo>
                    <a:pt x="190080" y="0"/>
                  </a:moveTo>
                  <a:lnTo>
                    <a:pt x="180073" y="0"/>
                  </a:lnTo>
                  <a:lnTo>
                    <a:pt x="180073" y="10007"/>
                  </a:lnTo>
                  <a:lnTo>
                    <a:pt x="190080" y="10007"/>
                  </a:lnTo>
                  <a:lnTo>
                    <a:pt x="190080" y="0"/>
                  </a:lnTo>
                  <a:close/>
                </a:path>
                <a:path w="490220" h="10160">
                  <a:moveTo>
                    <a:pt x="250101" y="0"/>
                  </a:moveTo>
                  <a:lnTo>
                    <a:pt x="240093" y="0"/>
                  </a:lnTo>
                  <a:lnTo>
                    <a:pt x="240093" y="10007"/>
                  </a:lnTo>
                  <a:lnTo>
                    <a:pt x="250101" y="10007"/>
                  </a:lnTo>
                  <a:lnTo>
                    <a:pt x="250101" y="0"/>
                  </a:lnTo>
                  <a:close/>
                </a:path>
                <a:path w="490220" h="10160">
                  <a:moveTo>
                    <a:pt x="310134" y="0"/>
                  </a:moveTo>
                  <a:lnTo>
                    <a:pt x="300126" y="0"/>
                  </a:lnTo>
                  <a:lnTo>
                    <a:pt x="300126" y="10007"/>
                  </a:lnTo>
                  <a:lnTo>
                    <a:pt x="310134" y="10007"/>
                  </a:lnTo>
                  <a:lnTo>
                    <a:pt x="310134" y="0"/>
                  </a:lnTo>
                  <a:close/>
                </a:path>
                <a:path w="490220" h="10160">
                  <a:moveTo>
                    <a:pt x="370154" y="0"/>
                  </a:moveTo>
                  <a:lnTo>
                    <a:pt x="360146" y="0"/>
                  </a:lnTo>
                  <a:lnTo>
                    <a:pt x="360146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90220" h="10160">
                  <a:moveTo>
                    <a:pt x="430174" y="0"/>
                  </a:moveTo>
                  <a:lnTo>
                    <a:pt x="420179" y="0"/>
                  </a:lnTo>
                  <a:lnTo>
                    <a:pt x="420179" y="10007"/>
                  </a:lnTo>
                  <a:lnTo>
                    <a:pt x="430174" y="10007"/>
                  </a:lnTo>
                  <a:lnTo>
                    <a:pt x="430174" y="0"/>
                  </a:lnTo>
                  <a:close/>
                </a:path>
                <a:path w="490220" h="10160">
                  <a:moveTo>
                    <a:pt x="490207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207" y="10007"/>
                  </a:lnTo>
                  <a:lnTo>
                    <a:pt x="49020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object 128"/>
            <p:cNvSpPr/>
            <p:nvPr/>
          </p:nvSpPr>
          <p:spPr>
            <a:xfrm>
              <a:off x="6390240" y="2961895"/>
              <a:ext cx="438784" cy="4445"/>
            </a:xfrm>
            <a:custGeom>
              <a:avLst/>
              <a:gdLst/>
              <a:ahLst/>
              <a:cxnLst/>
              <a:rect l="l" t="t" r="r" b="b"/>
              <a:pathLst>
                <a:path w="438784" h="4444">
                  <a:moveTo>
                    <a:pt x="438696" y="4112"/>
                  </a:moveTo>
                  <a:lnTo>
                    <a:pt x="0" y="4112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4112"/>
                  </a:lnTo>
                  <a:close/>
                </a:path>
              </a:pathLst>
            </a:custGeom>
            <a:solidFill>
              <a:srgbClr val="73361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object 129"/>
            <p:cNvSpPr/>
            <p:nvPr/>
          </p:nvSpPr>
          <p:spPr>
            <a:xfrm>
              <a:off x="6390240" y="2610312"/>
              <a:ext cx="438784" cy="351790"/>
            </a:xfrm>
            <a:custGeom>
              <a:avLst/>
              <a:gdLst/>
              <a:ahLst/>
              <a:cxnLst/>
              <a:rect l="l" t="t" r="r" b="b"/>
              <a:pathLst>
                <a:path w="438784" h="351789">
                  <a:moveTo>
                    <a:pt x="438696" y="351582"/>
                  </a:moveTo>
                  <a:lnTo>
                    <a:pt x="0" y="351582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351582"/>
                  </a:lnTo>
                  <a:close/>
                </a:path>
              </a:pathLst>
            </a:custGeom>
            <a:solidFill>
              <a:srgbClr val="A0D0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object 130"/>
            <p:cNvSpPr/>
            <p:nvPr/>
          </p:nvSpPr>
          <p:spPr>
            <a:xfrm>
              <a:off x="6368770" y="1935936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60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90220" h="10160">
                  <a:moveTo>
                    <a:pt x="490207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207" y="10007"/>
                  </a:lnTo>
                  <a:lnTo>
                    <a:pt x="49020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object 131"/>
            <p:cNvSpPr/>
            <p:nvPr/>
          </p:nvSpPr>
          <p:spPr>
            <a:xfrm>
              <a:off x="6390240" y="1695376"/>
              <a:ext cx="438784" cy="915035"/>
            </a:xfrm>
            <a:custGeom>
              <a:avLst/>
              <a:gdLst/>
              <a:ahLst/>
              <a:cxnLst/>
              <a:rect l="l" t="t" r="r" b="b"/>
              <a:pathLst>
                <a:path w="438784" h="915035">
                  <a:moveTo>
                    <a:pt x="438696" y="914936"/>
                  </a:moveTo>
                  <a:lnTo>
                    <a:pt x="0" y="914936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914936"/>
                  </a:lnTo>
                  <a:close/>
                </a:path>
              </a:pathLst>
            </a:custGeom>
            <a:solidFill>
              <a:srgbClr val="40A3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object 132"/>
            <p:cNvSpPr/>
            <p:nvPr/>
          </p:nvSpPr>
          <p:spPr>
            <a:xfrm>
              <a:off x="6390240" y="1300617"/>
              <a:ext cx="438784" cy="394970"/>
            </a:xfrm>
            <a:custGeom>
              <a:avLst/>
              <a:gdLst/>
              <a:ahLst/>
              <a:cxnLst/>
              <a:rect l="l" t="t" r="r" b="b"/>
              <a:pathLst>
                <a:path w="438784" h="394969">
                  <a:moveTo>
                    <a:pt x="438696" y="394759"/>
                  </a:moveTo>
                  <a:lnTo>
                    <a:pt x="0" y="394759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394759"/>
                  </a:lnTo>
                  <a:close/>
                </a:path>
              </a:pathLst>
            </a:custGeom>
            <a:solidFill>
              <a:srgbClr val="0D1A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object 133"/>
            <p:cNvSpPr/>
            <p:nvPr/>
          </p:nvSpPr>
          <p:spPr>
            <a:xfrm>
              <a:off x="6390240" y="1115573"/>
              <a:ext cx="438784" cy="185420"/>
            </a:xfrm>
            <a:custGeom>
              <a:avLst/>
              <a:gdLst/>
              <a:ahLst/>
              <a:cxnLst/>
              <a:rect l="l" t="t" r="r" b="b"/>
              <a:pathLst>
                <a:path w="438784" h="185419">
                  <a:moveTo>
                    <a:pt x="438696" y="185043"/>
                  </a:moveTo>
                  <a:lnTo>
                    <a:pt x="0" y="185043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185043"/>
                  </a:lnTo>
                  <a:close/>
                </a:path>
              </a:pathLst>
            </a:custGeom>
            <a:solidFill>
              <a:srgbClr val="F0E1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object 134"/>
            <p:cNvSpPr/>
            <p:nvPr/>
          </p:nvSpPr>
          <p:spPr>
            <a:xfrm>
              <a:off x="6390233" y="969606"/>
              <a:ext cx="438784" cy="146050"/>
            </a:xfrm>
            <a:custGeom>
              <a:avLst/>
              <a:gdLst/>
              <a:ahLst/>
              <a:cxnLst/>
              <a:rect l="l" t="t" r="r" b="b"/>
              <a:pathLst>
                <a:path w="438784" h="146050">
                  <a:moveTo>
                    <a:pt x="438696" y="0"/>
                  </a:moveTo>
                  <a:lnTo>
                    <a:pt x="0" y="0"/>
                  </a:lnTo>
                  <a:lnTo>
                    <a:pt x="0" y="53454"/>
                  </a:lnTo>
                  <a:lnTo>
                    <a:pt x="0" y="145973"/>
                  </a:lnTo>
                  <a:lnTo>
                    <a:pt x="438696" y="145973"/>
                  </a:lnTo>
                  <a:lnTo>
                    <a:pt x="438696" y="53454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object 135"/>
            <p:cNvSpPr/>
            <p:nvPr/>
          </p:nvSpPr>
          <p:spPr>
            <a:xfrm>
              <a:off x="6368770" y="905865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59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90220" h="10159">
                  <a:moveTo>
                    <a:pt x="70027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490220" h="10159">
                  <a:moveTo>
                    <a:pt x="130048" y="0"/>
                  </a:moveTo>
                  <a:lnTo>
                    <a:pt x="120053" y="0"/>
                  </a:lnTo>
                  <a:lnTo>
                    <a:pt x="120053" y="10007"/>
                  </a:lnTo>
                  <a:lnTo>
                    <a:pt x="130048" y="10007"/>
                  </a:lnTo>
                  <a:lnTo>
                    <a:pt x="130048" y="0"/>
                  </a:lnTo>
                  <a:close/>
                </a:path>
                <a:path w="490220" h="10159">
                  <a:moveTo>
                    <a:pt x="190080" y="0"/>
                  </a:moveTo>
                  <a:lnTo>
                    <a:pt x="180073" y="0"/>
                  </a:lnTo>
                  <a:lnTo>
                    <a:pt x="180073" y="10007"/>
                  </a:lnTo>
                  <a:lnTo>
                    <a:pt x="190080" y="10007"/>
                  </a:lnTo>
                  <a:lnTo>
                    <a:pt x="190080" y="0"/>
                  </a:lnTo>
                  <a:close/>
                </a:path>
                <a:path w="490220" h="10159">
                  <a:moveTo>
                    <a:pt x="250101" y="0"/>
                  </a:moveTo>
                  <a:lnTo>
                    <a:pt x="240093" y="0"/>
                  </a:lnTo>
                  <a:lnTo>
                    <a:pt x="240093" y="10007"/>
                  </a:lnTo>
                  <a:lnTo>
                    <a:pt x="250101" y="10007"/>
                  </a:lnTo>
                  <a:lnTo>
                    <a:pt x="250101" y="0"/>
                  </a:lnTo>
                  <a:close/>
                </a:path>
                <a:path w="490220" h="10159">
                  <a:moveTo>
                    <a:pt x="310134" y="0"/>
                  </a:moveTo>
                  <a:lnTo>
                    <a:pt x="300126" y="0"/>
                  </a:lnTo>
                  <a:lnTo>
                    <a:pt x="300126" y="10007"/>
                  </a:lnTo>
                  <a:lnTo>
                    <a:pt x="310134" y="10007"/>
                  </a:lnTo>
                  <a:lnTo>
                    <a:pt x="310134" y="0"/>
                  </a:lnTo>
                  <a:close/>
                </a:path>
                <a:path w="490220" h="10159">
                  <a:moveTo>
                    <a:pt x="370154" y="0"/>
                  </a:moveTo>
                  <a:lnTo>
                    <a:pt x="360146" y="0"/>
                  </a:lnTo>
                  <a:lnTo>
                    <a:pt x="360146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90220" h="10159">
                  <a:moveTo>
                    <a:pt x="430174" y="0"/>
                  </a:moveTo>
                  <a:lnTo>
                    <a:pt x="420179" y="0"/>
                  </a:lnTo>
                  <a:lnTo>
                    <a:pt x="420179" y="10007"/>
                  </a:lnTo>
                  <a:lnTo>
                    <a:pt x="430174" y="10007"/>
                  </a:lnTo>
                  <a:lnTo>
                    <a:pt x="430174" y="0"/>
                  </a:lnTo>
                  <a:close/>
                </a:path>
                <a:path w="490220" h="10159">
                  <a:moveTo>
                    <a:pt x="490207" y="0"/>
                  </a:moveTo>
                  <a:lnTo>
                    <a:pt x="480199" y="0"/>
                  </a:lnTo>
                  <a:lnTo>
                    <a:pt x="480199" y="10007"/>
                  </a:lnTo>
                  <a:lnTo>
                    <a:pt x="490207" y="10007"/>
                  </a:lnTo>
                  <a:lnTo>
                    <a:pt x="49020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object 136"/>
            <p:cNvSpPr/>
            <p:nvPr/>
          </p:nvSpPr>
          <p:spPr>
            <a:xfrm>
              <a:off x="6390233" y="907922"/>
              <a:ext cx="438784" cy="62230"/>
            </a:xfrm>
            <a:custGeom>
              <a:avLst/>
              <a:gdLst/>
              <a:ahLst/>
              <a:cxnLst/>
              <a:rect l="l" t="t" r="r" b="b"/>
              <a:pathLst>
                <a:path w="438784" h="62230">
                  <a:moveTo>
                    <a:pt x="438696" y="0"/>
                  </a:moveTo>
                  <a:lnTo>
                    <a:pt x="0" y="0"/>
                  </a:lnTo>
                  <a:lnTo>
                    <a:pt x="0" y="10274"/>
                  </a:lnTo>
                  <a:lnTo>
                    <a:pt x="0" y="30835"/>
                  </a:lnTo>
                  <a:lnTo>
                    <a:pt x="0" y="61683"/>
                  </a:lnTo>
                  <a:lnTo>
                    <a:pt x="438696" y="61683"/>
                  </a:lnTo>
                  <a:lnTo>
                    <a:pt x="438696" y="30835"/>
                  </a:lnTo>
                  <a:lnTo>
                    <a:pt x="438696" y="10274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object 137"/>
            <p:cNvSpPr/>
            <p:nvPr/>
          </p:nvSpPr>
          <p:spPr>
            <a:xfrm>
              <a:off x="6390240" y="905857"/>
              <a:ext cx="438784" cy="2540"/>
            </a:xfrm>
            <a:custGeom>
              <a:avLst/>
              <a:gdLst/>
              <a:ahLst/>
              <a:cxnLst/>
              <a:rect l="l" t="t" r="r" b="b"/>
              <a:pathLst>
                <a:path w="438784" h="2540">
                  <a:moveTo>
                    <a:pt x="438696" y="2056"/>
                  </a:moveTo>
                  <a:lnTo>
                    <a:pt x="0" y="2056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2056"/>
                  </a:lnTo>
                  <a:close/>
                </a:path>
              </a:pathLst>
            </a:custGeom>
            <a:solidFill>
              <a:srgbClr val="D545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8" name="object 138"/>
          <p:cNvGrpSpPr/>
          <p:nvPr/>
        </p:nvGrpSpPr>
        <p:grpSpPr>
          <a:xfrm>
            <a:off x="6409940" y="799286"/>
            <a:ext cx="413497" cy="1827119"/>
            <a:chOff x="6908999" y="905857"/>
            <a:chExt cx="468630" cy="2070735"/>
          </a:xfrm>
        </p:grpSpPr>
        <p:sp>
          <p:nvSpPr>
            <p:cNvPr id="139" name="object 139"/>
            <p:cNvSpPr/>
            <p:nvPr/>
          </p:nvSpPr>
          <p:spPr>
            <a:xfrm>
              <a:off x="6908990" y="2966008"/>
              <a:ext cx="430530" cy="10160"/>
            </a:xfrm>
            <a:custGeom>
              <a:avLst/>
              <a:gdLst/>
              <a:ahLst/>
              <a:cxnLst/>
              <a:rect l="l" t="t" r="r" b="b"/>
              <a:pathLst>
                <a:path w="430529" h="10160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30529" h="10160">
                  <a:moveTo>
                    <a:pt x="70027" y="0"/>
                  </a:moveTo>
                  <a:lnTo>
                    <a:pt x="60032" y="0"/>
                  </a:lnTo>
                  <a:lnTo>
                    <a:pt x="60032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430529" h="10160">
                  <a:moveTo>
                    <a:pt x="130060" y="0"/>
                  </a:moveTo>
                  <a:lnTo>
                    <a:pt x="120053" y="0"/>
                  </a:lnTo>
                  <a:lnTo>
                    <a:pt x="120053" y="10007"/>
                  </a:lnTo>
                  <a:lnTo>
                    <a:pt x="130060" y="10007"/>
                  </a:lnTo>
                  <a:lnTo>
                    <a:pt x="130060" y="0"/>
                  </a:lnTo>
                  <a:close/>
                </a:path>
                <a:path w="430529" h="10160">
                  <a:moveTo>
                    <a:pt x="190080" y="0"/>
                  </a:moveTo>
                  <a:lnTo>
                    <a:pt x="180073" y="0"/>
                  </a:lnTo>
                  <a:lnTo>
                    <a:pt x="180073" y="10007"/>
                  </a:lnTo>
                  <a:lnTo>
                    <a:pt x="190080" y="10007"/>
                  </a:lnTo>
                  <a:lnTo>
                    <a:pt x="190080" y="0"/>
                  </a:lnTo>
                  <a:close/>
                </a:path>
                <a:path w="430529" h="10160">
                  <a:moveTo>
                    <a:pt x="250101" y="0"/>
                  </a:moveTo>
                  <a:lnTo>
                    <a:pt x="240106" y="0"/>
                  </a:lnTo>
                  <a:lnTo>
                    <a:pt x="240106" y="10007"/>
                  </a:lnTo>
                  <a:lnTo>
                    <a:pt x="250101" y="10007"/>
                  </a:lnTo>
                  <a:lnTo>
                    <a:pt x="250101" y="0"/>
                  </a:lnTo>
                  <a:close/>
                </a:path>
                <a:path w="430529" h="10160">
                  <a:moveTo>
                    <a:pt x="310134" y="0"/>
                  </a:moveTo>
                  <a:lnTo>
                    <a:pt x="300126" y="0"/>
                  </a:lnTo>
                  <a:lnTo>
                    <a:pt x="300126" y="10007"/>
                  </a:lnTo>
                  <a:lnTo>
                    <a:pt x="310134" y="10007"/>
                  </a:lnTo>
                  <a:lnTo>
                    <a:pt x="310134" y="0"/>
                  </a:lnTo>
                  <a:close/>
                </a:path>
                <a:path w="430529" h="10160">
                  <a:moveTo>
                    <a:pt x="370154" y="0"/>
                  </a:moveTo>
                  <a:lnTo>
                    <a:pt x="360146" y="0"/>
                  </a:lnTo>
                  <a:lnTo>
                    <a:pt x="360146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30529" h="10160">
                  <a:moveTo>
                    <a:pt x="430174" y="0"/>
                  </a:moveTo>
                  <a:lnTo>
                    <a:pt x="420179" y="0"/>
                  </a:lnTo>
                  <a:lnTo>
                    <a:pt x="420179" y="10007"/>
                  </a:lnTo>
                  <a:lnTo>
                    <a:pt x="430174" y="10007"/>
                  </a:lnTo>
                  <a:lnTo>
                    <a:pt x="43017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object 140"/>
            <p:cNvSpPr/>
            <p:nvPr/>
          </p:nvSpPr>
          <p:spPr>
            <a:xfrm>
              <a:off x="6938610" y="2962895"/>
              <a:ext cx="438784" cy="3175"/>
            </a:xfrm>
            <a:custGeom>
              <a:avLst/>
              <a:gdLst/>
              <a:ahLst/>
              <a:cxnLst/>
              <a:rect l="l" t="t" r="r" b="b"/>
              <a:pathLst>
                <a:path w="438784" h="3175">
                  <a:moveTo>
                    <a:pt x="438696" y="3112"/>
                  </a:moveTo>
                  <a:lnTo>
                    <a:pt x="0" y="3112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3112"/>
                  </a:lnTo>
                  <a:close/>
                </a:path>
              </a:pathLst>
            </a:custGeom>
            <a:solidFill>
              <a:srgbClr val="73361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object 141"/>
            <p:cNvSpPr/>
            <p:nvPr/>
          </p:nvSpPr>
          <p:spPr>
            <a:xfrm>
              <a:off x="6938610" y="2573894"/>
              <a:ext cx="438784" cy="389255"/>
            </a:xfrm>
            <a:custGeom>
              <a:avLst/>
              <a:gdLst/>
              <a:ahLst/>
              <a:cxnLst/>
              <a:rect l="l" t="t" r="r" b="b"/>
              <a:pathLst>
                <a:path w="438784" h="389255">
                  <a:moveTo>
                    <a:pt x="438696" y="389001"/>
                  </a:moveTo>
                  <a:lnTo>
                    <a:pt x="0" y="389001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389001"/>
                  </a:lnTo>
                  <a:close/>
                </a:path>
              </a:pathLst>
            </a:custGeom>
            <a:solidFill>
              <a:srgbClr val="A0D0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object 142"/>
            <p:cNvSpPr/>
            <p:nvPr/>
          </p:nvSpPr>
          <p:spPr>
            <a:xfrm>
              <a:off x="6908999" y="1935932"/>
              <a:ext cx="10160" cy="10160"/>
            </a:xfrm>
            <a:custGeom>
              <a:avLst/>
              <a:gdLst/>
              <a:ahLst/>
              <a:cxnLst/>
              <a:rect l="l" t="t" r="r" b="b"/>
              <a:pathLst>
                <a:path w="10159" h="10160">
                  <a:moveTo>
                    <a:pt x="10004" y="10004"/>
                  </a:moveTo>
                  <a:lnTo>
                    <a:pt x="0" y="10004"/>
                  </a:lnTo>
                  <a:lnTo>
                    <a:pt x="0" y="0"/>
                  </a:lnTo>
                  <a:lnTo>
                    <a:pt x="10004" y="0"/>
                  </a:lnTo>
                  <a:lnTo>
                    <a:pt x="10004" y="10004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object 143"/>
            <p:cNvSpPr/>
            <p:nvPr/>
          </p:nvSpPr>
          <p:spPr>
            <a:xfrm>
              <a:off x="6938610" y="1758548"/>
              <a:ext cx="438784" cy="815340"/>
            </a:xfrm>
            <a:custGeom>
              <a:avLst/>
              <a:gdLst/>
              <a:ahLst/>
              <a:cxnLst/>
              <a:rect l="l" t="t" r="r" b="b"/>
              <a:pathLst>
                <a:path w="438784" h="815339">
                  <a:moveTo>
                    <a:pt x="438696" y="815346"/>
                  </a:moveTo>
                  <a:lnTo>
                    <a:pt x="0" y="815346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815346"/>
                  </a:lnTo>
                  <a:close/>
                </a:path>
              </a:pathLst>
            </a:custGeom>
            <a:solidFill>
              <a:srgbClr val="40A3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object 144"/>
            <p:cNvSpPr/>
            <p:nvPr/>
          </p:nvSpPr>
          <p:spPr>
            <a:xfrm>
              <a:off x="6938610" y="1357099"/>
              <a:ext cx="438784" cy="401955"/>
            </a:xfrm>
            <a:custGeom>
              <a:avLst/>
              <a:gdLst/>
              <a:ahLst/>
              <a:cxnLst/>
              <a:rect l="l" t="t" r="r" b="b"/>
              <a:pathLst>
                <a:path w="438784" h="401955">
                  <a:moveTo>
                    <a:pt x="438696" y="401449"/>
                  </a:moveTo>
                  <a:lnTo>
                    <a:pt x="0" y="401449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401449"/>
                  </a:lnTo>
                  <a:close/>
                </a:path>
              </a:pathLst>
            </a:custGeom>
            <a:solidFill>
              <a:srgbClr val="0D1A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object 145"/>
            <p:cNvSpPr/>
            <p:nvPr/>
          </p:nvSpPr>
          <p:spPr>
            <a:xfrm>
              <a:off x="6938610" y="1126810"/>
              <a:ext cx="438784" cy="230504"/>
            </a:xfrm>
            <a:custGeom>
              <a:avLst/>
              <a:gdLst/>
              <a:ahLst/>
              <a:cxnLst/>
              <a:rect l="l" t="t" r="r" b="b"/>
              <a:pathLst>
                <a:path w="438784" h="230505">
                  <a:moveTo>
                    <a:pt x="438696" y="230288"/>
                  </a:moveTo>
                  <a:lnTo>
                    <a:pt x="0" y="230288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230288"/>
                  </a:lnTo>
                  <a:close/>
                </a:path>
              </a:pathLst>
            </a:custGeom>
            <a:solidFill>
              <a:srgbClr val="F0E1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object 146"/>
            <p:cNvSpPr/>
            <p:nvPr/>
          </p:nvSpPr>
          <p:spPr>
            <a:xfrm>
              <a:off x="6938607" y="977442"/>
              <a:ext cx="438784" cy="149860"/>
            </a:xfrm>
            <a:custGeom>
              <a:avLst/>
              <a:gdLst/>
              <a:ahLst/>
              <a:cxnLst/>
              <a:rect l="l" t="t" r="r" b="b"/>
              <a:pathLst>
                <a:path w="438784" h="149859">
                  <a:moveTo>
                    <a:pt x="438696" y="0"/>
                  </a:moveTo>
                  <a:lnTo>
                    <a:pt x="0" y="0"/>
                  </a:lnTo>
                  <a:lnTo>
                    <a:pt x="0" y="31115"/>
                  </a:lnTo>
                  <a:lnTo>
                    <a:pt x="0" y="149377"/>
                  </a:lnTo>
                  <a:lnTo>
                    <a:pt x="438696" y="149377"/>
                  </a:lnTo>
                  <a:lnTo>
                    <a:pt x="438696" y="31115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object 147"/>
            <p:cNvSpPr/>
            <p:nvPr/>
          </p:nvSpPr>
          <p:spPr>
            <a:xfrm>
              <a:off x="6908990" y="905865"/>
              <a:ext cx="430530" cy="10160"/>
            </a:xfrm>
            <a:custGeom>
              <a:avLst/>
              <a:gdLst/>
              <a:ahLst/>
              <a:cxnLst/>
              <a:rect l="l" t="t" r="r" b="b"/>
              <a:pathLst>
                <a:path w="430529" h="10159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30529" h="10159">
                  <a:moveTo>
                    <a:pt x="70027" y="0"/>
                  </a:moveTo>
                  <a:lnTo>
                    <a:pt x="60032" y="0"/>
                  </a:lnTo>
                  <a:lnTo>
                    <a:pt x="60032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430529" h="10159">
                  <a:moveTo>
                    <a:pt x="130060" y="0"/>
                  </a:moveTo>
                  <a:lnTo>
                    <a:pt x="120053" y="0"/>
                  </a:lnTo>
                  <a:lnTo>
                    <a:pt x="120053" y="10007"/>
                  </a:lnTo>
                  <a:lnTo>
                    <a:pt x="130060" y="10007"/>
                  </a:lnTo>
                  <a:lnTo>
                    <a:pt x="130060" y="0"/>
                  </a:lnTo>
                  <a:close/>
                </a:path>
                <a:path w="430529" h="10159">
                  <a:moveTo>
                    <a:pt x="190080" y="0"/>
                  </a:moveTo>
                  <a:lnTo>
                    <a:pt x="180073" y="0"/>
                  </a:lnTo>
                  <a:lnTo>
                    <a:pt x="180073" y="10007"/>
                  </a:lnTo>
                  <a:lnTo>
                    <a:pt x="190080" y="10007"/>
                  </a:lnTo>
                  <a:lnTo>
                    <a:pt x="190080" y="0"/>
                  </a:lnTo>
                  <a:close/>
                </a:path>
                <a:path w="430529" h="10159">
                  <a:moveTo>
                    <a:pt x="250101" y="0"/>
                  </a:moveTo>
                  <a:lnTo>
                    <a:pt x="240106" y="0"/>
                  </a:lnTo>
                  <a:lnTo>
                    <a:pt x="240106" y="10007"/>
                  </a:lnTo>
                  <a:lnTo>
                    <a:pt x="250101" y="10007"/>
                  </a:lnTo>
                  <a:lnTo>
                    <a:pt x="250101" y="0"/>
                  </a:lnTo>
                  <a:close/>
                </a:path>
                <a:path w="430529" h="10159">
                  <a:moveTo>
                    <a:pt x="310134" y="0"/>
                  </a:moveTo>
                  <a:lnTo>
                    <a:pt x="300126" y="0"/>
                  </a:lnTo>
                  <a:lnTo>
                    <a:pt x="300126" y="10007"/>
                  </a:lnTo>
                  <a:lnTo>
                    <a:pt x="310134" y="10007"/>
                  </a:lnTo>
                  <a:lnTo>
                    <a:pt x="310134" y="0"/>
                  </a:lnTo>
                  <a:close/>
                </a:path>
                <a:path w="430529" h="10159">
                  <a:moveTo>
                    <a:pt x="370154" y="0"/>
                  </a:moveTo>
                  <a:lnTo>
                    <a:pt x="360146" y="0"/>
                  </a:lnTo>
                  <a:lnTo>
                    <a:pt x="360146" y="10007"/>
                  </a:lnTo>
                  <a:lnTo>
                    <a:pt x="370154" y="10007"/>
                  </a:lnTo>
                  <a:lnTo>
                    <a:pt x="370154" y="0"/>
                  </a:lnTo>
                  <a:close/>
                </a:path>
                <a:path w="430529" h="10159">
                  <a:moveTo>
                    <a:pt x="430174" y="0"/>
                  </a:moveTo>
                  <a:lnTo>
                    <a:pt x="420179" y="0"/>
                  </a:lnTo>
                  <a:lnTo>
                    <a:pt x="420179" y="10007"/>
                  </a:lnTo>
                  <a:lnTo>
                    <a:pt x="430174" y="10007"/>
                  </a:lnTo>
                  <a:lnTo>
                    <a:pt x="43017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object 148"/>
            <p:cNvSpPr/>
            <p:nvPr/>
          </p:nvSpPr>
          <p:spPr>
            <a:xfrm>
              <a:off x="6938607" y="908976"/>
              <a:ext cx="438784" cy="68580"/>
            </a:xfrm>
            <a:custGeom>
              <a:avLst/>
              <a:gdLst/>
              <a:ahLst/>
              <a:cxnLst/>
              <a:rect l="l" t="t" r="r" b="b"/>
              <a:pathLst>
                <a:path w="438784" h="68580">
                  <a:moveTo>
                    <a:pt x="438696" y="0"/>
                  </a:moveTo>
                  <a:lnTo>
                    <a:pt x="0" y="0"/>
                  </a:lnTo>
                  <a:lnTo>
                    <a:pt x="0" y="9334"/>
                  </a:lnTo>
                  <a:lnTo>
                    <a:pt x="0" y="28003"/>
                  </a:lnTo>
                  <a:lnTo>
                    <a:pt x="0" y="68465"/>
                  </a:lnTo>
                  <a:lnTo>
                    <a:pt x="438696" y="68465"/>
                  </a:lnTo>
                  <a:lnTo>
                    <a:pt x="438696" y="28003"/>
                  </a:lnTo>
                  <a:lnTo>
                    <a:pt x="438696" y="9334"/>
                  </a:lnTo>
                  <a:lnTo>
                    <a:pt x="438696" y="0"/>
                  </a:lnTo>
                  <a:close/>
                </a:path>
              </a:pathLst>
            </a:custGeom>
            <a:solidFill>
              <a:srgbClr val="E7D0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object 149"/>
            <p:cNvSpPr/>
            <p:nvPr/>
          </p:nvSpPr>
          <p:spPr>
            <a:xfrm>
              <a:off x="6938610" y="905857"/>
              <a:ext cx="438784" cy="3175"/>
            </a:xfrm>
            <a:custGeom>
              <a:avLst/>
              <a:gdLst/>
              <a:ahLst/>
              <a:cxnLst/>
              <a:rect l="l" t="t" r="r" b="b"/>
              <a:pathLst>
                <a:path w="438784" h="3175">
                  <a:moveTo>
                    <a:pt x="438696" y="3112"/>
                  </a:moveTo>
                  <a:lnTo>
                    <a:pt x="0" y="3112"/>
                  </a:lnTo>
                  <a:lnTo>
                    <a:pt x="0" y="0"/>
                  </a:lnTo>
                  <a:lnTo>
                    <a:pt x="438696" y="0"/>
                  </a:lnTo>
                  <a:lnTo>
                    <a:pt x="438696" y="3112"/>
                  </a:lnTo>
                  <a:close/>
                </a:path>
              </a:pathLst>
            </a:custGeom>
            <a:solidFill>
              <a:srgbClr val="D545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0" name="object 150"/>
          <p:cNvSpPr txBox="1"/>
          <p:nvPr/>
        </p:nvSpPr>
        <p:spPr>
          <a:xfrm>
            <a:off x="870493" y="2538321"/>
            <a:ext cx="166407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0%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4450310" y="1708175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4" y="10004"/>
                </a:moveTo>
                <a:lnTo>
                  <a:pt x="0" y="10004"/>
                </a:lnTo>
                <a:lnTo>
                  <a:pt x="0" y="0"/>
                </a:lnTo>
                <a:lnTo>
                  <a:pt x="10004" y="0"/>
                </a:lnTo>
                <a:lnTo>
                  <a:pt x="10004" y="1000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4926977" y="1708175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4" y="10004"/>
                </a:moveTo>
                <a:lnTo>
                  <a:pt x="0" y="10004"/>
                </a:lnTo>
                <a:lnTo>
                  <a:pt x="0" y="0"/>
                </a:lnTo>
                <a:lnTo>
                  <a:pt x="10004" y="0"/>
                </a:lnTo>
                <a:lnTo>
                  <a:pt x="10004" y="1000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813437" y="1629433"/>
            <a:ext cx="223557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50%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4450310" y="799285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4" y="10004"/>
                </a:moveTo>
                <a:lnTo>
                  <a:pt x="0" y="10004"/>
                </a:lnTo>
                <a:lnTo>
                  <a:pt x="0" y="0"/>
                </a:lnTo>
                <a:lnTo>
                  <a:pt x="10004" y="0"/>
                </a:lnTo>
                <a:lnTo>
                  <a:pt x="10004" y="1000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4926977" y="799285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4" y="10004"/>
                </a:moveTo>
                <a:lnTo>
                  <a:pt x="0" y="10004"/>
                </a:lnTo>
                <a:lnTo>
                  <a:pt x="0" y="0"/>
                </a:lnTo>
                <a:lnTo>
                  <a:pt x="10004" y="0"/>
                </a:lnTo>
                <a:lnTo>
                  <a:pt x="10004" y="1000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3605567" y="2641255"/>
            <a:ext cx="499222" cy="309421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2016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237577" marR="0" lvl="0" indent="0" algn="l" defTabSz="914400" rtl="0" eaLnBrk="1" fontAlgn="auto" latinLnBrk="0" hangingPunct="1">
              <a:lnSpc>
                <a:spcPct val="100000"/>
              </a:lnSpc>
              <a:spcBef>
                <a:spcPts val="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3" b="0" i="0" u="none" strike="noStrike" kern="1200" cap="none" spc="-62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Year</a:t>
            </a:r>
            <a:endParaRPr kumimoji="0" sz="11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568739" y="866053"/>
            <a:ext cx="153888" cy="168424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ts val="11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3" b="0" i="0" u="none" strike="noStrike" kern="1200" cap="none" spc="-62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Chlamydia</a:t>
            </a:r>
            <a:r>
              <a:rPr kumimoji="0" sz="1103" b="0" i="0" u="none" strike="noStrike" kern="1200" cap="none" spc="-57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103" b="0" i="0" u="none" strike="noStrike" kern="1200" cap="none" spc="-35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</a:t>
            </a:r>
            <a:r>
              <a:rPr kumimoji="0" sz="1103" b="0" i="0" u="none" strike="noStrike" kern="1200" cap="none" spc="-57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103" b="0" i="0" u="none" strike="noStrike" kern="1200" cap="none" spc="-84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103" b="0" i="0" u="none" strike="noStrike" kern="1200" cap="none" spc="-57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103" b="0" i="0" u="none" strike="noStrike" kern="1200" cap="none" spc="-53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Notifications</a:t>
            </a:r>
            <a:endParaRPr kumimoji="0" sz="11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1670139" y="2641255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2012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2637852" y="2641255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2014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4573280" y="2641255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2018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5540994" y="2641255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2020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6508707" y="2641255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2022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1127087" y="2185301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35.79%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6449513" y="2375081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18.88%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5481800" y="2394479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16.89%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2094801" y="2243936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32.70%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1610944" y="2228369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32.20%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4030229" y="2335588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22.51%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3062515" y="2316737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25.31%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4997943" y="2357967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20.79%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5965656" y="2390706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17.07%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2578658" y="2269580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29.02%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1127087" y="1508193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38.71%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6449513" y="1843751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39.58%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5965656" y="1831948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44.41%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2578658" y="1606244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43.97%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77" name="object 177"/>
          <p:cNvSpPr txBox="1"/>
          <p:nvPr/>
        </p:nvSpPr>
        <p:spPr>
          <a:xfrm>
            <a:off x="4997943" y="1798020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40.82%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3546372" y="1745629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41.43%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4514086" y="1767959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42.93%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2094801" y="1550985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43.54%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3062515" y="1689756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43.67%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4030229" y="1749808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41.94%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6449513" y="1306930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19.49%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1610944" y="1121278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11.75%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3546372" y="1209752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17.53%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5481800" y="1303956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19.35%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4030229" y="1210518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17.39%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5965656" y="1254141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19.16%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89" name="object 189"/>
          <p:cNvSpPr txBox="1"/>
          <p:nvPr/>
        </p:nvSpPr>
        <p:spPr>
          <a:xfrm>
            <a:off x="2578658" y="1072079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14.80%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90" name="object 190"/>
          <p:cNvSpPr txBox="1"/>
          <p:nvPr/>
        </p:nvSpPr>
        <p:spPr>
          <a:xfrm>
            <a:off x="1127087" y="1046895"/>
            <a:ext cx="1328457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>
                <a:tab pos="978886" algn="l"/>
              </a:tabLst>
              <a:defRPr/>
            </a:pPr>
            <a:r>
              <a:rPr kumimoji="0" sz="1257" b="0" i="0" u="none" strike="noStrike" kern="1200" cap="none" spc="-13" normalizeH="0" baseline="2923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12.62%</a:t>
            </a:r>
            <a:r>
              <a:rPr kumimoji="0" sz="1257" b="0" i="0" u="none" strike="noStrike" kern="1200" cap="none" spc="0" normalizeH="0" baseline="2923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</a:t>
            </a: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11.92%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4997943" y="1260119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18.36%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92" name="object 192"/>
          <p:cNvSpPr txBox="1"/>
          <p:nvPr/>
        </p:nvSpPr>
        <p:spPr>
          <a:xfrm>
            <a:off x="6449513" y="1028222"/>
            <a:ext cx="36026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11.18%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93" name="object 193"/>
          <p:cNvSpPr txBox="1"/>
          <p:nvPr/>
        </p:nvSpPr>
        <p:spPr>
          <a:xfrm>
            <a:off x="1639472" y="945305"/>
            <a:ext cx="30367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7.61%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94" name="object 194"/>
          <p:cNvSpPr txBox="1"/>
          <p:nvPr/>
        </p:nvSpPr>
        <p:spPr>
          <a:xfrm>
            <a:off x="4058757" y="975160"/>
            <a:ext cx="30367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8.50%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95" name="object 195"/>
          <p:cNvSpPr txBox="1"/>
          <p:nvPr/>
        </p:nvSpPr>
        <p:spPr>
          <a:xfrm>
            <a:off x="5994184" y="998346"/>
            <a:ext cx="30367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8.98%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96" name="object 196"/>
          <p:cNvSpPr txBox="1"/>
          <p:nvPr/>
        </p:nvSpPr>
        <p:spPr>
          <a:xfrm>
            <a:off x="5510327" y="1040155"/>
            <a:ext cx="30367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9.67%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97" name="object 197"/>
          <p:cNvSpPr txBox="1"/>
          <p:nvPr/>
        </p:nvSpPr>
        <p:spPr>
          <a:xfrm>
            <a:off x="4542613" y="985904"/>
            <a:ext cx="30367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8.07%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98" name="object 198"/>
          <p:cNvSpPr txBox="1"/>
          <p:nvPr/>
        </p:nvSpPr>
        <p:spPr>
          <a:xfrm>
            <a:off x="3574900" y="977422"/>
            <a:ext cx="30367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8.03%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99" name="object 199"/>
          <p:cNvSpPr txBox="1"/>
          <p:nvPr/>
        </p:nvSpPr>
        <p:spPr>
          <a:xfrm>
            <a:off x="5026471" y="1013214"/>
            <a:ext cx="303679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8.80%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200" name="object 20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875" y="553390"/>
            <a:ext cx="87336" cy="87259"/>
          </a:xfrm>
          <a:prstGeom prst="rect">
            <a:avLst/>
          </a:prstGeom>
        </p:spPr>
      </p:pic>
      <p:pic>
        <p:nvPicPr>
          <p:cNvPr id="201" name="object 20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8756" y="553390"/>
            <a:ext cx="87336" cy="87259"/>
          </a:xfrm>
          <a:prstGeom prst="rect">
            <a:avLst/>
          </a:prstGeom>
        </p:spPr>
      </p:pic>
      <p:pic>
        <p:nvPicPr>
          <p:cNvPr id="202" name="object 20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37636" y="553390"/>
            <a:ext cx="87336" cy="87259"/>
          </a:xfrm>
          <a:prstGeom prst="rect">
            <a:avLst/>
          </a:prstGeom>
        </p:spPr>
      </p:pic>
      <p:pic>
        <p:nvPicPr>
          <p:cNvPr id="203" name="object 20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96517" y="553390"/>
            <a:ext cx="87336" cy="87259"/>
          </a:xfrm>
          <a:prstGeom prst="rect">
            <a:avLst/>
          </a:prstGeom>
        </p:spPr>
      </p:pic>
      <p:pic>
        <p:nvPicPr>
          <p:cNvPr id="204" name="object 20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64223" y="553390"/>
            <a:ext cx="87336" cy="87259"/>
          </a:xfrm>
          <a:prstGeom prst="rect">
            <a:avLst/>
          </a:prstGeom>
        </p:spPr>
      </p:pic>
      <p:pic>
        <p:nvPicPr>
          <p:cNvPr id="205" name="object 20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23104" y="553390"/>
            <a:ext cx="87336" cy="87259"/>
          </a:xfrm>
          <a:prstGeom prst="rect">
            <a:avLst/>
          </a:prstGeom>
        </p:spPr>
      </p:pic>
      <p:sp>
        <p:nvSpPr>
          <p:cNvPr id="206" name="object 206"/>
          <p:cNvSpPr txBox="1"/>
          <p:nvPr/>
        </p:nvSpPr>
        <p:spPr>
          <a:xfrm>
            <a:off x="563978" y="217451"/>
            <a:ext cx="3964869" cy="648752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1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79" b="0" i="0" u="none" strike="noStrike" kern="1200" cap="none" spc="-66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Chlamydia</a:t>
            </a:r>
            <a:r>
              <a:rPr kumimoji="0" lang="en-US" sz="1279" b="0" i="0" u="none" strike="noStrike" kern="1200" cap="none" spc="-66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;</a:t>
            </a:r>
            <a:r>
              <a:rPr kumimoji="0" sz="1279" b="0" i="0" u="none" strike="noStrike" kern="1200" cap="none" spc="-62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79" b="0" i="0" u="none" strike="noStrike" kern="1200" cap="none" spc="-35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</a:t>
            </a:r>
            <a:r>
              <a:rPr kumimoji="0" sz="1279" b="0" i="0" u="none" strike="noStrike" kern="1200" cap="none" spc="-62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79" b="0" i="0" u="none" strike="noStrike" kern="1200" cap="none" spc="-97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279" b="0" i="0" u="none" strike="noStrike" kern="1200" cap="none" spc="-62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79" b="0" i="0" u="none" strike="noStrike" kern="1200" cap="none" spc="-71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Notifications</a:t>
            </a:r>
            <a:r>
              <a:rPr kumimoji="0" sz="1279" b="0" i="0" u="none" strike="noStrike" kern="1200" cap="none" spc="-62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by </a:t>
            </a:r>
            <a:r>
              <a:rPr kumimoji="0" sz="1279" b="0" i="0" u="none" strike="noStrike" kern="1200" cap="none" spc="-84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Year</a:t>
            </a:r>
            <a:r>
              <a:rPr kumimoji="0" sz="1279" b="0" i="0" u="none" strike="noStrike" kern="1200" cap="none" spc="-62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79" b="0" i="0" u="none" strike="noStrike" kern="1200" cap="none" spc="-75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1279" b="0" i="0" u="none" strike="noStrike" kern="1200" cap="none" spc="-62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79" b="0" i="0" u="none" strike="noStrike" kern="1200" cap="none" spc="-4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Age</a:t>
            </a:r>
            <a:r>
              <a:rPr kumimoji="0" lang="en-US" sz="1279" b="0" i="0" u="none" strike="noStrike" kern="1200" cap="none" spc="-4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79" b="0" i="0" u="none" strike="noStrike" kern="1200" cap="none" spc="-4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Group</a:t>
            </a:r>
            <a:endParaRPr kumimoji="0" sz="12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763"/>
              </a:spcBef>
              <a:spcAft>
                <a:spcPts val="0"/>
              </a:spcAft>
              <a:buClrTx/>
              <a:buSzTx/>
              <a:buFontTx/>
              <a:buNone/>
              <a:tabLst>
                <a:tab pos="758118" algn="l"/>
                <a:tab pos="1219265" algn="l"/>
                <a:tab pos="1680411" algn="l"/>
                <a:tab pos="2142119" algn="l"/>
                <a:tab pos="2603265" algn="l"/>
                <a:tab pos="3064412" algn="l"/>
              </a:tabLst>
              <a:defRPr/>
            </a:pPr>
            <a:r>
              <a:rPr kumimoji="0" sz="927" b="1" i="0" u="none" strike="noStrike" kern="1200" cap="none" spc="-9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Age</a:t>
            </a:r>
            <a:r>
              <a:rPr kumimoji="0" lang="en-US" sz="927" b="1" i="0" u="none" strike="noStrike" kern="1200" cap="none" spc="-9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1" i="0" u="none" strike="noStrike" kern="1200" cap="none" spc="-9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Group</a:t>
            </a:r>
            <a:r>
              <a:rPr kumimoji="0" sz="927" b="1" i="0" u="none" strike="noStrike" kern="120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</a:t>
            </a:r>
            <a:r>
              <a:rPr kumimoji="0" sz="927" b="0" i="0" u="none" strike="noStrike" kern="120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00-</a:t>
            </a:r>
            <a:r>
              <a:rPr kumimoji="0" sz="927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04</a:t>
            </a:r>
            <a:r>
              <a:rPr kumimoji="0" sz="927" b="0" i="0" u="none" strike="noStrike" kern="120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05-</a:t>
            </a:r>
            <a:r>
              <a:rPr kumimoji="0" sz="927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09</a:t>
            </a:r>
            <a:r>
              <a:rPr kumimoji="0" sz="927" b="0" i="0" u="none" strike="noStrike" kern="120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10-</a:t>
            </a:r>
            <a:r>
              <a:rPr kumimoji="0" sz="927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14</a:t>
            </a:r>
            <a:r>
              <a:rPr kumimoji="0" sz="927" b="0" i="0" u="none" strike="noStrike" kern="120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15-</a:t>
            </a:r>
            <a:r>
              <a:rPr kumimoji="0" sz="927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19</a:t>
            </a:r>
            <a:r>
              <a:rPr kumimoji="0" sz="927" b="0" i="0" u="none" strike="noStrike" kern="120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20-</a:t>
            </a:r>
            <a:r>
              <a:rPr kumimoji="0" sz="927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24</a:t>
            </a:r>
            <a:r>
              <a:rPr kumimoji="0" sz="927" b="0" i="0" u="none" strike="noStrike" kern="120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25-</a:t>
            </a:r>
            <a:r>
              <a:rPr kumimoji="0" sz="927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29</a:t>
            </a:r>
            <a:endParaRPr kumimoji="0" sz="92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203397" marR="0" lvl="0" indent="0" algn="l" defTabSz="914400" rtl="0" eaLnBrk="1" fontAlgn="auto" latinLnBrk="0" hangingPunct="1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100%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207" name="object 20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81985" y="553390"/>
            <a:ext cx="87336" cy="87259"/>
          </a:xfrm>
          <a:prstGeom prst="rect">
            <a:avLst/>
          </a:prstGeom>
        </p:spPr>
      </p:pic>
      <p:sp>
        <p:nvSpPr>
          <p:cNvPr id="208" name="object 208"/>
          <p:cNvSpPr txBox="1"/>
          <p:nvPr/>
        </p:nvSpPr>
        <p:spPr>
          <a:xfrm>
            <a:off x="4078527" y="511575"/>
            <a:ext cx="323290" cy="15398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27" b="0" i="0" u="none" strike="noStrike" kern="120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30-</a:t>
            </a:r>
            <a:r>
              <a:rPr kumimoji="0" sz="927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34</a:t>
            </a:r>
            <a:endParaRPr kumimoji="0" sz="92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209" name="object 20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41642" y="553390"/>
            <a:ext cx="94614" cy="87259"/>
          </a:xfrm>
          <a:prstGeom prst="rect">
            <a:avLst/>
          </a:prstGeom>
        </p:spPr>
      </p:pic>
      <p:sp>
        <p:nvSpPr>
          <p:cNvPr id="210" name="object 210"/>
          <p:cNvSpPr txBox="1"/>
          <p:nvPr/>
        </p:nvSpPr>
        <p:spPr>
          <a:xfrm>
            <a:off x="4539752" y="511575"/>
            <a:ext cx="323290" cy="15398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27" b="0" i="0" u="none" strike="noStrike" kern="120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35-</a:t>
            </a:r>
            <a:r>
              <a:rPr kumimoji="0" sz="927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39</a:t>
            </a:r>
            <a:endParaRPr kumimoji="0" sz="92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211" name="object 2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08571" y="553390"/>
            <a:ext cx="87336" cy="87259"/>
          </a:xfrm>
          <a:prstGeom prst="rect">
            <a:avLst/>
          </a:prstGeom>
        </p:spPr>
      </p:pic>
      <p:sp>
        <p:nvSpPr>
          <p:cNvPr id="212" name="object 212"/>
          <p:cNvSpPr txBox="1"/>
          <p:nvPr/>
        </p:nvSpPr>
        <p:spPr>
          <a:xfrm>
            <a:off x="5000976" y="511575"/>
            <a:ext cx="323290" cy="15398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27" b="0" i="0" u="none" strike="noStrike" kern="120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40-</a:t>
            </a:r>
            <a:r>
              <a:rPr kumimoji="0" sz="927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44</a:t>
            </a:r>
            <a:endParaRPr kumimoji="0" sz="92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213" name="object 2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367452" y="553390"/>
            <a:ext cx="87336" cy="87259"/>
          </a:xfrm>
          <a:prstGeom prst="rect">
            <a:avLst/>
          </a:prstGeom>
        </p:spPr>
      </p:pic>
      <p:sp>
        <p:nvSpPr>
          <p:cNvPr id="214" name="object 214"/>
          <p:cNvSpPr txBox="1"/>
          <p:nvPr/>
        </p:nvSpPr>
        <p:spPr>
          <a:xfrm>
            <a:off x="5462202" y="511575"/>
            <a:ext cx="323290" cy="15398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27" b="0" i="0" u="none" strike="noStrike" kern="120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45-</a:t>
            </a:r>
            <a:r>
              <a:rPr kumimoji="0" sz="927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49</a:t>
            </a:r>
            <a:endParaRPr kumimoji="0" sz="92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215" name="object 2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826333" y="553390"/>
            <a:ext cx="87336" cy="87259"/>
          </a:xfrm>
          <a:prstGeom prst="rect">
            <a:avLst/>
          </a:prstGeom>
        </p:spPr>
      </p:pic>
      <p:sp>
        <p:nvSpPr>
          <p:cNvPr id="216" name="object 216"/>
          <p:cNvSpPr txBox="1"/>
          <p:nvPr/>
        </p:nvSpPr>
        <p:spPr>
          <a:xfrm>
            <a:off x="5923426" y="511575"/>
            <a:ext cx="323290" cy="15398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27" b="0" i="0" u="none" strike="noStrike" kern="120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50-</a:t>
            </a:r>
            <a:r>
              <a:rPr kumimoji="0" sz="927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54</a:t>
            </a:r>
            <a:endParaRPr kumimoji="0" sz="92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217" name="object 2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657563" y="516868"/>
            <a:ext cx="83833" cy="150019"/>
          </a:xfrm>
          <a:prstGeom prst="rect">
            <a:avLst/>
          </a:prstGeom>
        </p:spPr>
      </p:pic>
      <p:sp>
        <p:nvSpPr>
          <p:cNvPr id="218" name="object 218"/>
          <p:cNvSpPr txBox="1"/>
          <p:nvPr/>
        </p:nvSpPr>
        <p:spPr>
          <a:xfrm>
            <a:off x="7386850" y="414164"/>
            <a:ext cx="3634391" cy="210427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1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9" b="0" i="0" u="none" strike="noStrike" kern="1200" cap="none" spc="-71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 of </a:t>
            </a:r>
            <a:r>
              <a:rPr kumimoji="0" sz="1279" b="0" i="0" u="none" strike="noStrike" kern="1200" cap="none" spc="-71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Notifications</a:t>
            </a:r>
            <a:r>
              <a:rPr kumimoji="0" sz="1279" b="0" i="0" u="none" strike="noStrike" kern="1200" cap="none" spc="-53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79" b="0" i="0" u="none" strike="noStrike" kern="1200" cap="none" spc="-62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by</a:t>
            </a:r>
            <a:r>
              <a:rPr kumimoji="0" sz="1279" b="0" i="0" u="none" strike="noStrike" kern="1200" cap="none" spc="-53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79" b="0" i="0" u="none" strike="noStrike" kern="1200" cap="none" spc="-84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Year</a:t>
            </a:r>
            <a:r>
              <a:rPr kumimoji="0" sz="1279" b="0" i="0" u="none" strike="noStrike" kern="1200" cap="none" spc="-53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79" b="0" i="0" u="none" strike="noStrike" kern="1200" cap="none" spc="-75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1279" b="0" i="0" u="none" strike="noStrike" kern="1200" cap="none" spc="-49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79" b="0" i="0" u="none" strike="noStrike" kern="1200" cap="none" spc="-18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Sex</a:t>
            </a:r>
            <a:r>
              <a:rPr kumimoji="0" sz="1279" b="0" i="0" u="none" strike="noStrike" kern="1200" cap="none" spc="-53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(groups)</a:t>
            </a:r>
            <a:endParaRPr kumimoji="0" sz="12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7900543" y="255763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7953437" y="255763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8006330" y="255763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8059223" y="255763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8112116" y="255763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4" name="object 224"/>
          <p:cNvGrpSpPr/>
          <p:nvPr/>
        </p:nvGrpSpPr>
        <p:grpSpPr>
          <a:xfrm>
            <a:off x="8165010" y="1168093"/>
            <a:ext cx="539003" cy="1398494"/>
            <a:chOff x="8898078" y="1323839"/>
            <a:chExt cx="610870" cy="1584960"/>
          </a:xfrm>
        </p:grpSpPr>
        <p:sp>
          <p:nvSpPr>
            <p:cNvPr id="225" name="object 225"/>
            <p:cNvSpPr/>
            <p:nvPr/>
          </p:nvSpPr>
          <p:spPr>
            <a:xfrm>
              <a:off x="8898077" y="1323847"/>
              <a:ext cx="130175" cy="1584960"/>
            </a:xfrm>
            <a:custGeom>
              <a:avLst/>
              <a:gdLst/>
              <a:ahLst/>
              <a:cxnLst/>
              <a:rect l="l" t="t" r="r" b="b"/>
              <a:pathLst>
                <a:path w="130175" h="1584960">
                  <a:moveTo>
                    <a:pt x="9982" y="1574812"/>
                  </a:moveTo>
                  <a:lnTo>
                    <a:pt x="0" y="1574812"/>
                  </a:lnTo>
                  <a:lnTo>
                    <a:pt x="0" y="1584833"/>
                  </a:lnTo>
                  <a:lnTo>
                    <a:pt x="9982" y="1584833"/>
                  </a:lnTo>
                  <a:lnTo>
                    <a:pt x="9982" y="1574812"/>
                  </a:lnTo>
                  <a:close/>
                </a:path>
                <a:path w="130175" h="1584960">
                  <a:moveTo>
                    <a:pt x="9982" y="787412"/>
                  </a:moveTo>
                  <a:lnTo>
                    <a:pt x="0" y="787412"/>
                  </a:lnTo>
                  <a:lnTo>
                    <a:pt x="0" y="797420"/>
                  </a:lnTo>
                  <a:lnTo>
                    <a:pt x="9982" y="797420"/>
                  </a:lnTo>
                  <a:lnTo>
                    <a:pt x="9982" y="787412"/>
                  </a:lnTo>
                  <a:close/>
                </a:path>
                <a:path w="130175" h="1584960">
                  <a:moveTo>
                    <a:pt x="9982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82" y="10007"/>
                  </a:lnTo>
                  <a:lnTo>
                    <a:pt x="9982" y="0"/>
                  </a:lnTo>
                  <a:close/>
                </a:path>
                <a:path w="130175" h="1584960">
                  <a:moveTo>
                    <a:pt x="69926" y="1574812"/>
                  </a:moveTo>
                  <a:lnTo>
                    <a:pt x="59944" y="1574812"/>
                  </a:lnTo>
                  <a:lnTo>
                    <a:pt x="59944" y="1584833"/>
                  </a:lnTo>
                  <a:lnTo>
                    <a:pt x="69926" y="1584833"/>
                  </a:lnTo>
                  <a:lnTo>
                    <a:pt x="69926" y="1574812"/>
                  </a:lnTo>
                  <a:close/>
                </a:path>
                <a:path w="130175" h="1584960">
                  <a:moveTo>
                    <a:pt x="69926" y="0"/>
                  </a:moveTo>
                  <a:lnTo>
                    <a:pt x="59944" y="0"/>
                  </a:lnTo>
                  <a:lnTo>
                    <a:pt x="59944" y="10007"/>
                  </a:lnTo>
                  <a:lnTo>
                    <a:pt x="69926" y="10007"/>
                  </a:lnTo>
                  <a:lnTo>
                    <a:pt x="69926" y="0"/>
                  </a:lnTo>
                  <a:close/>
                </a:path>
                <a:path w="130175" h="1584960">
                  <a:moveTo>
                    <a:pt x="129882" y="1574812"/>
                  </a:moveTo>
                  <a:lnTo>
                    <a:pt x="119888" y="1574812"/>
                  </a:lnTo>
                  <a:lnTo>
                    <a:pt x="119888" y="1584833"/>
                  </a:lnTo>
                  <a:lnTo>
                    <a:pt x="129882" y="1584833"/>
                  </a:lnTo>
                  <a:lnTo>
                    <a:pt x="129882" y="1574812"/>
                  </a:lnTo>
                  <a:close/>
                </a:path>
                <a:path w="130175" h="1584960">
                  <a:moveTo>
                    <a:pt x="129882" y="0"/>
                  </a:moveTo>
                  <a:lnTo>
                    <a:pt x="119888" y="0"/>
                  </a:lnTo>
                  <a:lnTo>
                    <a:pt x="119888" y="10007"/>
                  </a:lnTo>
                  <a:lnTo>
                    <a:pt x="129882" y="10007"/>
                  </a:lnTo>
                  <a:lnTo>
                    <a:pt x="129882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object 226"/>
            <p:cNvSpPr/>
            <p:nvPr/>
          </p:nvSpPr>
          <p:spPr>
            <a:xfrm>
              <a:off x="8930940" y="1342737"/>
              <a:ext cx="85725" cy="1556385"/>
            </a:xfrm>
            <a:custGeom>
              <a:avLst/>
              <a:gdLst/>
              <a:ahLst/>
              <a:cxnLst/>
              <a:rect l="l" t="t" r="r" b="b"/>
              <a:pathLst>
                <a:path w="85725" h="1556385">
                  <a:moveTo>
                    <a:pt x="85578" y="1555921"/>
                  </a:moveTo>
                  <a:lnTo>
                    <a:pt x="0" y="1555921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1555921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object 227"/>
            <p:cNvSpPr/>
            <p:nvPr/>
          </p:nvSpPr>
          <p:spPr>
            <a:xfrm>
              <a:off x="9077909" y="2111260"/>
              <a:ext cx="70485" cy="797560"/>
            </a:xfrm>
            <a:custGeom>
              <a:avLst/>
              <a:gdLst/>
              <a:ahLst/>
              <a:cxnLst/>
              <a:rect l="l" t="t" r="r" b="b"/>
              <a:pathLst>
                <a:path w="70484" h="797560">
                  <a:moveTo>
                    <a:pt x="9994" y="787400"/>
                  </a:moveTo>
                  <a:lnTo>
                    <a:pt x="0" y="787400"/>
                  </a:lnTo>
                  <a:lnTo>
                    <a:pt x="0" y="797420"/>
                  </a:lnTo>
                  <a:lnTo>
                    <a:pt x="9994" y="797420"/>
                  </a:lnTo>
                  <a:lnTo>
                    <a:pt x="9994" y="787400"/>
                  </a:lnTo>
                  <a:close/>
                </a:path>
                <a:path w="70484" h="797560">
                  <a:moveTo>
                    <a:pt x="69938" y="787400"/>
                  </a:moveTo>
                  <a:lnTo>
                    <a:pt x="59944" y="787400"/>
                  </a:lnTo>
                  <a:lnTo>
                    <a:pt x="59944" y="797420"/>
                  </a:lnTo>
                  <a:lnTo>
                    <a:pt x="69938" y="797420"/>
                  </a:lnTo>
                  <a:lnTo>
                    <a:pt x="69938" y="787400"/>
                  </a:lnTo>
                  <a:close/>
                </a:path>
                <a:path w="70484" h="797560">
                  <a:moveTo>
                    <a:pt x="69938" y="0"/>
                  </a:moveTo>
                  <a:lnTo>
                    <a:pt x="59944" y="0"/>
                  </a:lnTo>
                  <a:lnTo>
                    <a:pt x="59944" y="10007"/>
                  </a:lnTo>
                  <a:lnTo>
                    <a:pt x="69938" y="10007"/>
                  </a:lnTo>
                  <a:lnTo>
                    <a:pt x="69938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object 228"/>
            <p:cNvSpPr/>
            <p:nvPr/>
          </p:nvSpPr>
          <p:spPr>
            <a:xfrm>
              <a:off x="9016519" y="2027783"/>
              <a:ext cx="85725" cy="871219"/>
            </a:xfrm>
            <a:custGeom>
              <a:avLst/>
              <a:gdLst/>
              <a:ahLst/>
              <a:cxnLst/>
              <a:rect l="l" t="t" r="r" b="b"/>
              <a:pathLst>
                <a:path w="85725" h="871219">
                  <a:moveTo>
                    <a:pt x="85578" y="870875"/>
                  </a:moveTo>
                  <a:lnTo>
                    <a:pt x="0" y="870875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870875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object 229"/>
            <p:cNvSpPr/>
            <p:nvPr/>
          </p:nvSpPr>
          <p:spPr>
            <a:xfrm>
              <a:off x="9197797" y="2111260"/>
              <a:ext cx="189865" cy="797560"/>
            </a:xfrm>
            <a:custGeom>
              <a:avLst/>
              <a:gdLst/>
              <a:ahLst/>
              <a:cxnLst/>
              <a:rect l="l" t="t" r="r" b="b"/>
              <a:pathLst>
                <a:path w="189865" h="797560">
                  <a:moveTo>
                    <a:pt x="9994" y="787400"/>
                  </a:moveTo>
                  <a:lnTo>
                    <a:pt x="0" y="787400"/>
                  </a:lnTo>
                  <a:lnTo>
                    <a:pt x="0" y="797420"/>
                  </a:lnTo>
                  <a:lnTo>
                    <a:pt x="9994" y="797420"/>
                  </a:lnTo>
                  <a:lnTo>
                    <a:pt x="9994" y="787400"/>
                  </a:lnTo>
                  <a:close/>
                </a:path>
                <a:path w="189865" h="7975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189865" h="797560">
                  <a:moveTo>
                    <a:pt x="69938" y="787400"/>
                  </a:moveTo>
                  <a:lnTo>
                    <a:pt x="59944" y="787400"/>
                  </a:lnTo>
                  <a:lnTo>
                    <a:pt x="59944" y="797420"/>
                  </a:lnTo>
                  <a:lnTo>
                    <a:pt x="69938" y="797420"/>
                  </a:lnTo>
                  <a:lnTo>
                    <a:pt x="69938" y="787400"/>
                  </a:lnTo>
                  <a:close/>
                </a:path>
                <a:path w="189865" h="797560">
                  <a:moveTo>
                    <a:pt x="129882" y="787400"/>
                  </a:moveTo>
                  <a:lnTo>
                    <a:pt x="119900" y="787400"/>
                  </a:lnTo>
                  <a:lnTo>
                    <a:pt x="119900" y="797420"/>
                  </a:lnTo>
                  <a:lnTo>
                    <a:pt x="129882" y="797420"/>
                  </a:lnTo>
                  <a:lnTo>
                    <a:pt x="129882" y="787400"/>
                  </a:lnTo>
                  <a:close/>
                </a:path>
                <a:path w="189865" h="797560">
                  <a:moveTo>
                    <a:pt x="189826" y="787400"/>
                  </a:moveTo>
                  <a:lnTo>
                    <a:pt x="179844" y="787400"/>
                  </a:lnTo>
                  <a:lnTo>
                    <a:pt x="179844" y="797420"/>
                  </a:lnTo>
                  <a:lnTo>
                    <a:pt x="189826" y="797420"/>
                  </a:lnTo>
                  <a:lnTo>
                    <a:pt x="189826" y="78740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object 230"/>
            <p:cNvSpPr/>
            <p:nvPr/>
          </p:nvSpPr>
          <p:spPr>
            <a:xfrm>
              <a:off x="9251860" y="1426202"/>
              <a:ext cx="85725" cy="1472565"/>
            </a:xfrm>
            <a:custGeom>
              <a:avLst/>
              <a:gdLst/>
              <a:ahLst/>
              <a:cxnLst/>
              <a:rect l="l" t="t" r="r" b="b"/>
              <a:pathLst>
                <a:path w="85725" h="1472564">
                  <a:moveTo>
                    <a:pt x="85578" y="1472456"/>
                  </a:moveTo>
                  <a:lnTo>
                    <a:pt x="0" y="1472456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1472456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object 231"/>
            <p:cNvSpPr/>
            <p:nvPr/>
          </p:nvSpPr>
          <p:spPr>
            <a:xfrm>
              <a:off x="9437586" y="2111260"/>
              <a:ext cx="10160" cy="797560"/>
            </a:xfrm>
            <a:custGeom>
              <a:avLst/>
              <a:gdLst/>
              <a:ahLst/>
              <a:cxnLst/>
              <a:rect l="l" t="t" r="r" b="b"/>
              <a:pathLst>
                <a:path w="10159" h="797560">
                  <a:moveTo>
                    <a:pt x="9982" y="787400"/>
                  </a:moveTo>
                  <a:lnTo>
                    <a:pt x="0" y="787400"/>
                  </a:lnTo>
                  <a:lnTo>
                    <a:pt x="0" y="797420"/>
                  </a:lnTo>
                  <a:lnTo>
                    <a:pt x="9982" y="797420"/>
                  </a:lnTo>
                  <a:lnTo>
                    <a:pt x="9982" y="787400"/>
                  </a:lnTo>
                  <a:close/>
                </a:path>
                <a:path w="10159" h="797560">
                  <a:moveTo>
                    <a:pt x="9982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82" y="10007"/>
                  </a:lnTo>
                  <a:lnTo>
                    <a:pt x="9982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object 232"/>
            <p:cNvSpPr/>
            <p:nvPr/>
          </p:nvSpPr>
          <p:spPr>
            <a:xfrm>
              <a:off x="9337439" y="2054555"/>
              <a:ext cx="85725" cy="844550"/>
            </a:xfrm>
            <a:custGeom>
              <a:avLst/>
              <a:gdLst/>
              <a:ahLst/>
              <a:cxnLst/>
              <a:rect l="l" t="t" r="r" b="b"/>
              <a:pathLst>
                <a:path w="85725" h="844550">
                  <a:moveTo>
                    <a:pt x="85578" y="844103"/>
                  </a:moveTo>
                  <a:lnTo>
                    <a:pt x="0" y="844103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844103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object 233"/>
            <p:cNvSpPr/>
            <p:nvPr/>
          </p:nvSpPr>
          <p:spPr>
            <a:xfrm>
              <a:off x="9102097" y="2888644"/>
              <a:ext cx="85725" cy="10160"/>
            </a:xfrm>
            <a:custGeom>
              <a:avLst/>
              <a:gdLst/>
              <a:ahLst/>
              <a:cxnLst/>
              <a:rect l="l" t="t" r="r" b="b"/>
              <a:pathLst>
                <a:path w="85725" h="10160">
                  <a:moveTo>
                    <a:pt x="85578" y="10013"/>
                  </a:moveTo>
                  <a:lnTo>
                    <a:pt x="0" y="10013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10013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object 234"/>
            <p:cNvSpPr/>
            <p:nvPr/>
          </p:nvSpPr>
          <p:spPr>
            <a:xfrm>
              <a:off x="9497535" y="2898658"/>
              <a:ext cx="10160" cy="10160"/>
            </a:xfrm>
            <a:custGeom>
              <a:avLst/>
              <a:gdLst/>
              <a:ahLst/>
              <a:cxnLst/>
              <a:rect l="l" t="t" r="r" b="b"/>
              <a:pathLst>
                <a:path w="10159" h="10160">
                  <a:moveTo>
                    <a:pt x="9990" y="10013"/>
                  </a:moveTo>
                  <a:lnTo>
                    <a:pt x="0" y="10013"/>
                  </a:lnTo>
                  <a:lnTo>
                    <a:pt x="0" y="0"/>
                  </a:lnTo>
                  <a:lnTo>
                    <a:pt x="9990" y="0"/>
                  </a:lnTo>
                  <a:lnTo>
                    <a:pt x="9990" y="10013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object 235"/>
            <p:cNvSpPr/>
            <p:nvPr/>
          </p:nvSpPr>
          <p:spPr>
            <a:xfrm>
              <a:off x="9423018" y="2888644"/>
              <a:ext cx="85725" cy="10160"/>
            </a:xfrm>
            <a:custGeom>
              <a:avLst/>
              <a:gdLst/>
              <a:ahLst/>
              <a:cxnLst/>
              <a:rect l="l" t="t" r="r" b="b"/>
              <a:pathLst>
                <a:path w="85725" h="10160">
                  <a:moveTo>
                    <a:pt x="85578" y="10013"/>
                  </a:moveTo>
                  <a:lnTo>
                    <a:pt x="0" y="10013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10013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6" name="object 236"/>
          <p:cNvGrpSpPr/>
          <p:nvPr/>
        </p:nvGrpSpPr>
        <p:grpSpPr>
          <a:xfrm>
            <a:off x="8746836" y="1347344"/>
            <a:ext cx="167528" cy="1219200"/>
            <a:chOff x="9557480" y="1526990"/>
            <a:chExt cx="189865" cy="1381760"/>
          </a:xfrm>
        </p:grpSpPr>
        <p:sp>
          <p:nvSpPr>
            <p:cNvPr id="237" name="object 237"/>
            <p:cNvSpPr/>
            <p:nvPr/>
          </p:nvSpPr>
          <p:spPr>
            <a:xfrm>
              <a:off x="9557474" y="2111260"/>
              <a:ext cx="130175" cy="797560"/>
            </a:xfrm>
            <a:custGeom>
              <a:avLst/>
              <a:gdLst/>
              <a:ahLst/>
              <a:cxnLst/>
              <a:rect l="l" t="t" r="r" b="b"/>
              <a:pathLst>
                <a:path w="130175" h="797560">
                  <a:moveTo>
                    <a:pt x="9994" y="787400"/>
                  </a:moveTo>
                  <a:lnTo>
                    <a:pt x="0" y="787400"/>
                  </a:lnTo>
                  <a:lnTo>
                    <a:pt x="0" y="797420"/>
                  </a:lnTo>
                  <a:lnTo>
                    <a:pt x="9994" y="797420"/>
                  </a:lnTo>
                  <a:lnTo>
                    <a:pt x="9994" y="787400"/>
                  </a:lnTo>
                  <a:close/>
                </a:path>
                <a:path w="130175" h="7975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130175" h="797560">
                  <a:moveTo>
                    <a:pt x="69938" y="787400"/>
                  </a:moveTo>
                  <a:lnTo>
                    <a:pt x="59944" y="787400"/>
                  </a:lnTo>
                  <a:lnTo>
                    <a:pt x="59944" y="797420"/>
                  </a:lnTo>
                  <a:lnTo>
                    <a:pt x="69938" y="797420"/>
                  </a:lnTo>
                  <a:lnTo>
                    <a:pt x="69938" y="787400"/>
                  </a:lnTo>
                  <a:close/>
                </a:path>
                <a:path w="130175" h="797560">
                  <a:moveTo>
                    <a:pt x="129882" y="787400"/>
                  </a:moveTo>
                  <a:lnTo>
                    <a:pt x="119888" y="787400"/>
                  </a:lnTo>
                  <a:lnTo>
                    <a:pt x="119888" y="797420"/>
                  </a:lnTo>
                  <a:lnTo>
                    <a:pt x="129882" y="797420"/>
                  </a:lnTo>
                  <a:lnTo>
                    <a:pt x="129882" y="787400"/>
                  </a:lnTo>
                  <a:close/>
                </a:path>
                <a:path w="130175" h="797560">
                  <a:moveTo>
                    <a:pt x="129882" y="0"/>
                  </a:moveTo>
                  <a:lnTo>
                    <a:pt x="119888" y="0"/>
                  </a:lnTo>
                  <a:lnTo>
                    <a:pt x="119888" y="10007"/>
                  </a:lnTo>
                  <a:lnTo>
                    <a:pt x="129882" y="10007"/>
                  </a:lnTo>
                  <a:lnTo>
                    <a:pt x="129882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object 238"/>
            <p:cNvSpPr/>
            <p:nvPr/>
          </p:nvSpPr>
          <p:spPr>
            <a:xfrm>
              <a:off x="9572780" y="1526990"/>
              <a:ext cx="85725" cy="1372235"/>
            </a:xfrm>
            <a:custGeom>
              <a:avLst/>
              <a:gdLst/>
              <a:ahLst/>
              <a:cxnLst/>
              <a:rect l="l" t="t" r="r" b="b"/>
              <a:pathLst>
                <a:path w="85725" h="1372235">
                  <a:moveTo>
                    <a:pt x="85578" y="1371667"/>
                  </a:moveTo>
                  <a:lnTo>
                    <a:pt x="0" y="1371667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1371667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object 239"/>
            <p:cNvSpPr/>
            <p:nvPr/>
          </p:nvSpPr>
          <p:spPr>
            <a:xfrm>
              <a:off x="9737318" y="2898658"/>
              <a:ext cx="10160" cy="10160"/>
            </a:xfrm>
            <a:custGeom>
              <a:avLst/>
              <a:gdLst/>
              <a:ahLst/>
              <a:cxnLst/>
              <a:rect l="l" t="t" r="r" b="b"/>
              <a:pathLst>
                <a:path w="10159" h="10160">
                  <a:moveTo>
                    <a:pt x="9990" y="10013"/>
                  </a:moveTo>
                  <a:lnTo>
                    <a:pt x="0" y="10013"/>
                  </a:lnTo>
                  <a:lnTo>
                    <a:pt x="0" y="0"/>
                  </a:lnTo>
                  <a:lnTo>
                    <a:pt x="9990" y="0"/>
                  </a:lnTo>
                  <a:lnTo>
                    <a:pt x="9990" y="10013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" name="object 240"/>
            <p:cNvSpPr/>
            <p:nvPr/>
          </p:nvSpPr>
          <p:spPr>
            <a:xfrm>
              <a:off x="9658359" y="2208887"/>
              <a:ext cx="85725" cy="690245"/>
            </a:xfrm>
            <a:custGeom>
              <a:avLst/>
              <a:gdLst/>
              <a:ahLst/>
              <a:cxnLst/>
              <a:rect l="l" t="t" r="r" b="b"/>
              <a:pathLst>
                <a:path w="85725" h="690244">
                  <a:moveTo>
                    <a:pt x="85578" y="689770"/>
                  </a:moveTo>
                  <a:lnTo>
                    <a:pt x="0" y="689770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689770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1" name="object 241"/>
          <p:cNvSpPr/>
          <p:nvPr/>
        </p:nvSpPr>
        <p:spPr>
          <a:xfrm>
            <a:off x="8958409" y="255763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2" name="object 242"/>
          <p:cNvGrpSpPr/>
          <p:nvPr/>
        </p:nvGrpSpPr>
        <p:grpSpPr>
          <a:xfrm>
            <a:off x="9011302" y="1330670"/>
            <a:ext cx="273424" cy="1236009"/>
            <a:chOff x="9857209" y="1508093"/>
            <a:chExt cx="309880" cy="1400810"/>
          </a:xfrm>
        </p:grpSpPr>
        <p:sp>
          <p:nvSpPr>
            <p:cNvPr id="243" name="object 243"/>
            <p:cNvSpPr/>
            <p:nvPr/>
          </p:nvSpPr>
          <p:spPr>
            <a:xfrm>
              <a:off x="9857207" y="2111260"/>
              <a:ext cx="130175" cy="797560"/>
            </a:xfrm>
            <a:custGeom>
              <a:avLst/>
              <a:gdLst/>
              <a:ahLst/>
              <a:cxnLst/>
              <a:rect l="l" t="t" r="r" b="b"/>
              <a:pathLst>
                <a:path w="130175" h="797560">
                  <a:moveTo>
                    <a:pt x="9982" y="787400"/>
                  </a:moveTo>
                  <a:lnTo>
                    <a:pt x="0" y="787400"/>
                  </a:lnTo>
                  <a:lnTo>
                    <a:pt x="0" y="797420"/>
                  </a:lnTo>
                  <a:lnTo>
                    <a:pt x="9982" y="797420"/>
                  </a:lnTo>
                  <a:lnTo>
                    <a:pt x="9982" y="787400"/>
                  </a:lnTo>
                  <a:close/>
                </a:path>
                <a:path w="130175" h="797560">
                  <a:moveTo>
                    <a:pt x="9982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82" y="10007"/>
                  </a:lnTo>
                  <a:lnTo>
                    <a:pt x="9982" y="0"/>
                  </a:lnTo>
                  <a:close/>
                </a:path>
                <a:path w="130175" h="797560">
                  <a:moveTo>
                    <a:pt x="69938" y="787400"/>
                  </a:moveTo>
                  <a:lnTo>
                    <a:pt x="59944" y="787400"/>
                  </a:lnTo>
                  <a:lnTo>
                    <a:pt x="59944" y="797420"/>
                  </a:lnTo>
                  <a:lnTo>
                    <a:pt x="69938" y="797420"/>
                  </a:lnTo>
                  <a:lnTo>
                    <a:pt x="69938" y="787400"/>
                  </a:lnTo>
                  <a:close/>
                </a:path>
                <a:path w="130175" h="797560">
                  <a:moveTo>
                    <a:pt x="129882" y="787400"/>
                  </a:moveTo>
                  <a:lnTo>
                    <a:pt x="119888" y="787400"/>
                  </a:lnTo>
                  <a:lnTo>
                    <a:pt x="119888" y="797420"/>
                  </a:lnTo>
                  <a:lnTo>
                    <a:pt x="129882" y="797420"/>
                  </a:lnTo>
                  <a:lnTo>
                    <a:pt x="129882" y="787400"/>
                  </a:lnTo>
                  <a:close/>
                </a:path>
                <a:path w="130175" h="797560">
                  <a:moveTo>
                    <a:pt x="129882" y="0"/>
                  </a:moveTo>
                  <a:lnTo>
                    <a:pt x="122072" y="0"/>
                  </a:lnTo>
                  <a:lnTo>
                    <a:pt x="122072" y="10007"/>
                  </a:lnTo>
                  <a:lnTo>
                    <a:pt x="129882" y="10007"/>
                  </a:lnTo>
                  <a:lnTo>
                    <a:pt x="129882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" name="object 244"/>
            <p:cNvSpPr/>
            <p:nvPr/>
          </p:nvSpPr>
          <p:spPr>
            <a:xfrm>
              <a:off x="9893701" y="1508093"/>
              <a:ext cx="85725" cy="1390650"/>
            </a:xfrm>
            <a:custGeom>
              <a:avLst/>
              <a:gdLst/>
              <a:ahLst/>
              <a:cxnLst/>
              <a:rect l="l" t="t" r="r" b="b"/>
              <a:pathLst>
                <a:path w="85725" h="1390650">
                  <a:moveTo>
                    <a:pt x="85578" y="1390565"/>
                  </a:moveTo>
                  <a:lnTo>
                    <a:pt x="0" y="1390565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1390565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" name="object 245"/>
            <p:cNvSpPr/>
            <p:nvPr/>
          </p:nvSpPr>
          <p:spPr>
            <a:xfrm>
              <a:off x="10037039" y="2111260"/>
              <a:ext cx="70485" cy="797560"/>
            </a:xfrm>
            <a:custGeom>
              <a:avLst/>
              <a:gdLst/>
              <a:ahLst/>
              <a:cxnLst/>
              <a:rect l="l" t="t" r="r" b="b"/>
              <a:pathLst>
                <a:path w="70484" h="797560">
                  <a:moveTo>
                    <a:pt x="9994" y="787400"/>
                  </a:moveTo>
                  <a:lnTo>
                    <a:pt x="0" y="787400"/>
                  </a:lnTo>
                  <a:lnTo>
                    <a:pt x="0" y="797420"/>
                  </a:lnTo>
                  <a:lnTo>
                    <a:pt x="9994" y="797420"/>
                  </a:lnTo>
                  <a:lnTo>
                    <a:pt x="9994" y="787400"/>
                  </a:lnTo>
                  <a:close/>
                </a:path>
                <a:path w="70484" h="7975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70484" h="797560">
                  <a:moveTo>
                    <a:pt x="69938" y="787400"/>
                  </a:moveTo>
                  <a:lnTo>
                    <a:pt x="59944" y="787400"/>
                  </a:lnTo>
                  <a:lnTo>
                    <a:pt x="59944" y="797420"/>
                  </a:lnTo>
                  <a:lnTo>
                    <a:pt x="69938" y="797420"/>
                  </a:lnTo>
                  <a:lnTo>
                    <a:pt x="69938" y="787400"/>
                  </a:lnTo>
                  <a:close/>
                </a:path>
                <a:path w="70484" h="797560">
                  <a:moveTo>
                    <a:pt x="69938" y="0"/>
                  </a:moveTo>
                  <a:lnTo>
                    <a:pt x="59944" y="0"/>
                  </a:lnTo>
                  <a:lnTo>
                    <a:pt x="59944" y="10007"/>
                  </a:lnTo>
                  <a:lnTo>
                    <a:pt x="69938" y="10007"/>
                  </a:lnTo>
                  <a:lnTo>
                    <a:pt x="69938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" name="object 246"/>
            <p:cNvSpPr/>
            <p:nvPr/>
          </p:nvSpPr>
          <p:spPr>
            <a:xfrm>
              <a:off x="9979280" y="2163217"/>
              <a:ext cx="85725" cy="735965"/>
            </a:xfrm>
            <a:custGeom>
              <a:avLst/>
              <a:gdLst/>
              <a:ahLst/>
              <a:cxnLst/>
              <a:rect l="l" t="t" r="r" b="b"/>
              <a:pathLst>
                <a:path w="85725" h="735964">
                  <a:moveTo>
                    <a:pt x="85578" y="735440"/>
                  </a:moveTo>
                  <a:lnTo>
                    <a:pt x="0" y="735440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735440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object 247"/>
            <p:cNvSpPr/>
            <p:nvPr/>
          </p:nvSpPr>
          <p:spPr>
            <a:xfrm>
              <a:off x="10156938" y="2898658"/>
              <a:ext cx="10160" cy="10160"/>
            </a:xfrm>
            <a:custGeom>
              <a:avLst/>
              <a:gdLst/>
              <a:ahLst/>
              <a:cxnLst/>
              <a:rect l="l" t="t" r="r" b="b"/>
              <a:pathLst>
                <a:path w="10159" h="10160">
                  <a:moveTo>
                    <a:pt x="9990" y="10013"/>
                  </a:moveTo>
                  <a:lnTo>
                    <a:pt x="0" y="10013"/>
                  </a:lnTo>
                  <a:lnTo>
                    <a:pt x="0" y="0"/>
                  </a:lnTo>
                  <a:lnTo>
                    <a:pt x="9990" y="0"/>
                  </a:lnTo>
                  <a:lnTo>
                    <a:pt x="9990" y="10013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object 248"/>
            <p:cNvSpPr/>
            <p:nvPr/>
          </p:nvSpPr>
          <p:spPr>
            <a:xfrm>
              <a:off x="10064859" y="2888644"/>
              <a:ext cx="85725" cy="10160"/>
            </a:xfrm>
            <a:custGeom>
              <a:avLst/>
              <a:gdLst/>
              <a:ahLst/>
              <a:cxnLst/>
              <a:rect l="l" t="t" r="r" b="b"/>
              <a:pathLst>
                <a:path w="85725" h="10160">
                  <a:moveTo>
                    <a:pt x="85578" y="10013"/>
                  </a:moveTo>
                  <a:lnTo>
                    <a:pt x="0" y="10013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10013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9" name="object 249"/>
          <p:cNvGrpSpPr/>
          <p:nvPr/>
        </p:nvGrpSpPr>
        <p:grpSpPr>
          <a:xfrm>
            <a:off x="9326667" y="1390421"/>
            <a:ext cx="226919" cy="1176057"/>
            <a:chOff x="10214622" y="1575810"/>
            <a:chExt cx="257175" cy="1332865"/>
          </a:xfrm>
        </p:grpSpPr>
        <p:sp>
          <p:nvSpPr>
            <p:cNvPr id="250" name="object 250"/>
            <p:cNvSpPr/>
            <p:nvPr/>
          </p:nvSpPr>
          <p:spPr>
            <a:xfrm>
              <a:off x="10216883" y="2898660"/>
              <a:ext cx="130175" cy="10160"/>
            </a:xfrm>
            <a:custGeom>
              <a:avLst/>
              <a:gdLst/>
              <a:ahLst/>
              <a:cxnLst/>
              <a:rect l="l" t="t" r="r" b="b"/>
              <a:pathLst>
                <a:path w="130175" h="10160">
                  <a:moveTo>
                    <a:pt x="9982" y="0"/>
                  </a:moveTo>
                  <a:lnTo>
                    <a:pt x="0" y="0"/>
                  </a:lnTo>
                  <a:lnTo>
                    <a:pt x="0" y="10020"/>
                  </a:lnTo>
                  <a:lnTo>
                    <a:pt x="9982" y="10020"/>
                  </a:lnTo>
                  <a:lnTo>
                    <a:pt x="9982" y="0"/>
                  </a:lnTo>
                  <a:close/>
                </a:path>
                <a:path w="130175" h="10160">
                  <a:moveTo>
                    <a:pt x="69926" y="0"/>
                  </a:moveTo>
                  <a:lnTo>
                    <a:pt x="59944" y="0"/>
                  </a:lnTo>
                  <a:lnTo>
                    <a:pt x="59944" y="10020"/>
                  </a:lnTo>
                  <a:lnTo>
                    <a:pt x="69926" y="10020"/>
                  </a:lnTo>
                  <a:lnTo>
                    <a:pt x="69926" y="0"/>
                  </a:lnTo>
                  <a:close/>
                </a:path>
                <a:path w="130175" h="10160">
                  <a:moveTo>
                    <a:pt x="129882" y="0"/>
                  </a:moveTo>
                  <a:lnTo>
                    <a:pt x="119888" y="0"/>
                  </a:lnTo>
                  <a:lnTo>
                    <a:pt x="119888" y="10020"/>
                  </a:lnTo>
                  <a:lnTo>
                    <a:pt x="129882" y="10020"/>
                  </a:lnTo>
                  <a:lnTo>
                    <a:pt x="129882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object 251"/>
            <p:cNvSpPr/>
            <p:nvPr/>
          </p:nvSpPr>
          <p:spPr>
            <a:xfrm>
              <a:off x="10214622" y="1575810"/>
              <a:ext cx="85725" cy="1323340"/>
            </a:xfrm>
            <a:custGeom>
              <a:avLst/>
              <a:gdLst/>
              <a:ahLst/>
              <a:cxnLst/>
              <a:rect l="l" t="t" r="r" b="b"/>
              <a:pathLst>
                <a:path w="85725" h="1323339">
                  <a:moveTo>
                    <a:pt x="85578" y="1322848"/>
                  </a:moveTo>
                  <a:lnTo>
                    <a:pt x="0" y="1322848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1322848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" name="object 252"/>
            <p:cNvSpPr/>
            <p:nvPr/>
          </p:nvSpPr>
          <p:spPr>
            <a:xfrm>
              <a:off x="10396715" y="2111260"/>
              <a:ext cx="10160" cy="797560"/>
            </a:xfrm>
            <a:custGeom>
              <a:avLst/>
              <a:gdLst/>
              <a:ahLst/>
              <a:cxnLst/>
              <a:rect l="l" t="t" r="r" b="b"/>
              <a:pathLst>
                <a:path w="10159" h="797560">
                  <a:moveTo>
                    <a:pt x="9994" y="787400"/>
                  </a:moveTo>
                  <a:lnTo>
                    <a:pt x="0" y="787400"/>
                  </a:lnTo>
                  <a:lnTo>
                    <a:pt x="0" y="797420"/>
                  </a:lnTo>
                  <a:lnTo>
                    <a:pt x="9994" y="797420"/>
                  </a:lnTo>
                  <a:lnTo>
                    <a:pt x="9994" y="787400"/>
                  </a:lnTo>
                  <a:close/>
                </a:path>
                <a:path w="10159" h="7975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object 253"/>
            <p:cNvSpPr/>
            <p:nvPr/>
          </p:nvSpPr>
          <p:spPr>
            <a:xfrm>
              <a:off x="10300201" y="2071878"/>
              <a:ext cx="85725" cy="827405"/>
            </a:xfrm>
            <a:custGeom>
              <a:avLst/>
              <a:gdLst/>
              <a:ahLst/>
              <a:cxnLst/>
              <a:rect l="l" t="t" r="r" b="b"/>
              <a:pathLst>
                <a:path w="85725" h="827405">
                  <a:moveTo>
                    <a:pt x="85578" y="826780"/>
                  </a:moveTo>
                  <a:lnTo>
                    <a:pt x="0" y="826780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826780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object 254"/>
            <p:cNvSpPr/>
            <p:nvPr/>
          </p:nvSpPr>
          <p:spPr>
            <a:xfrm>
              <a:off x="10456667" y="2898658"/>
              <a:ext cx="10160" cy="10160"/>
            </a:xfrm>
            <a:custGeom>
              <a:avLst/>
              <a:gdLst/>
              <a:ahLst/>
              <a:cxnLst/>
              <a:rect l="l" t="t" r="r" b="b"/>
              <a:pathLst>
                <a:path w="10159" h="10160">
                  <a:moveTo>
                    <a:pt x="9990" y="10013"/>
                  </a:moveTo>
                  <a:lnTo>
                    <a:pt x="0" y="10013"/>
                  </a:lnTo>
                  <a:lnTo>
                    <a:pt x="0" y="0"/>
                  </a:lnTo>
                  <a:lnTo>
                    <a:pt x="9990" y="0"/>
                  </a:lnTo>
                  <a:lnTo>
                    <a:pt x="9990" y="10013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object 255"/>
            <p:cNvSpPr/>
            <p:nvPr/>
          </p:nvSpPr>
          <p:spPr>
            <a:xfrm>
              <a:off x="10385779" y="2888644"/>
              <a:ext cx="85725" cy="10160"/>
            </a:xfrm>
            <a:custGeom>
              <a:avLst/>
              <a:gdLst/>
              <a:ahLst/>
              <a:cxnLst/>
              <a:rect l="l" t="t" r="r" b="b"/>
              <a:pathLst>
                <a:path w="85725" h="10160">
                  <a:moveTo>
                    <a:pt x="85578" y="10013"/>
                  </a:moveTo>
                  <a:lnTo>
                    <a:pt x="0" y="10013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10013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6" name="object 256"/>
          <p:cNvGrpSpPr/>
          <p:nvPr/>
        </p:nvGrpSpPr>
        <p:grpSpPr>
          <a:xfrm>
            <a:off x="9593128" y="1168093"/>
            <a:ext cx="168088" cy="1398494"/>
            <a:chOff x="10516612" y="1323839"/>
            <a:chExt cx="190500" cy="1584960"/>
          </a:xfrm>
        </p:grpSpPr>
        <p:sp>
          <p:nvSpPr>
            <p:cNvPr id="257" name="object 257"/>
            <p:cNvSpPr/>
            <p:nvPr/>
          </p:nvSpPr>
          <p:spPr>
            <a:xfrm>
              <a:off x="10516603" y="1323847"/>
              <a:ext cx="130175" cy="1584960"/>
            </a:xfrm>
            <a:custGeom>
              <a:avLst/>
              <a:gdLst/>
              <a:ahLst/>
              <a:cxnLst/>
              <a:rect l="l" t="t" r="r" b="b"/>
              <a:pathLst>
                <a:path w="130175" h="1584960">
                  <a:moveTo>
                    <a:pt x="9994" y="1574812"/>
                  </a:moveTo>
                  <a:lnTo>
                    <a:pt x="0" y="1574812"/>
                  </a:lnTo>
                  <a:lnTo>
                    <a:pt x="0" y="1584833"/>
                  </a:lnTo>
                  <a:lnTo>
                    <a:pt x="9994" y="1584833"/>
                  </a:lnTo>
                  <a:lnTo>
                    <a:pt x="9994" y="1574812"/>
                  </a:lnTo>
                  <a:close/>
                </a:path>
                <a:path w="130175" h="1584960">
                  <a:moveTo>
                    <a:pt x="9994" y="787412"/>
                  </a:moveTo>
                  <a:lnTo>
                    <a:pt x="0" y="787412"/>
                  </a:lnTo>
                  <a:lnTo>
                    <a:pt x="0" y="797420"/>
                  </a:lnTo>
                  <a:lnTo>
                    <a:pt x="9994" y="797420"/>
                  </a:lnTo>
                  <a:lnTo>
                    <a:pt x="9994" y="787412"/>
                  </a:lnTo>
                  <a:close/>
                </a:path>
                <a:path w="130175" h="15849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130175" h="1584960">
                  <a:moveTo>
                    <a:pt x="69938" y="1574812"/>
                  </a:moveTo>
                  <a:lnTo>
                    <a:pt x="59944" y="1574812"/>
                  </a:lnTo>
                  <a:lnTo>
                    <a:pt x="59944" y="1584833"/>
                  </a:lnTo>
                  <a:lnTo>
                    <a:pt x="69938" y="1584833"/>
                  </a:lnTo>
                  <a:lnTo>
                    <a:pt x="69938" y="1574812"/>
                  </a:lnTo>
                  <a:close/>
                </a:path>
                <a:path w="130175" h="1584960">
                  <a:moveTo>
                    <a:pt x="69938" y="0"/>
                  </a:moveTo>
                  <a:lnTo>
                    <a:pt x="59944" y="0"/>
                  </a:lnTo>
                  <a:lnTo>
                    <a:pt x="59944" y="10007"/>
                  </a:lnTo>
                  <a:lnTo>
                    <a:pt x="69938" y="10007"/>
                  </a:lnTo>
                  <a:lnTo>
                    <a:pt x="69938" y="0"/>
                  </a:lnTo>
                  <a:close/>
                </a:path>
                <a:path w="130175" h="1584960">
                  <a:moveTo>
                    <a:pt x="129882" y="1574812"/>
                  </a:moveTo>
                  <a:lnTo>
                    <a:pt x="119900" y="1574812"/>
                  </a:lnTo>
                  <a:lnTo>
                    <a:pt x="119900" y="1584833"/>
                  </a:lnTo>
                  <a:lnTo>
                    <a:pt x="129882" y="1584833"/>
                  </a:lnTo>
                  <a:lnTo>
                    <a:pt x="129882" y="1574812"/>
                  </a:lnTo>
                  <a:close/>
                </a:path>
                <a:path w="130175" h="1584960">
                  <a:moveTo>
                    <a:pt x="129882" y="0"/>
                  </a:moveTo>
                  <a:lnTo>
                    <a:pt x="119900" y="0"/>
                  </a:lnTo>
                  <a:lnTo>
                    <a:pt x="119900" y="10007"/>
                  </a:lnTo>
                  <a:lnTo>
                    <a:pt x="129882" y="10007"/>
                  </a:lnTo>
                  <a:lnTo>
                    <a:pt x="129882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object 258"/>
            <p:cNvSpPr/>
            <p:nvPr/>
          </p:nvSpPr>
          <p:spPr>
            <a:xfrm>
              <a:off x="10535542" y="1366359"/>
              <a:ext cx="85725" cy="1532890"/>
            </a:xfrm>
            <a:custGeom>
              <a:avLst/>
              <a:gdLst/>
              <a:ahLst/>
              <a:cxnLst/>
              <a:rect l="l" t="t" r="r" b="b"/>
              <a:pathLst>
                <a:path w="85725" h="1532889">
                  <a:moveTo>
                    <a:pt x="85578" y="1532299"/>
                  </a:moveTo>
                  <a:lnTo>
                    <a:pt x="0" y="1532299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1532299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object 259"/>
            <p:cNvSpPr/>
            <p:nvPr/>
          </p:nvSpPr>
          <p:spPr>
            <a:xfrm>
              <a:off x="10696449" y="2898658"/>
              <a:ext cx="10160" cy="10160"/>
            </a:xfrm>
            <a:custGeom>
              <a:avLst/>
              <a:gdLst/>
              <a:ahLst/>
              <a:cxnLst/>
              <a:rect l="l" t="t" r="r" b="b"/>
              <a:pathLst>
                <a:path w="10159" h="10160">
                  <a:moveTo>
                    <a:pt x="9990" y="10013"/>
                  </a:moveTo>
                  <a:lnTo>
                    <a:pt x="0" y="10013"/>
                  </a:lnTo>
                  <a:lnTo>
                    <a:pt x="0" y="0"/>
                  </a:lnTo>
                  <a:lnTo>
                    <a:pt x="9990" y="0"/>
                  </a:lnTo>
                  <a:lnTo>
                    <a:pt x="9990" y="10013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object 260"/>
            <p:cNvSpPr/>
            <p:nvPr/>
          </p:nvSpPr>
          <p:spPr>
            <a:xfrm>
              <a:off x="10621121" y="1978964"/>
              <a:ext cx="85725" cy="920115"/>
            </a:xfrm>
            <a:custGeom>
              <a:avLst/>
              <a:gdLst/>
              <a:ahLst/>
              <a:cxnLst/>
              <a:rect l="l" t="t" r="r" b="b"/>
              <a:pathLst>
                <a:path w="85725" h="920114">
                  <a:moveTo>
                    <a:pt x="85578" y="919694"/>
                  </a:moveTo>
                  <a:lnTo>
                    <a:pt x="0" y="919694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919694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1" name="object 261"/>
          <p:cNvSpPr/>
          <p:nvPr/>
        </p:nvSpPr>
        <p:spPr>
          <a:xfrm>
            <a:off x="9804701" y="255763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2" name="object 262"/>
          <p:cNvGrpSpPr/>
          <p:nvPr/>
        </p:nvGrpSpPr>
        <p:grpSpPr>
          <a:xfrm>
            <a:off x="9857595" y="1250076"/>
            <a:ext cx="273424" cy="1316691"/>
            <a:chOff x="10816341" y="1416753"/>
            <a:chExt cx="309880" cy="1492250"/>
          </a:xfrm>
        </p:grpSpPr>
        <p:sp>
          <p:nvSpPr>
            <p:cNvPr id="263" name="object 263"/>
            <p:cNvSpPr/>
            <p:nvPr/>
          </p:nvSpPr>
          <p:spPr>
            <a:xfrm>
              <a:off x="10816336" y="2111260"/>
              <a:ext cx="130175" cy="797560"/>
            </a:xfrm>
            <a:custGeom>
              <a:avLst/>
              <a:gdLst/>
              <a:ahLst/>
              <a:cxnLst/>
              <a:rect l="l" t="t" r="r" b="b"/>
              <a:pathLst>
                <a:path w="130175" h="797560">
                  <a:moveTo>
                    <a:pt x="9994" y="787400"/>
                  </a:moveTo>
                  <a:lnTo>
                    <a:pt x="0" y="787400"/>
                  </a:lnTo>
                  <a:lnTo>
                    <a:pt x="0" y="797420"/>
                  </a:lnTo>
                  <a:lnTo>
                    <a:pt x="9994" y="797420"/>
                  </a:lnTo>
                  <a:lnTo>
                    <a:pt x="9994" y="787400"/>
                  </a:lnTo>
                  <a:close/>
                </a:path>
                <a:path w="130175" h="7975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130175" h="797560">
                  <a:moveTo>
                    <a:pt x="69938" y="787400"/>
                  </a:moveTo>
                  <a:lnTo>
                    <a:pt x="59944" y="787400"/>
                  </a:lnTo>
                  <a:lnTo>
                    <a:pt x="59944" y="797420"/>
                  </a:lnTo>
                  <a:lnTo>
                    <a:pt x="69938" y="797420"/>
                  </a:lnTo>
                  <a:lnTo>
                    <a:pt x="69938" y="787400"/>
                  </a:lnTo>
                  <a:close/>
                </a:path>
                <a:path w="130175" h="797560">
                  <a:moveTo>
                    <a:pt x="129882" y="787400"/>
                  </a:moveTo>
                  <a:lnTo>
                    <a:pt x="119888" y="787400"/>
                  </a:lnTo>
                  <a:lnTo>
                    <a:pt x="119888" y="797420"/>
                  </a:lnTo>
                  <a:lnTo>
                    <a:pt x="129882" y="797420"/>
                  </a:lnTo>
                  <a:lnTo>
                    <a:pt x="129882" y="78740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object 264"/>
            <p:cNvSpPr/>
            <p:nvPr/>
          </p:nvSpPr>
          <p:spPr>
            <a:xfrm>
              <a:off x="10856463" y="1416753"/>
              <a:ext cx="85725" cy="1482090"/>
            </a:xfrm>
            <a:custGeom>
              <a:avLst/>
              <a:gdLst/>
              <a:ahLst/>
              <a:cxnLst/>
              <a:rect l="l" t="t" r="r" b="b"/>
              <a:pathLst>
                <a:path w="85725" h="1482089">
                  <a:moveTo>
                    <a:pt x="85578" y="1481905"/>
                  </a:moveTo>
                  <a:lnTo>
                    <a:pt x="0" y="1481905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1481905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object 265"/>
            <p:cNvSpPr/>
            <p:nvPr/>
          </p:nvSpPr>
          <p:spPr>
            <a:xfrm>
              <a:off x="10996168" y="2111260"/>
              <a:ext cx="70485" cy="797560"/>
            </a:xfrm>
            <a:custGeom>
              <a:avLst/>
              <a:gdLst/>
              <a:ahLst/>
              <a:cxnLst/>
              <a:rect l="l" t="t" r="r" b="b"/>
              <a:pathLst>
                <a:path w="70484" h="797560">
                  <a:moveTo>
                    <a:pt x="9994" y="787400"/>
                  </a:moveTo>
                  <a:lnTo>
                    <a:pt x="0" y="787400"/>
                  </a:lnTo>
                  <a:lnTo>
                    <a:pt x="0" y="797420"/>
                  </a:lnTo>
                  <a:lnTo>
                    <a:pt x="9994" y="797420"/>
                  </a:lnTo>
                  <a:lnTo>
                    <a:pt x="9994" y="787400"/>
                  </a:lnTo>
                  <a:close/>
                </a:path>
                <a:path w="70484" h="797560">
                  <a:moveTo>
                    <a:pt x="69938" y="787400"/>
                  </a:moveTo>
                  <a:lnTo>
                    <a:pt x="59944" y="787400"/>
                  </a:lnTo>
                  <a:lnTo>
                    <a:pt x="59944" y="797420"/>
                  </a:lnTo>
                  <a:lnTo>
                    <a:pt x="69938" y="797420"/>
                  </a:lnTo>
                  <a:lnTo>
                    <a:pt x="69938" y="787400"/>
                  </a:lnTo>
                  <a:close/>
                </a:path>
                <a:path w="70484" h="797560">
                  <a:moveTo>
                    <a:pt x="69938" y="0"/>
                  </a:moveTo>
                  <a:lnTo>
                    <a:pt x="59944" y="0"/>
                  </a:lnTo>
                  <a:lnTo>
                    <a:pt x="59944" y="10007"/>
                  </a:lnTo>
                  <a:lnTo>
                    <a:pt x="69938" y="10007"/>
                  </a:lnTo>
                  <a:lnTo>
                    <a:pt x="69938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object 266"/>
            <p:cNvSpPr/>
            <p:nvPr/>
          </p:nvSpPr>
          <p:spPr>
            <a:xfrm>
              <a:off x="10942042" y="1919120"/>
              <a:ext cx="85725" cy="979805"/>
            </a:xfrm>
            <a:custGeom>
              <a:avLst/>
              <a:gdLst/>
              <a:ahLst/>
              <a:cxnLst/>
              <a:rect l="l" t="t" r="r" b="b"/>
              <a:pathLst>
                <a:path w="85725" h="979805">
                  <a:moveTo>
                    <a:pt x="85578" y="979537"/>
                  </a:moveTo>
                  <a:lnTo>
                    <a:pt x="0" y="979537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979537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object 267"/>
            <p:cNvSpPr/>
            <p:nvPr/>
          </p:nvSpPr>
          <p:spPr>
            <a:xfrm>
              <a:off x="11116069" y="2898658"/>
              <a:ext cx="10160" cy="10160"/>
            </a:xfrm>
            <a:custGeom>
              <a:avLst/>
              <a:gdLst/>
              <a:ahLst/>
              <a:cxnLst/>
              <a:rect l="l" t="t" r="r" b="b"/>
              <a:pathLst>
                <a:path w="10159" h="10160">
                  <a:moveTo>
                    <a:pt x="9990" y="10013"/>
                  </a:moveTo>
                  <a:lnTo>
                    <a:pt x="0" y="10013"/>
                  </a:lnTo>
                  <a:lnTo>
                    <a:pt x="0" y="0"/>
                  </a:lnTo>
                  <a:lnTo>
                    <a:pt x="9990" y="0"/>
                  </a:lnTo>
                  <a:lnTo>
                    <a:pt x="9990" y="10013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object 268"/>
            <p:cNvSpPr/>
            <p:nvPr/>
          </p:nvSpPr>
          <p:spPr>
            <a:xfrm>
              <a:off x="11027620" y="2888644"/>
              <a:ext cx="85725" cy="10160"/>
            </a:xfrm>
            <a:custGeom>
              <a:avLst/>
              <a:gdLst/>
              <a:ahLst/>
              <a:cxnLst/>
              <a:rect l="l" t="t" r="r" b="b"/>
              <a:pathLst>
                <a:path w="85725" h="10160">
                  <a:moveTo>
                    <a:pt x="85578" y="10013"/>
                  </a:moveTo>
                  <a:lnTo>
                    <a:pt x="0" y="10013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10013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9" name="object 269"/>
          <p:cNvGrpSpPr/>
          <p:nvPr/>
        </p:nvGrpSpPr>
        <p:grpSpPr>
          <a:xfrm>
            <a:off x="10174955" y="1243128"/>
            <a:ext cx="802340" cy="1323415"/>
            <a:chOff x="11176015" y="1408879"/>
            <a:chExt cx="909319" cy="1499870"/>
          </a:xfrm>
        </p:grpSpPr>
        <p:sp>
          <p:nvSpPr>
            <p:cNvPr id="270" name="object 270"/>
            <p:cNvSpPr/>
            <p:nvPr/>
          </p:nvSpPr>
          <p:spPr>
            <a:xfrm>
              <a:off x="11176013" y="2111260"/>
              <a:ext cx="130175" cy="797560"/>
            </a:xfrm>
            <a:custGeom>
              <a:avLst/>
              <a:gdLst/>
              <a:ahLst/>
              <a:cxnLst/>
              <a:rect l="l" t="t" r="r" b="b"/>
              <a:pathLst>
                <a:path w="130175" h="797560">
                  <a:moveTo>
                    <a:pt x="1358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358" y="10007"/>
                  </a:lnTo>
                  <a:lnTo>
                    <a:pt x="1358" y="0"/>
                  </a:lnTo>
                  <a:close/>
                </a:path>
                <a:path w="130175" h="797560">
                  <a:moveTo>
                    <a:pt x="9982" y="787400"/>
                  </a:moveTo>
                  <a:lnTo>
                    <a:pt x="0" y="787400"/>
                  </a:lnTo>
                  <a:lnTo>
                    <a:pt x="0" y="797420"/>
                  </a:lnTo>
                  <a:lnTo>
                    <a:pt x="9982" y="797420"/>
                  </a:lnTo>
                  <a:lnTo>
                    <a:pt x="9982" y="787400"/>
                  </a:lnTo>
                  <a:close/>
                </a:path>
                <a:path w="130175" h="797560">
                  <a:moveTo>
                    <a:pt x="69938" y="787400"/>
                  </a:moveTo>
                  <a:lnTo>
                    <a:pt x="59944" y="787400"/>
                  </a:lnTo>
                  <a:lnTo>
                    <a:pt x="59944" y="797420"/>
                  </a:lnTo>
                  <a:lnTo>
                    <a:pt x="69938" y="797420"/>
                  </a:lnTo>
                  <a:lnTo>
                    <a:pt x="69938" y="787400"/>
                  </a:lnTo>
                  <a:close/>
                </a:path>
                <a:path w="130175" h="797560">
                  <a:moveTo>
                    <a:pt x="129882" y="787400"/>
                  </a:moveTo>
                  <a:lnTo>
                    <a:pt x="119888" y="787400"/>
                  </a:lnTo>
                  <a:lnTo>
                    <a:pt x="119888" y="797420"/>
                  </a:lnTo>
                  <a:lnTo>
                    <a:pt x="129882" y="797420"/>
                  </a:lnTo>
                  <a:lnTo>
                    <a:pt x="129882" y="78740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object 271"/>
            <p:cNvSpPr/>
            <p:nvPr/>
          </p:nvSpPr>
          <p:spPr>
            <a:xfrm>
              <a:off x="11177383" y="1408879"/>
              <a:ext cx="85725" cy="1490345"/>
            </a:xfrm>
            <a:custGeom>
              <a:avLst/>
              <a:gdLst/>
              <a:ahLst/>
              <a:cxnLst/>
              <a:rect l="l" t="t" r="r" b="b"/>
              <a:pathLst>
                <a:path w="85725" h="1490345">
                  <a:moveTo>
                    <a:pt x="85578" y="1489779"/>
                  </a:moveTo>
                  <a:lnTo>
                    <a:pt x="0" y="1489779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1489779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object 272"/>
            <p:cNvSpPr/>
            <p:nvPr/>
          </p:nvSpPr>
          <p:spPr>
            <a:xfrm>
              <a:off x="11355845" y="2111260"/>
              <a:ext cx="10160" cy="797560"/>
            </a:xfrm>
            <a:custGeom>
              <a:avLst/>
              <a:gdLst/>
              <a:ahLst/>
              <a:cxnLst/>
              <a:rect l="l" t="t" r="r" b="b"/>
              <a:pathLst>
                <a:path w="10159" h="797560">
                  <a:moveTo>
                    <a:pt x="9994" y="787400"/>
                  </a:moveTo>
                  <a:lnTo>
                    <a:pt x="0" y="787400"/>
                  </a:lnTo>
                  <a:lnTo>
                    <a:pt x="0" y="797420"/>
                  </a:lnTo>
                  <a:lnTo>
                    <a:pt x="9994" y="797420"/>
                  </a:lnTo>
                  <a:lnTo>
                    <a:pt x="9994" y="787400"/>
                  </a:lnTo>
                  <a:close/>
                </a:path>
                <a:path w="10159" h="7975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object 273"/>
            <p:cNvSpPr/>
            <p:nvPr/>
          </p:nvSpPr>
          <p:spPr>
            <a:xfrm>
              <a:off x="11262962" y="1879750"/>
              <a:ext cx="85725" cy="1019175"/>
            </a:xfrm>
            <a:custGeom>
              <a:avLst/>
              <a:gdLst/>
              <a:ahLst/>
              <a:cxnLst/>
              <a:rect l="l" t="t" r="r" b="b"/>
              <a:pathLst>
                <a:path w="85725" h="1019175">
                  <a:moveTo>
                    <a:pt x="85578" y="1018908"/>
                  </a:moveTo>
                  <a:lnTo>
                    <a:pt x="0" y="1018908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1018908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object 274"/>
            <p:cNvSpPr/>
            <p:nvPr/>
          </p:nvSpPr>
          <p:spPr>
            <a:xfrm>
              <a:off x="11415789" y="2111260"/>
              <a:ext cx="189865" cy="797560"/>
            </a:xfrm>
            <a:custGeom>
              <a:avLst/>
              <a:gdLst/>
              <a:ahLst/>
              <a:cxnLst/>
              <a:rect l="l" t="t" r="r" b="b"/>
              <a:pathLst>
                <a:path w="189865" h="797560">
                  <a:moveTo>
                    <a:pt x="9994" y="787400"/>
                  </a:moveTo>
                  <a:lnTo>
                    <a:pt x="0" y="787400"/>
                  </a:lnTo>
                  <a:lnTo>
                    <a:pt x="0" y="797420"/>
                  </a:lnTo>
                  <a:lnTo>
                    <a:pt x="9994" y="797420"/>
                  </a:lnTo>
                  <a:lnTo>
                    <a:pt x="9994" y="787400"/>
                  </a:lnTo>
                  <a:close/>
                </a:path>
                <a:path w="189865" h="797560">
                  <a:moveTo>
                    <a:pt x="69938" y="787400"/>
                  </a:moveTo>
                  <a:lnTo>
                    <a:pt x="59944" y="787400"/>
                  </a:lnTo>
                  <a:lnTo>
                    <a:pt x="59944" y="797420"/>
                  </a:lnTo>
                  <a:lnTo>
                    <a:pt x="69938" y="797420"/>
                  </a:lnTo>
                  <a:lnTo>
                    <a:pt x="69938" y="787400"/>
                  </a:lnTo>
                  <a:close/>
                </a:path>
                <a:path w="189865" h="797560">
                  <a:moveTo>
                    <a:pt x="69938" y="0"/>
                  </a:moveTo>
                  <a:lnTo>
                    <a:pt x="59944" y="0"/>
                  </a:lnTo>
                  <a:lnTo>
                    <a:pt x="59944" y="10007"/>
                  </a:lnTo>
                  <a:lnTo>
                    <a:pt x="69938" y="10007"/>
                  </a:lnTo>
                  <a:lnTo>
                    <a:pt x="69938" y="0"/>
                  </a:lnTo>
                  <a:close/>
                </a:path>
                <a:path w="189865" h="797560">
                  <a:moveTo>
                    <a:pt x="129882" y="787400"/>
                  </a:moveTo>
                  <a:lnTo>
                    <a:pt x="119900" y="787400"/>
                  </a:lnTo>
                  <a:lnTo>
                    <a:pt x="119900" y="797420"/>
                  </a:lnTo>
                  <a:lnTo>
                    <a:pt x="129882" y="797420"/>
                  </a:lnTo>
                  <a:lnTo>
                    <a:pt x="129882" y="787400"/>
                  </a:lnTo>
                  <a:close/>
                </a:path>
                <a:path w="189865" h="797560">
                  <a:moveTo>
                    <a:pt x="189826" y="787400"/>
                  </a:moveTo>
                  <a:lnTo>
                    <a:pt x="179844" y="787400"/>
                  </a:lnTo>
                  <a:lnTo>
                    <a:pt x="179844" y="797420"/>
                  </a:lnTo>
                  <a:lnTo>
                    <a:pt x="189826" y="797420"/>
                  </a:lnTo>
                  <a:lnTo>
                    <a:pt x="189826" y="78740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object 275"/>
            <p:cNvSpPr/>
            <p:nvPr/>
          </p:nvSpPr>
          <p:spPr>
            <a:xfrm>
              <a:off x="11498304" y="1538014"/>
              <a:ext cx="85725" cy="1360805"/>
            </a:xfrm>
            <a:custGeom>
              <a:avLst/>
              <a:gdLst/>
              <a:ahLst/>
              <a:cxnLst/>
              <a:rect l="l" t="t" r="r" b="b"/>
              <a:pathLst>
                <a:path w="85725" h="1360805">
                  <a:moveTo>
                    <a:pt x="85578" y="1360643"/>
                  </a:moveTo>
                  <a:lnTo>
                    <a:pt x="0" y="1360643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1360643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object 276"/>
            <p:cNvSpPr/>
            <p:nvPr/>
          </p:nvSpPr>
          <p:spPr>
            <a:xfrm>
              <a:off x="11655581" y="2898658"/>
              <a:ext cx="10160" cy="10160"/>
            </a:xfrm>
            <a:custGeom>
              <a:avLst/>
              <a:gdLst/>
              <a:ahLst/>
              <a:cxnLst/>
              <a:rect l="l" t="t" r="r" b="b"/>
              <a:pathLst>
                <a:path w="10159" h="10160">
                  <a:moveTo>
                    <a:pt x="9990" y="10013"/>
                  </a:moveTo>
                  <a:lnTo>
                    <a:pt x="0" y="10013"/>
                  </a:lnTo>
                  <a:lnTo>
                    <a:pt x="0" y="0"/>
                  </a:lnTo>
                  <a:lnTo>
                    <a:pt x="9990" y="0"/>
                  </a:lnTo>
                  <a:lnTo>
                    <a:pt x="9990" y="10013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object 277"/>
            <p:cNvSpPr/>
            <p:nvPr/>
          </p:nvSpPr>
          <p:spPr>
            <a:xfrm>
              <a:off x="11583882" y="2001011"/>
              <a:ext cx="85725" cy="897890"/>
            </a:xfrm>
            <a:custGeom>
              <a:avLst/>
              <a:gdLst/>
              <a:ahLst/>
              <a:cxnLst/>
              <a:rect l="l" t="t" r="r" b="b"/>
              <a:pathLst>
                <a:path w="85725" h="897889">
                  <a:moveTo>
                    <a:pt x="85578" y="897647"/>
                  </a:moveTo>
                  <a:lnTo>
                    <a:pt x="0" y="897647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897647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object 278"/>
            <p:cNvSpPr/>
            <p:nvPr/>
          </p:nvSpPr>
          <p:spPr>
            <a:xfrm>
              <a:off x="11348541" y="2888644"/>
              <a:ext cx="85725" cy="10160"/>
            </a:xfrm>
            <a:custGeom>
              <a:avLst/>
              <a:gdLst/>
              <a:ahLst/>
              <a:cxnLst/>
              <a:rect l="l" t="t" r="r" b="b"/>
              <a:pathLst>
                <a:path w="85725" h="10160">
                  <a:moveTo>
                    <a:pt x="85578" y="10013"/>
                  </a:moveTo>
                  <a:lnTo>
                    <a:pt x="0" y="10013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10013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object 279"/>
            <p:cNvSpPr/>
            <p:nvPr/>
          </p:nvSpPr>
          <p:spPr>
            <a:xfrm>
              <a:off x="11715521" y="2111260"/>
              <a:ext cx="189865" cy="797560"/>
            </a:xfrm>
            <a:custGeom>
              <a:avLst/>
              <a:gdLst/>
              <a:ahLst/>
              <a:cxnLst/>
              <a:rect l="l" t="t" r="r" b="b"/>
              <a:pathLst>
                <a:path w="189865" h="797560">
                  <a:moveTo>
                    <a:pt x="9994" y="787400"/>
                  </a:moveTo>
                  <a:lnTo>
                    <a:pt x="0" y="787400"/>
                  </a:lnTo>
                  <a:lnTo>
                    <a:pt x="0" y="797420"/>
                  </a:lnTo>
                  <a:lnTo>
                    <a:pt x="9994" y="797420"/>
                  </a:lnTo>
                  <a:lnTo>
                    <a:pt x="9994" y="787400"/>
                  </a:lnTo>
                  <a:close/>
                </a:path>
                <a:path w="189865" h="797560">
                  <a:moveTo>
                    <a:pt x="69938" y="787400"/>
                  </a:moveTo>
                  <a:lnTo>
                    <a:pt x="59944" y="787400"/>
                  </a:lnTo>
                  <a:lnTo>
                    <a:pt x="59944" y="797420"/>
                  </a:lnTo>
                  <a:lnTo>
                    <a:pt x="69938" y="797420"/>
                  </a:lnTo>
                  <a:lnTo>
                    <a:pt x="69938" y="787400"/>
                  </a:lnTo>
                  <a:close/>
                </a:path>
                <a:path w="189865" h="797560">
                  <a:moveTo>
                    <a:pt x="69938" y="0"/>
                  </a:moveTo>
                  <a:lnTo>
                    <a:pt x="59944" y="0"/>
                  </a:lnTo>
                  <a:lnTo>
                    <a:pt x="59944" y="10007"/>
                  </a:lnTo>
                  <a:lnTo>
                    <a:pt x="69938" y="10007"/>
                  </a:lnTo>
                  <a:lnTo>
                    <a:pt x="69938" y="0"/>
                  </a:lnTo>
                  <a:close/>
                </a:path>
                <a:path w="189865" h="797560">
                  <a:moveTo>
                    <a:pt x="129882" y="787400"/>
                  </a:moveTo>
                  <a:lnTo>
                    <a:pt x="119888" y="787400"/>
                  </a:lnTo>
                  <a:lnTo>
                    <a:pt x="119888" y="797420"/>
                  </a:lnTo>
                  <a:lnTo>
                    <a:pt x="129882" y="797420"/>
                  </a:lnTo>
                  <a:lnTo>
                    <a:pt x="129882" y="787400"/>
                  </a:lnTo>
                  <a:close/>
                </a:path>
                <a:path w="189865" h="797560">
                  <a:moveTo>
                    <a:pt x="189826" y="787400"/>
                  </a:moveTo>
                  <a:lnTo>
                    <a:pt x="179832" y="787400"/>
                  </a:lnTo>
                  <a:lnTo>
                    <a:pt x="179832" y="797420"/>
                  </a:lnTo>
                  <a:lnTo>
                    <a:pt x="189826" y="797420"/>
                  </a:lnTo>
                  <a:lnTo>
                    <a:pt x="189826" y="78740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object 280"/>
            <p:cNvSpPr/>
            <p:nvPr/>
          </p:nvSpPr>
          <p:spPr>
            <a:xfrm>
              <a:off x="11819224" y="1758489"/>
              <a:ext cx="85725" cy="1140460"/>
            </a:xfrm>
            <a:custGeom>
              <a:avLst/>
              <a:gdLst/>
              <a:ahLst/>
              <a:cxnLst/>
              <a:rect l="l" t="t" r="r" b="b"/>
              <a:pathLst>
                <a:path w="85725" h="1140460">
                  <a:moveTo>
                    <a:pt x="85578" y="1140169"/>
                  </a:moveTo>
                  <a:lnTo>
                    <a:pt x="0" y="1140169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1140169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object 281"/>
            <p:cNvSpPr/>
            <p:nvPr/>
          </p:nvSpPr>
          <p:spPr>
            <a:xfrm>
              <a:off x="11955297" y="2111260"/>
              <a:ext cx="70485" cy="797560"/>
            </a:xfrm>
            <a:custGeom>
              <a:avLst/>
              <a:gdLst/>
              <a:ahLst/>
              <a:cxnLst/>
              <a:rect l="l" t="t" r="r" b="b"/>
              <a:pathLst>
                <a:path w="70484" h="797560">
                  <a:moveTo>
                    <a:pt x="9994" y="787400"/>
                  </a:moveTo>
                  <a:lnTo>
                    <a:pt x="0" y="787400"/>
                  </a:lnTo>
                  <a:lnTo>
                    <a:pt x="0" y="797420"/>
                  </a:lnTo>
                  <a:lnTo>
                    <a:pt x="9994" y="797420"/>
                  </a:lnTo>
                  <a:lnTo>
                    <a:pt x="9994" y="787400"/>
                  </a:lnTo>
                  <a:close/>
                </a:path>
                <a:path w="70484" h="797560">
                  <a:moveTo>
                    <a:pt x="69938" y="787400"/>
                  </a:moveTo>
                  <a:lnTo>
                    <a:pt x="59956" y="787400"/>
                  </a:lnTo>
                  <a:lnTo>
                    <a:pt x="59956" y="797420"/>
                  </a:lnTo>
                  <a:lnTo>
                    <a:pt x="69938" y="797420"/>
                  </a:lnTo>
                  <a:lnTo>
                    <a:pt x="69938" y="787400"/>
                  </a:lnTo>
                  <a:close/>
                </a:path>
                <a:path w="70484" h="797560">
                  <a:moveTo>
                    <a:pt x="69938" y="0"/>
                  </a:moveTo>
                  <a:lnTo>
                    <a:pt x="59956" y="0"/>
                  </a:lnTo>
                  <a:lnTo>
                    <a:pt x="59956" y="10007"/>
                  </a:lnTo>
                  <a:lnTo>
                    <a:pt x="69938" y="10007"/>
                  </a:lnTo>
                  <a:lnTo>
                    <a:pt x="69938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object 282"/>
            <p:cNvSpPr/>
            <p:nvPr/>
          </p:nvSpPr>
          <p:spPr>
            <a:xfrm>
              <a:off x="11904803" y="2065579"/>
              <a:ext cx="85725" cy="833119"/>
            </a:xfrm>
            <a:custGeom>
              <a:avLst/>
              <a:gdLst/>
              <a:ahLst/>
              <a:cxnLst/>
              <a:rect l="l" t="t" r="r" b="b"/>
              <a:pathLst>
                <a:path w="85725" h="833119">
                  <a:moveTo>
                    <a:pt x="85578" y="833079"/>
                  </a:moveTo>
                  <a:lnTo>
                    <a:pt x="0" y="833079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833079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object 283"/>
            <p:cNvSpPr/>
            <p:nvPr/>
          </p:nvSpPr>
          <p:spPr>
            <a:xfrm>
              <a:off x="11669461" y="2884485"/>
              <a:ext cx="85725" cy="14604"/>
            </a:xfrm>
            <a:custGeom>
              <a:avLst/>
              <a:gdLst/>
              <a:ahLst/>
              <a:cxnLst/>
              <a:rect l="l" t="t" r="r" b="b"/>
              <a:pathLst>
                <a:path w="85725" h="14605">
                  <a:moveTo>
                    <a:pt x="85578" y="14173"/>
                  </a:moveTo>
                  <a:lnTo>
                    <a:pt x="0" y="14173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14173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" name="object 284"/>
            <p:cNvSpPr/>
            <p:nvPr/>
          </p:nvSpPr>
          <p:spPr>
            <a:xfrm>
              <a:off x="12075201" y="2898658"/>
              <a:ext cx="10160" cy="10160"/>
            </a:xfrm>
            <a:custGeom>
              <a:avLst/>
              <a:gdLst/>
              <a:ahLst/>
              <a:cxnLst/>
              <a:rect l="l" t="t" r="r" b="b"/>
              <a:pathLst>
                <a:path w="10159" h="10160">
                  <a:moveTo>
                    <a:pt x="9990" y="10013"/>
                  </a:moveTo>
                  <a:lnTo>
                    <a:pt x="0" y="10013"/>
                  </a:lnTo>
                  <a:lnTo>
                    <a:pt x="0" y="0"/>
                  </a:lnTo>
                  <a:lnTo>
                    <a:pt x="9990" y="0"/>
                  </a:lnTo>
                  <a:lnTo>
                    <a:pt x="9990" y="10013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object 285"/>
            <p:cNvSpPr/>
            <p:nvPr/>
          </p:nvSpPr>
          <p:spPr>
            <a:xfrm>
              <a:off x="11990382" y="2886059"/>
              <a:ext cx="85725" cy="12700"/>
            </a:xfrm>
            <a:custGeom>
              <a:avLst/>
              <a:gdLst/>
              <a:ahLst/>
              <a:cxnLst/>
              <a:rect l="l" t="t" r="r" b="b"/>
              <a:pathLst>
                <a:path w="85725" h="12700">
                  <a:moveTo>
                    <a:pt x="85578" y="12598"/>
                  </a:moveTo>
                  <a:lnTo>
                    <a:pt x="0" y="12598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12598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6" name="object 286"/>
          <p:cNvGrpSpPr/>
          <p:nvPr/>
        </p:nvGrpSpPr>
        <p:grpSpPr>
          <a:xfrm>
            <a:off x="11021246" y="1732249"/>
            <a:ext cx="514350" cy="834278"/>
            <a:chOff x="12135146" y="1963215"/>
            <a:chExt cx="582930" cy="945515"/>
          </a:xfrm>
        </p:grpSpPr>
        <p:sp>
          <p:nvSpPr>
            <p:cNvPr id="287" name="object 287"/>
            <p:cNvSpPr/>
            <p:nvPr/>
          </p:nvSpPr>
          <p:spPr>
            <a:xfrm>
              <a:off x="12135142" y="2111260"/>
              <a:ext cx="130175" cy="797560"/>
            </a:xfrm>
            <a:custGeom>
              <a:avLst/>
              <a:gdLst/>
              <a:ahLst/>
              <a:cxnLst/>
              <a:rect l="l" t="t" r="r" b="b"/>
              <a:pathLst>
                <a:path w="130175" h="797560">
                  <a:moveTo>
                    <a:pt x="4991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4991" y="10007"/>
                  </a:lnTo>
                  <a:lnTo>
                    <a:pt x="4991" y="0"/>
                  </a:lnTo>
                  <a:close/>
                </a:path>
                <a:path w="130175" h="797560">
                  <a:moveTo>
                    <a:pt x="9994" y="787400"/>
                  </a:moveTo>
                  <a:lnTo>
                    <a:pt x="0" y="787400"/>
                  </a:lnTo>
                  <a:lnTo>
                    <a:pt x="0" y="797420"/>
                  </a:lnTo>
                  <a:lnTo>
                    <a:pt x="9994" y="797420"/>
                  </a:lnTo>
                  <a:lnTo>
                    <a:pt x="9994" y="787400"/>
                  </a:lnTo>
                  <a:close/>
                </a:path>
                <a:path w="130175" h="797560">
                  <a:moveTo>
                    <a:pt x="69938" y="787400"/>
                  </a:moveTo>
                  <a:lnTo>
                    <a:pt x="59944" y="787400"/>
                  </a:lnTo>
                  <a:lnTo>
                    <a:pt x="59944" y="797420"/>
                  </a:lnTo>
                  <a:lnTo>
                    <a:pt x="69938" y="797420"/>
                  </a:lnTo>
                  <a:lnTo>
                    <a:pt x="69938" y="787400"/>
                  </a:lnTo>
                  <a:close/>
                </a:path>
                <a:path w="130175" h="797560">
                  <a:moveTo>
                    <a:pt x="129882" y="787400"/>
                  </a:moveTo>
                  <a:lnTo>
                    <a:pt x="119888" y="787400"/>
                  </a:lnTo>
                  <a:lnTo>
                    <a:pt x="119888" y="797420"/>
                  </a:lnTo>
                  <a:lnTo>
                    <a:pt x="129882" y="797420"/>
                  </a:lnTo>
                  <a:lnTo>
                    <a:pt x="129882" y="787400"/>
                  </a:lnTo>
                  <a:close/>
                </a:path>
                <a:path w="130175" h="797560">
                  <a:moveTo>
                    <a:pt x="129882" y="0"/>
                  </a:moveTo>
                  <a:lnTo>
                    <a:pt x="119888" y="0"/>
                  </a:lnTo>
                  <a:lnTo>
                    <a:pt x="119888" y="10007"/>
                  </a:lnTo>
                  <a:lnTo>
                    <a:pt x="129882" y="10007"/>
                  </a:lnTo>
                  <a:lnTo>
                    <a:pt x="129882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" name="object 288"/>
            <p:cNvSpPr/>
            <p:nvPr/>
          </p:nvSpPr>
          <p:spPr>
            <a:xfrm>
              <a:off x="12140145" y="1963215"/>
              <a:ext cx="85725" cy="935990"/>
            </a:xfrm>
            <a:custGeom>
              <a:avLst/>
              <a:gdLst/>
              <a:ahLst/>
              <a:cxnLst/>
              <a:rect l="l" t="t" r="r" b="b"/>
              <a:pathLst>
                <a:path w="85725" h="935989">
                  <a:moveTo>
                    <a:pt x="85578" y="935442"/>
                  </a:moveTo>
                  <a:lnTo>
                    <a:pt x="0" y="935442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935442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9" name="object 289"/>
            <p:cNvSpPr/>
            <p:nvPr/>
          </p:nvSpPr>
          <p:spPr>
            <a:xfrm>
              <a:off x="12314984" y="2898658"/>
              <a:ext cx="10160" cy="10160"/>
            </a:xfrm>
            <a:custGeom>
              <a:avLst/>
              <a:gdLst/>
              <a:ahLst/>
              <a:cxnLst/>
              <a:rect l="l" t="t" r="r" b="b"/>
              <a:pathLst>
                <a:path w="10159" h="10160">
                  <a:moveTo>
                    <a:pt x="9990" y="10013"/>
                  </a:moveTo>
                  <a:lnTo>
                    <a:pt x="0" y="10013"/>
                  </a:lnTo>
                  <a:lnTo>
                    <a:pt x="0" y="0"/>
                  </a:lnTo>
                  <a:lnTo>
                    <a:pt x="9990" y="0"/>
                  </a:lnTo>
                  <a:lnTo>
                    <a:pt x="9990" y="10013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0" name="object 290"/>
            <p:cNvSpPr/>
            <p:nvPr/>
          </p:nvSpPr>
          <p:spPr>
            <a:xfrm>
              <a:off x="12225724" y="2259281"/>
              <a:ext cx="85725" cy="639445"/>
            </a:xfrm>
            <a:custGeom>
              <a:avLst/>
              <a:gdLst/>
              <a:ahLst/>
              <a:cxnLst/>
              <a:rect l="l" t="t" r="r" b="b"/>
              <a:pathLst>
                <a:path w="85725" h="639444">
                  <a:moveTo>
                    <a:pt x="85578" y="639376"/>
                  </a:moveTo>
                  <a:lnTo>
                    <a:pt x="0" y="639376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639376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object 291"/>
            <p:cNvSpPr/>
            <p:nvPr/>
          </p:nvSpPr>
          <p:spPr>
            <a:xfrm>
              <a:off x="12374918" y="2898660"/>
              <a:ext cx="189865" cy="10160"/>
            </a:xfrm>
            <a:custGeom>
              <a:avLst/>
              <a:gdLst/>
              <a:ahLst/>
              <a:cxnLst/>
              <a:rect l="l" t="t" r="r" b="b"/>
              <a:pathLst>
                <a:path w="189865" h="10160">
                  <a:moveTo>
                    <a:pt x="9994" y="0"/>
                  </a:moveTo>
                  <a:lnTo>
                    <a:pt x="0" y="0"/>
                  </a:lnTo>
                  <a:lnTo>
                    <a:pt x="0" y="10020"/>
                  </a:lnTo>
                  <a:lnTo>
                    <a:pt x="9994" y="10020"/>
                  </a:lnTo>
                  <a:lnTo>
                    <a:pt x="9994" y="0"/>
                  </a:lnTo>
                  <a:close/>
                </a:path>
                <a:path w="189865" h="10160">
                  <a:moveTo>
                    <a:pt x="69938" y="0"/>
                  </a:moveTo>
                  <a:lnTo>
                    <a:pt x="59956" y="0"/>
                  </a:lnTo>
                  <a:lnTo>
                    <a:pt x="59956" y="10020"/>
                  </a:lnTo>
                  <a:lnTo>
                    <a:pt x="69938" y="10020"/>
                  </a:lnTo>
                  <a:lnTo>
                    <a:pt x="69938" y="0"/>
                  </a:lnTo>
                  <a:close/>
                </a:path>
                <a:path w="189865" h="10160">
                  <a:moveTo>
                    <a:pt x="129882" y="0"/>
                  </a:moveTo>
                  <a:lnTo>
                    <a:pt x="119900" y="0"/>
                  </a:lnTo>
                  <a:lnTo>
                    <a:pt x="119900" y="10020"/>
                  </a:lnTo>
                  <a:lnTo>
                    <a:pt x="129882" y="10020"/>
                  </a:lnTo>
                  <a:lnTo>
                    <a:pt x="129882" y="0"/>
                  </a:lnTo>
                  <a:close/>
                </a:path>
                <a:path w="189865" h="10160">
                  <a:moveTo>
                    <a:pt x="189839" y="0"/>
                  </a:moveTo>
                  <a:lnTo>
                    <a:pt x="179844" y="0"/>
                  </a:lnTo>
                  <a:lnTo>
                    <a:pt x="179844" y="10020"/>
                  </a:lnTo>
                  <a:lnTo>
                    <a:pt x="189839" y="10020"/>
                  </a:lnTo>
                  <a:lnTo>
                    <a:pt x="189839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object 292"/>
            <p:cNvSpPr/>
            <p:nvPr/>
          </p:nvSpPr>
          <p:spPr>
            <a:xfrm>
              <a:off x="12461065" y="2325424"/>
              <a:ext cx="85725" cy="573405"/>
            </a:xfrm>
            <a:custGeom>
              <a:avLst/>
              <a:gdLst/>
              <a:ahLst/>
              <a:cxnLst/>
              <a:rect l="l" t="t" r="r" b="b"/>
              <a:pathLst>
                <a:path w="85725" h="573405">
                  <a:moveTo>
                    <a:pt x="85578" y="573234"/>
                  </a:moveTo>
                  <a:lnTo>
                    <a:pt x="0" y="573234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573234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object 293"/>
            <p:cNvSpPr/>
            <p:nvPr/>
          </p:nvSpPr>
          <p:spPr>
            <a:xfrm>
              <a:off x="12614707" y="2898660"/>
              <a:ext cx="70485" cy="10160"/>
            </a:xfrm>
            <a:custGeom>
              <a:avLst/>
              <a:gdLst/>
              <a:ahLst/>
              <a:cxnLst/>
              <a:rect l="l" t="t" r="r" b="b"/>
              <a:pathLst>
                <a:path w="70484" h="10160">
                  <a:moveTo>
                    <a:pt x="9994" y="0"/>
                  </a:moveTo>
                  <a:lnTo>
                    <a:pt x="0" y="0"/>
                  </a:lnTo>
                  <a:lnTo>
                    <a:pt x="0" y="10020"/>
                  </a:lnTo>
                  <a:lnTo>
                    <a:pt x="9994" y="10020"/>
                  </a:lnTo>
                  <a:lnTo>
                    <a:pt x="9994" y="0"/>
                  </a:lnTo>
                  <a:close/>
                </a:path>
                <a:path w="70484" h="10160">
                  <a:moveTo>
                    <a:pt x="69938" y="0"/>
                  </a:moveTo>
                  <a:lnTo>
                    <a:pt x="59944" y="0"/>
                  </a:lnTo>
                  <a:lnTo>
                    <a:pt x="59944" y="10020"/>
                  </a:lnTo>
                  <a:lnTo>
                    <a:pt x="69938" y="10020"/>
                  </a:lnTo>
                  <a:lnTo>
                    <a:pt x="69938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" name="object 294"/>
            <p:cNvSpPr/>
            <p:nvPr/>
          </p:nvSpPr>
          <p:spPr>
            <a:xfrm>
              <a:off x="12546644" y="2435661"/>
              <a:ext cx="85725" cy="463550"/>
            </a:xfrm>
            <a:custGeom>
              <a:avLst/>
              <a:gdLst/>
              <a:ahLst/>
              <a:cxnLst/>
              <a:rect l="l" t="t" r="r" b="b"/>
              <a:pathLst>
                <a:path w="85725" h="463550">
                  <a:moveTo>
                    <a:pt x="85578" y="462996"/>
                  </a:moveTo>
                  <a:lnTo>
                    <a:pt x="0" y="462996"/>
                  </a:lnTo>
                  <a:lnTo>
                    <a:pt x="0" y="0"/>
                  </a:lnTo>
                  <a:lnTo>
                    <a:pt x="85578" y="0"/>
                  </a:lnTo>
                  <a:lnTo>
                    <a:pt x="85578" y="462996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object 295"/>
            <p:cNvSpPr/>
            <p:nvPr/>
          </p:nvSpPr>
          <p:spPr>
            <a:xfrm>
              <a:off x="12311291" y="2888652"/>
              <a:ext cx="407034" cy="10160"/>
            </a:xfrm>
            <a:custGeom>
              <a:avLst/>
              <a:gdLst/>
              <a:ahLst/>
              <a:cxnLst/>
              <a:rect l="l" t="t" r="r" b="b"/>
              <a:pathLst>
                <a:path w="407034" h="10160">
                  <a:moveTo>
                    <a:pt x="85585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85585" y="10007"/>
                  </a:lnTo>
                  <a:lnTo>
                    <a:pt x="85585" y="0"/>
                  </a:lnTo>
                  <a:close/>
                </a:path>
                <a:path w="407034" h="10160">
                  <a:moveTo>
                    <a:pt x="406501" y="0"/>
                  </a:moveTo>
                  <a:lnTo>
                    <a:pt x="320929" y="0"/>
                  </a:lnTo>
                  <a:lnTo>
                    <a:pt x="320929" y="10007"/>
                  </a:lnTo>
                  <a:lnTo>
                    <a:pt x="406501" y="10007"/>
                  </a:lnTo>
                  <a:lnTo>
                    <a:pt x="406501" y="0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6" name="object 296"/>
          <p:cNvSpPr txBox="1"/>
          <p:nvPr/>
        </p:nvSpPr>
        <p:spPr>
          <a:xfrm>
            <a:off x="7744202" y="2478837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0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7900543" y="186286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7953437" y="186286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9" name="object 299"/>
          <p:cNvSpPr/>
          <p:nvPr/>
        </p:nvSpPr>
        <p:spPr>
          <a:xfrm>
            <a:off x="8006330" y="186286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8059223" y="186286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object 301"/>
          <p:cNvSpPr/>
          <p:nvPr/>
        </p:nvSpPr>
        <p:spPr>
          <a:xfrm>
            <a:off x="8112116" y="186286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2" name="object 302"/>
          <p:cNvSpPr/>
          <p:nvPr/>
        </p:nvSpPr>
        <p:spPr>
          <a:xfrm>
            <a:off x="8693943" y="186286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3" name="object 303"/>
          <p:cNvSpPr/>
          <p:nvPr/>
        </p:nvSpPr>
        <p:spPr>
          <a:xfrm>
            <a:off x="8905516" y="186286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4" name="object 304"/>
          <p:cNvSpPr/>
          <p:nvPr/>
        </p:nvSpPr>
        <p:spPr>
          <a:xfrm>
            <a:off x="8958409" y="186286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9275769" y="186286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6" name="object 306"/>
          <p:cNvSpPr/>
          <p:nvPr/>
        </p:nvSpPr>
        <p:spPr>
          <a:xfrm>
            <a:off x="9540235" y="186286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" name="object 307"/>
          <p:cNvSpPr/>
          <p:nvPr/>
        </p:nvSpPr>
        <p:spPr>
          <a:xfrm>
            <a:off x="9804701" y="186286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" name="object 308"/>
          <p:cNvSpPr/>
          <p:nvPr/>
        </p:nvSpPr>
        <p:spPr>
          <a:xfrm>
            <a:off x="10122061" y="186286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9" name="object 309"/>
          <p:cNvSpPr/>
          <p:nvPr/>
        </p:nvSpPr>
        <p:spPr>
          <a:xfrm>
            <a:off x="10386528" y="186286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0" name="object 310"/>
          <p:cNvSpPr/>
          <p:nvPr/>
        </p:nvSpPr>
        <p:spPr>
          <a:xfrm>
            <a:off x="10650993" y="186286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1" name="object 311"/>
          <p:cNvSpPr/>
          <p:nvPr/>
        </p:nvSpPr>
        <p:spPr>
          <a:xfrm>
            <a:off x="10968354" y="186286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2" name="object 312"/>
          <p:cNvSpPr/>
          <p:nvPr/>
        </p:nvSpPr>
        <p:spPr>
          <a:xfrm>
            <a:off x="11179926" y="186286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3" name="object 313"/>
          <p:cNvSpPr/>
          <p:nvPr/>
        </p:nvSpPr>
        <p:spPr>
          <a:xfrm>
            <a:off x="11232820" y="186286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4" name="object 314"/>
          <p:cNvSpPr/>
          <p:nvPr/>
        </p:nvSpPr>
        <p:spPr>
          <a:xfrm>
            <a:off x="11285713" y="186286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5" name="object 315"/>
          <p:cNvSpPr/>
          <p:nvPr/>
        </p:nvSpPr>
        <p:spPr>
          <a:xfrm>
            <a:off x="11338607" y="186286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" name="object 316"/>
          <p:cNvSpPr/>
          <p:nvPr/>
        </p:nvSpPr>
        <p:spPr>
          <a:xfrm>
            <a:off x="11391500" y="186286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" name="object 317"/>
          <p:cNvSpPr/>
          <p:nvPr/>
        </p:nvSpPr>
        <p:spPr>
          <a:xfrm>
            <a:off x="11444393" y="186286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" name="object 318"/>
          <p:cNvSpPr/>
          <p:nvPr/>
        </p:nvSpPr>
        <p:spPr>
          <a:xfrm>
            <a:off x="11497286" y="186286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9" name="object 319"/>
          <p:cNvSpPr txBox="1"/>
          <p:nvPr/>
        </p:nvSpPr>
        <p:spPr>
          <a:xfrm>
            <a:off x="7630241" y="1784063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500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320" name="object 320"/>
          <p:cNvSpPr/>
          <p:nvPr/>
        </p:nvSpPr>
        <p:spPr>
          <a:xfrm>
            <a:off x="7900543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1" name="object 321"/>
          <p:cNvSpPr/>
          <p:nvPr/>
        </p:nvSpPr>
        <p:spPr>
          <a:xfrm>
            <a:off x="7953437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2" name="object 322"/>
          <p:cNvSpPr/>
          <p:nvPr/>
        </p:nvSpPr>
        <p:spPr>
          <a:xfrm>
            <a:off x="8006330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3" name="object 323"/>
          <p:cNvSpPr/>
          <p:nvPr/>
        </p:nvSpPr>
        <p:spPr>
          <a:xfrm>
            <a:off x="8059223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4" name="object 324"/>
          <p:cNvSpPr/>
          <p:nvPr/>
        </p:nvSpPr>
        <p:spPr>
          <a:xfrm>
            <a:off x="8112116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5" name="object 325"/>
          <p:cNvSpPr/>
          <p:nvPr/>
        </p:nvSpPr>
        <p:spPr>
          <a:xfrm>
            <a:off x="8323690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8376582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7" name="object 327"/>
          <p:cNvSpPr/>
          <p:nvPr/>
        </p:nvSpPr>
        <p:spPr>
          <a:xfrm>
            <a:off x="8429476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8" name="object 328"/>
          <p:cNvSpPr/>
          <p:nvPr/>
        </p:nvSpPr>
        <p:spPr>
          <a:xfrm>
            <a:off x="8482369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9" name="object 329"/>
          <p:cNvSpPr/>
          <p:nvPr/>
        </p:nvSpPr>
        <p:spPr>
          <a:xfrm>
            <a:off x="8535263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0" name="object 330"/>
          <p:cNvSpPr/>
          <p:nvPr/>
        </p:nvSpPr>
        <p:spPr>
          <a:xfrm>
            <a:off x="8588155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1" name="object 331"/>
          <p:cNvSpPr/>
          <p:nvPr/>
        </p:nvSpPr>
        <p:spPr>
          <a:xfrm>
            <a:off x="8641049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2" name="object 332"/>
          <p:cNvSpPr/>
          <p:nvPr/>
        </p:nvSpPr>
        <p:spPr>
          <a:xfrm>
            <a:off x="8693943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3" name="object 333"/>
          <p:cNvSpPr/>
          <p:nvPr/>
        </p:nvSpPr>
        <p:spPr>
          <a:xfrm>
            <a:off x="8746835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4" name="object 334"/>
          <p:cNvSpPr/>
          <p:nvPr/>
        </p:nvSpPr>
        <p:spPr>
          <a:xfrm>
            <a:off x="8799729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5" name="object 335"/>
          <p:cNvSpPr/>
          <p:nvPr/>
        </p:nvSpPr>
        <p:spPr>
          <a:xfrm>
            <a:off x="8852622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6" name="object 336"/>
          <p:cNvSpPr/>
          <p:nvPr/>
        </p:nvSpPr>
        <p:spPr>
          <a:xfrm>
            <a:off x="8905516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7" name="object 337"/>
          <p:cNvSpPr/>
          <p:nvPr/>
        </p:nvSpPr>
        <p:spPr>
          <a:xfrm>
            <a:off x="8958409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" name="object 338"/>
          <p:cNvSpPr/>
          <p:nvPr/>
        </p:nvSpPr>
        <p:spPr>
          <a:xfrm>
            <a:off x="9011302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9" name="object 339"/>
          <p:cNvSpPr/>
          <p:nvPr/>
        </p:nvSpPr>
        <p:spPr>
          <a:xfrm>
            <a:off x="9064195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0" name="object 340"/>
          <p:cNvSpPr/>
          <p:nvPr/>
        </p:nvSpPr>
        <p:spPr>
          <a:xfrm>
            <a:off x="9117089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1" name="object 341"/>
          <p:cNvSpPr/>
          <p:nvPr/>
        </p:nvSpPr>
        <p:spPr>
          <a:xfrm>
            <a:off x="9169983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2" name="object 342"/>
          <p:cNvSpPr/>
          <p:nvPr/>
        </p:nvSpPr>
        <p:spPr>
          <a:xfrm>
            <a:off x="9222875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3" name="object 343"/>
          <p:cNvSpPr/>
          <p:nvPr/>
        </p:nvSpPr>
        <p:spPr>
          <a:xfrm>
            <a:off x="9275769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4" name="object 344"/>
          <p:cNvSpPr/>
          <p:nvPr/>
        </p:nvSpPr>
        <p:spPr>
          <a:xfrm>
            <a:off x="9328662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5" name="object 345"/>
          <p:cNvSpPr/>
          <p:nvPr/>
        </p:nvSpPr>
        <p:spPr>
          <a:xfrm>
            <a:off x="9381556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6" name="object 346"/>
          <p:cNvSpPr/>
          <p:nvPr/>
        </p:nvSpPr>
        <p:spPr>
          <a:xfrm>
            <a:off x="9434448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7" name="object 347"/>
          <p:cNvSpPr/>
          <p:nvPr/>
        </p:nvSpPr>
        <p:spPr>
          <a:xfrm>
            <a:off x="9487342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" name="object 348"/>
          <p:cNvSpPr/>
          <p:nvPr/>
        </p:nvSpPr>
        <p:spPr>
          <a:xfrm>
            <a:off x="9540235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9" name="object 349"/>
          <p:cNvSpPr/>
          <p:nvPr/>
        </p:nvSpPr>
        <p:spPr>
          <a:xfrm>
            <a:off x="9751809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0" name="object 350"/>
          <p:cNvSpPr/>
          <p:nvPr/>
        </p:nvSpPr>
        <p:spPr>
          <a:xfrm>
            <a:off x="9804701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1" name="object 351"/>
          <p:cNvSpPr/>
          <p:nvPr/>
        </p:nvSpPr>
        <p:spPr>
          <a:xfrm>
            <a:off x="9857595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2" name="object 352"/>
          <p:cNvSpPr/>
          <p:nvPr/>
        </p:nvSpPr>
        <p:spPr>
          <a:xfrm>
            <a:off x="9910488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3" name="object 353"/>
          <p:cNvSpPr/>
          <p:nvPr/>
        </p:nvSpPr>
        <p:spPr>
          <a:xfrm>
            <a:off x="9963381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4" name="object 354"/>
          <p:cNvSpPr/>
          <p:nvPr/>
        </p:nvSpPr>
        <p:spPr>
          <a:xfrm>
            <a:off x="10016275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5" name="object 355"/>
          <p:cNvSpPr/>
          <p:nvPr/>
        </p:nvSpPr>
        <p:spPr>
          <a:xfrm>
            <a:off x="10069168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6" name="object 356"/>
          <p:cNvSpPr/>
          <p:nvPr/>
        </p:nvSpPr>
        <p:spPr>
          <a:xfrm>
            <a:off x="10122061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7" name="object 357"/>
          <p:cNvSpPr/>
          <p:nvPr/>
        </p:nvSpPr>
        <p:spPr>
          <a:xfrm>
            <a:off x="10174954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" name="object 358"/>
          <p:cNvSpPr/>
          <p:nvPr/>
        </p:nvSpPr>
        <p:spPr>
          <a:xfrm>
            <a:off x="10227848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9" name="object 359"/>
          <p:cNvSpPr/>
          <p:nvPr/>
        </p:nvSpPr>
        <p:spPr>
          <a:xfrm>
            <a:off x="10280741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0" name="object 360"/>
          <p:cNvSpPr/>
          <p:nvPr/>
        </p:nvSpPr>
        <p:spPr>
          <a:xfrm>
            <a:off x="10333634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1" name="object 361"/>
          <p:cNvSpPr/>
          <p:nvPr/>
        </p:nvSpPr>
        <p:spPr>
          <a:xfrm>
            <a:off x="10386528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2" name="object 362"/>
          <p:cNvSpPr/>
          <p:nvPr/>
        </p:nvSpPr>
        <p:spPr>
          <a:xfrm>
            <a:off x="10439421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3" name="object 363"/>
          <p:cNvSpPr/>
          <p:nvPr/>
        </p:nvSpPr>
        <p:spPr>
          <a:xfrm>
            <a:off x="10492314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4" name="object 364"/>
          <p:cNvSpPr/>
          <p:nvPr/>
        </p:nvSpPr>
        <p:spPr>
          <a:xfrm>
            <a:off x="10545207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5" name="object 365"/>
          <p:cNvSpPr/>
          <p:nvPr/>
        </p:nvSpPr>
        <p:spPr>
          <a:xfrm>
            <a:off x="10598101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6" name="object 366"/>
          <p:cNvSpPr/>
          <p:nvPr/>
        </p:nvSpPr>
        <p:spPr>
          <a:xfrm>
            <a:off x="10650993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7" name="object 367"/>
          <p:cNvSpPr/>
          <p:nvPr/>
        </p:nvSpPr>
        <p:spPr>
          <a:xfrm>
            <a:off x="10703887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8" name="object 368"/>
          <p:cNvSpPr/>
          <p:nvPr/>
        </p:nvSpPr>
        <p:spPr>
          <a:xfrm>
            <a:off x="10756780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9" name="object 369"/>
          <p:cNvSpPr/>
          <p:nvPr/>
        </p:nvSpPr>
        <p:spPr>
          <a:xfrm>
            <a:off x="10809674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0" name="object 370"/>
          <p:cNvSpPr/>
          <p:nvPr/>
        </p:nvSpPr>
        <p:spPr>
          <a:xfrm>
            <a:off x="10862567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1" name="object 371"/>
          <p:cNvSpPr/>
          <p:nvPr/>
        </p:nvSpPr>
        <p:spPr>
          <a:xfrm>
            <a:off x="10915460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2" name="object 372"/>
          <p:cNvSpPr/>
          <p:nvPr/>
        </p:nvSpPr>
        <p:spPr>
          <a:xfrm>
            <a:off x="10968354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3" name="object 373"/>
          <p:cNvSpPr/>
          <p:nvPr/>
        </p:nvSpPr>
        <p:spPr>
          <a:xfrm>
            <a:off x="11021246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4" name="object 374"/>
          <p:cNvSpPr/>
          <p:nvPr/>
        </p:nvSpPr>
        <p:spPr>
          <a:xfrm>
            <a:off x="11074140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5" name="object 375"/>
          <p:cNvSpPr/>
          <p:nvPr/>
        </p:nvSpPr>
        <p:spPr>
          <a:xfrm>
            <a:off x="11127033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6" name="object 376"/>
          <p:cNvSpPr/>
          <p:nvPr/>
        </p:nvSpPr>
        <p:spPr>
          <a:xfrm>
            <a:off x="11179926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7" name="object 377"/>
          <p:cNvSpPr/>
          <p:nvPr/>
        </p:nvSpPr>
        <p:spPr>
          <a:xfrm>
            <a:off x="11232820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8" name="object 378"/>
          <p:cNvSpPr/>
          <p:nvPr/>
        </p:nvSpPr>
        <p:spPr>
          <a:xfrm>
            <a:off x="11285713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" name="object 379"/>
          <p:cNvSpPr/>
          <p:nvPr/>
        </p:nvSpPr>
        <p:spPr>
          <a:xfrm>
            <a:off x="11338607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0" name="object 380"/>
          <p:cNvSpPr/>
          <p:nvPr/>
        </p:nvSpPr>
        <p:spPr>
          <a:xfrm>
            <a:off x="11391500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1" name="object 381"/>
          <p:cNvSpPr/>
          <p:nvPr/>
        </p:nvSpPr>
        <p:spPr>
          <a:xfrm>
            <a:off x="11444393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2" name="object 382"/>
          <p:cNvSpPr/>
          <p:nvPr/>
        </p:nvSpPr>
        <p:spPr>
          <a:xfrm>
            <a:off x="11497286" y="116809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0" y="10013"/>
                </a:moveTo>
                <a:lnTo>
                  <a:pt x="0" y="10013"/>
                </a:lnTo>
                <a:lnTo>
                  <a:pt x="0" y="0"/>
                </a:lnTo>
                <a:lnTo>
                  <a:pt x="9990" y="0"/>
                </a:lnTo>
                <a:lnTo>
                  <a:pt x="9990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3" name="object 383"/>
          <p:cNvSpPr txBox="1"/>
          <p:nvPr/>
        </p:nvSpPr>
        <p:spPr>
          <a:xfrm>
            <a:off x="7573262" y="1089290"/>
            <a:ext cx="250451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1000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384" name="object 384"/>
          <p:cNvSpPr txBox="1"/>
          <p:nvPr/>
        </p:nvSpPr>
        <p:spPr>
          <a:xfrm>
            <a:off x="9587028" y="2714391"/>
            <a:ext cx="272303" cy="182173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9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3" b="0" i="0" u="none" strike="noStrike" kern="1200" cap="none" spc="-62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Year</a:t>
            </a:r>
            <a:endParaRPr kumimoji="0" sz="11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385" name="object 385"/>
          <p:cNvSpPr txBox="1"/>
          <p:nvPr/>
        </p:nvSpPr>
        <p:spPr>
          <a:xfrm>
            <a:off x="7398039" y="1070557"/>
            <a:ext cx="153888" cy="141973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ts val="11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3" b="0" i="0" u="none" strike="noStrike" kern="1200" cap="none" spc="-57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</a:t>
            </a:r>
            <a:r>
              <a:rPr kumimoji="0" lang="en-US" sz="1103" b="0" i="0" u="none" strike="noStrike" kern="1200" cap="none" spc="-57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103" b="0" i="0" u="none" strike="noStrike" kern="1200" cap="none" spc="-57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lang="en-US" sz="1103" b="0" i="0" u="none" strike="noStrike" kern="1200" cap="none" spc="-57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103" b="0" i="0" u="none" strike="noStrike" kern="1200" cap="none" spc="-57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Notifications</a:t>
            </a:r>
            <a:endParaRPr kumimoji="0" sz="11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386" name="object 386"/>
          <p:cNvSpPr txBox="1"/>
          <p:nvPr/>
        </p:nvSpPr>
        <p:spPr>
          <a:xfrm>
            <a:off x="7903349" y="2581861"/>
            <a:ext cx="250451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2010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387" name="object 387"/>
          <p:cNvSpPr txBox="1"/>
          <p:nvPr/>
        </p:nvSpPr>
        <p:spPr>
          <a:xfrm>
            <a:off x="9319175" y="2581861"/>
            <a:ext cx="250451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2015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388" name="object 388"/>
          <p:cNvSpPr txBox="1"/>
          <p:nvPr/>
        </p:nvSpPr>
        <p:spPr>
          <a:xfrm>
            <a:off x="10735000" y="2581861"/>
            <a:ext cx="250451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2020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389" name="object 389"/>
          <p:cNvSpPr txBox="1"/>
          <p:nvPr/>
        </p:nvSpPr>
        <p:spPr>
          <a:xfrm>
            <a:off x="11249902" y="1864009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364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390" name="object 390"/>
          <p:cNvSpPr txBox="1"/>
          <p:nvPr/>
        </p:nvSpPr>
        <p:spPr>
          <a:xfrm>
            <a:off x="10117241" y="1055293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946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391" name="object 391"/>
          <p:cNvSpPr txBox="1"/>
          <p:nvPr/>
        </p:nvSpPr>
        <p:spPr>
          <a:xfrm>
            <a:off x="8701415" y="1159508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871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392" name="object 392"/>
          <p:cNvSpPr txBox="1"/>
          <p:nvPr/>
        </p:nvSpPr>
        <p:spPr>
          <a:xfrm>
            <a:off x="9267745" y="1202585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840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393" name="object 393"/>
          <p:cNvSpPr txBox="1"/>
          <p:nvPr/>
        </p:nvSpPr>
        <p:spPr>
          <a:xfrm>
            <a:off x="9550910" y="1017775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973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394" name="object 394"/>
          <p:cNvSpPr txBox="1"/>
          <p:nvPr/>
        </p:nvSpPr>
        <p:spPr>
          <a:xfrm>
            <a:off x="8984580" y="1142834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883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395" name="object 395"/>
          <p:cNvSpPr txBox="1"/>
          <p:nvPr/>
        </p:nvSpPr>
        <p:spPr>
          <a:xfrm>
            <a:off x="8210596" y="1601384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553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396" name="object 396"/>
          <p:cNvSpPr txBox="1"/>
          <p:nvPr/>
        </p:nvSpPr>
        <p:spPr>
          <a:xfrm>
            <a:off x="10192751" y="1470767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647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397" name="object 397"/>
          <p:cNvSpPr txBox="1"/>
          <p:nvPr/>
        </p:nvSpPr>
        <p:spPr>
          <a:xfrm>
            <a:off x="8776926" y="1761182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438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398" name="object 398"/>
          <p:cNvSpPr txBox="1"/>
          <p:nvPr/>
        </p:nvSpPr>
        <p:spPr>
          <a:xfrm>
            <a:off x="9626421" y="1558309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584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399" name="object 399"/>
          <p:cNvSpPr txBox="1"/>
          <p:nvPr/>
        </p:nvSpPr>
        <p:spPr>
          <a:xfrm>
            <a:off x="10759082" y="1634734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529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00" name="object 400"/>
          <p:cNvSpPr txBox="1"/>
          <p:nvPr/>
        </p:nvSpPr>
        <p:spPr>
          <a:xfrm>
            <a:off x="9343255" y="1640292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525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01" name="object 401"/>
          <p:cNvSpPr txBox="1"/>
          <p:nvPr/>
        </p:nvSpPr>
        <p:spPr>
          <a:xfrm>
            <a:off x="8493760" y="1625007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536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02" name="object 402"/>
          <p:cNvSpPr txBox="1"/>
          <p:nvPr/>
        </p:nvSpPr>
        <p:spPr>
          <a:xfrm>
            <a:off x="8343086" y="2360968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03" name="object 403"/>
          <p:cNvSpPr txBox="1"/>
          <p:nvPr/>
        </p:nvSpPr>
        <p:spPr>
          <a:xfrm>
            <a:off x="11174738" y="2360968"/>
            <a:ext cx="363071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>
                <a:tab pos="294170" algn="l"/>
              </a:tabLst>
              <a:defRPr/>
            </a:pPr>
            <a:r>
              <a:rPr kumimoji="0" sz="838" b="0" i="0" u="none" strike="noStrike" kern="1200" cap="none" spc="-4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</a:t>
            </a:r>
            <a:r>
              <a:rPr kumimoji="0" sz="838" b="0" i="0" u="none" strike="noStrike" kern="120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</a:t>
            </a:r>
            <a:r>
              <a:rPr kumimoji="0" sz="838" b="0" i="0" u="none" strike="noStrike" kern="1200" cap="none" spc="-4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04" name="object 404"/>
          <p:cNvSpPr txBox="1"/>
          <p:nvPr/>
        </p:nvSpPr>
        <p:spPr>
          <a:xfrm>
            <a:off x="10608408" y="2357298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9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05" name="object 405"/>
          <p:cNvSpPr txBox="1"/>
          <p:nvPr/>
        </p:nvSpPr>
        <p:spPr>
          <a:xfrm>
            <a:off x="8909417" y="2369803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0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06" name="object 406"/>
          <p:cNvSpPr txBox="1"/>
          <p:nvPr/>
        </p:nvSpPr>
        <p:spPr>
          <a:xfrm>
            <a:off x="9475747" y="2369803"/>
            <a:ext cx="363071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>
                <a:tab pos="294170" algn="l"/>
              </a:tabLst>
              <a:defRPr/>
            </a:pPr>
            <a:r>
              <a:rPr kumimoji="0" sz="1257" b="0" i="0" u="none" strike="noStrike" kern="1200" cap="none" spc="-66" normalizeH="0" baseline="5847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</a:t>
            </a:r>
            <a:r>
              <a:rPr kumimoji="0" sz="1257" b="0" i="0" u="none" strike="noStrike" kern="1200" cap="none" spc="0" normalizeH="0" baseline="5847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</a:t>
            </a:r>
            <a:r>
              <a:rPr kumimoji="0" sz="838" b="0" i="0" u="none" strike="noStrike" kern="1200" cap="none" spc="-4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0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07" name="object 407"/>
          <p:cNvSpPr txBox="1"/>
          <p:nvPr/>
        </p:nvSpPr>
        <p:spPr>
          <a:xfrm>
            <a:off x="7386852" y="708288"/>
            <a:ext cx="723340" cy="15398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27" b="1" i="0" u="none" strike="noStrike" kern="120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Sex</a:t>
            </a:r>
            <a:r>
              <a:rPr kumimoji="0" sz="927" b="1" i="0" u="none" strike="noStrike" kern="120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1" i="0" u="none" strike="noStrike" kern="1200" cap="none" spc="-9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(groups)</a:t>
            </a:r>
            <a:endParaRPr kumimoji="0" sz="92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408" name="object 40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175117" y="750104"/>
            <a:ext cx="87336" cy="87259"/>
          </a:xfrm>
          <a:prstGeom prst="rect">
            <a:avLst/>
          </a:prstGeom>
        </p:spPr>
      </p:pic>
      <p:pic>
        <p:nvPicPr>
          <p:cNvPr id="409" name="object 40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704595" y="750104"/>
            <a:ext cx="87336" cy="87259"/>
          </a:xfrm>
          <a:prstGeom prst="rect">
            <a:avLst/>
          </a:prstGeom>
        </p:spPr>
      </p:pic>
      <p:pic>
        <p:nvPicPr>
          <p:cNvPr id="410" name="object 41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119353" y="750104"/>
            <a:ext cx="87336" cy="87259"/>
          </a:xfrm>
          <a:prstGeom prst="rect">
            <a:avLst/>
          </a:prstGeom>
        </p:spPr>
      </p:pic>
      <p:sp>
        <p:nvSpPr>
          <p:cNvPr id="411" name="object 411"/>
          <p:cNvSpPr txBox="1"/>
          <p:nvPr/>
        </p:nvSpPr>
        <p:spPr>
          <a:xfrm>
            <a:off x="8135086" y="708289"/>
            <a:ext cx="2109507" cy="41187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45684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>
                <a:tab pos="676311" algn="l"/>
                <a:tab pos="1092071" algn="l"/>
              </a:tabLst>
              <a:defRPr/>
            </a:pPr>
            <a:r>
              <a:rPr kumimoji="0" sz="927" b="0" i="0" u="none" strike="noStrike" kern="1200" cap="none" spc="-9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Female</a:t>
            </a:r>
            <a:r>
              <a:rPr kumimoji="0" sz="927" b="0" i="0" u="none" strike="noStrike" kern="120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</a:t>
            </a:r>
            <a:r>
              <a:rPr kumimoji="0" sz="927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Male</a:t>
            </a:r>
            <a:r>
              <a:rPr kumimoji="0" sz="927" b="0" i="0" u="none" strike="noStrike" kern="120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Not</a:t>
            </a:r>
            <a:r>
              <a:rPr kumimoji="0" sz="927" b="0" i="0" u="none" strike="noStrike" kern="1200" cap="none" spc="-13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0" i="0" u="none" strike="noStrike" kern="120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stated</a:t>
            </a:r>
            <a:r>
              <a:rPr kumimoji="0" sz="927" b="0" i="0" u="none" strike="noStrike" kern="120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0" i="0" u="none" strike="noStrike" kern="120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&amp;</a:t>
            </a:r>
            <a:r>
              <a:rPr kumimoji="0" sz="927" b="0" i="0" u="none" strike="noStrike" kern="120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0" i="0" u="none" strike="noStrike" kern="1200" cap="none" spc="-9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Other</a:t>
            </a:r>
            <a:endParaRPr kumimoji="0" sz="92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988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412" name="object 41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208716" y="3173645"/>
            <a:ext cx="4194557" cy="1348076"/>
          </a:xfrm>
          <a:prstGeom prst="rect">
            <a:avLst/>
          </a:prstGeom>
        </p:spPr>
      </p:pic>
      <p:sp>
        <p:nvSpPr>
          <p:cNvPr id="413" name="object 413"/>
          <p:cNvSpPr txBox="1"/>
          <p:nvPr/>
        </p:nvSpPr>
        <p:spPr>
          <a:xfrm>
            <a:off x="7573262" y="4746193"/>
            <a:ext cx="4618738" cy="485763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 marR="4483" lvl="0" indent="0" algn="l" defTabSz="914400" rtl="0" eaLnBrk="1" fontAlgn="auto" latinLnBrk="0" hangingPunct="1">
              <a:lnSpc>
                <a:spcPct val="1133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79" b="0" i="0" u="none" strike="noStrike" kern="1200" cap="none" spc="0" normalizeH="0" baseline="0" noProof="0">
                <a:ln>
                  <a:noFill/>
                </a:ln>
                <a:solidFill>
                  <a:srgbClr val="D5454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Statewide</a:t>
            </a:r>
            <a:r>
              <a:rPr kumimoji="0" sz="1279" b="0" i="0" u="none" strike="noStrike" kern="1200" cap="none" spc="31" normalizeH="0" baseline="0" noProof="0">
                <a:ln>
                  <a:noFill/>
                </a:ln>
                <a:solidFill>
                  <a:srgbClr val="D5454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D5454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(Note</a:t>
            </a:r>
            <a:r>
              <a:rPr kumimoji="0" sz="900" b="0" i="0" u="none" strike="noStrike" kern="1200" cap="none" spc="35" normalizeH="0" baseline="0" noProof="0">
                <a:ln>
                  <a:noFill/>
                </a:ln>
                <a:solidFill>
                  <a:srgbClr val="D5454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D5454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only</a:t>
            </a:r>
            <a:r>
              <a:rPr kumimoji="0" sz="900" b="0" i="0" u="none" strike="noStrike" kern="1200" cap="none" spc="31" normalizeH="0" baseline="0" noProof="0">
                <a:ln>
                  <a:noFill/>
                </a:ln>
                <a:solidFill>
                  <a:srgbClr val="D5454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D5454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specific</a:t>
            </a:r>
            <a:r>
              <a:rPr kumimoji="0" sz="900" b="0" i="0" u="none" strike="noStrike" kern="1200" cap="none" spc="35" normalizeH="0" baseline="0" noProof="0">
                <a:ln>
                  <a:noFill/>
                </a:ln>
                <a:solidFill>
                  <a:srgbClr val="D5454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D5454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quarters</a:t>
            </a:r>
            <a:r>
              <a:rPr kumimoji="0" sz="900" b="0" i="0" u="none" strike="noStrike" kern="1200" cap="none" spc="31" normalizeH="0" baseline="0" noProof="0">
                <a:ln>
                  <a:noFill/>
                </a:ln>
                <a:solidFill>
                  <a:srgbClr val="D5454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D5454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not</a:t>
            </a:r>
            <a:r>
              <a:rPr kumimoji="0" sz="900" b="0" i="0" u="none" strike="noStrike" kern="1200" cap="none" spc="35" normalizeH="0" baseline="0" noProof="0">
                <a:ln>
                  <a:noFill/>
                </a:ln>
                <a:solidFill>
                  <a:srgbClr val="D5454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00" b="0" i="0" u="none" strike="noStrike" kern="1200" cap="none" spc="-9" normalizeH="0" baseline="0" noProof="0">
                <a:ln>
                  <a:noFill/>
                </a:ln>
                <a:solidFill>
                  <a:srgbClr val="D5454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yearwide) </a:t>
            </a:r>
            <a:r>
              <a:rPr kumimoji="0" lang="en-US" sz="900" b="0" i="0" u="none" strike="noStrike" kern="1200" cap="none" spc="-9" normalizeH="0" baseline="0" noProof="0">
                <a:ln>
                  <a:noFill/>
                </a:ln>
                <a:solidFill>
                  <a:srgbClr val="D5454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                                           </a:t>
            </a:r>
            <a:r>
              <a:rPr kumimoji="0" sz="1456" b="0" i="0" u="none" strike="noStrike" kern="120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Data</a:t>
            </a:r>
            <a:r>
              <a:rPr kumimoji="0" sz="1456" b="0" i="0" u="none" strike="noStrike" kern="1200" cap="none" spc="49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456" b="0" i="0" u="none" strike="noStrike" kern="120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from</a:t>
            </a:r>
            <a:r>
              <a:rPr kumimoji="0" sz="1456" b="0" i="0" u="none" strike="noStrike" kern="1200" cap="none" spc="53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456" b="0" i="0" u="none" strike="noStrike" kern="120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Q1-Q3</a:t>
            </a:r>
            <a:r>
              <a:rPr kumimoji="0" sz="1456" b="0" i="0" u="none" strike="noStrike" kern="1200" cap="none" spc="53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456" b="0" i="0" u="none" strike="noStrike" kern="120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Chlamydia</a:t>
            </a:r>
            <a:r>
              <a:rPr kumimoji="0" sz="1456" b="0" i="0" u="none" strike="noStrike" kern="1200" cap="none" spc="53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456" b="0" i="0" u="none" strike="noStrike" kern="120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2017-2021</a:t>
            </a:r>
            <a:r>
              <a:rPr kumimoji="0" sz="1456" b="0" i="0" u="none" strike="noStrike" kern="1200" cap="none" spc="53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456" b="0" i="0" u="none" strike="noStrike" kern="1200" cap="none" spc="-9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Overall Victoria</a:t>
            </a:r>
            <a:endParaRPr kumimoji="0" sz="145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grpSp>
        <p:nvGrpSpPr>
          <p:cNvPr id="414" name="object 414"/>
          <p:cNvGrpSpPr/>
          <p:nvPr/>
        </p:nvGrpSpPr>
        <p:grpSpPr>
          <a:xfrm>
            <a:off x="1078200" y="4029972"/>
            <a:ext cx="432547" cy="1618129"/>
            <a:chOff x="866360" y="4567301"/>
            <a:chExt cx="490220" cy="1833880"/>
          </a:xfrm>
        </p:grpSpPr>
        <p:sp>
          <p:nvSpPr>
            <p:cNvPr id="415" name="object 415"/>
            <p:cNvSpPr/>
            <p:nvPr/>
          </p:nvSpPr>
          <p:spPr>
            <a:xfrm>
              <a:off x="866355" y="4620412"/>
              <a:ext cx="490220" cy="1780539"/>
            </a:xfrm>
            <a:custGeom>
              <a:avLst/>
              <a:gdLst/>
              <a:ahLst/>
              <a:cxnLst/>
              <a:rect l="l" t="t" r="r" b="b"/>
              <a:pathLst>
                <a:path w="490219" h="1780539">
                  <a:moveTo>
                    <a:pt x="9994" y="1770214"/>
                  </a:moveTo>
                  <a:lnTo>
                    <a:pt x="0" y="1770214"/>
                  </a:lnTo>
                  <a:lnTo>
                    <a:pt x="0" y="1780222"/>
                  </a:lnTo>
                  <a:lnTo>
                    <a:pt x="9994" y="1780222"/>
                  </a:lnTo>
                  <a:lnTo>
                    <a:pt x="9994" y="1770214"/>
                  </a:lnTo>
                  <a:close/>
                </a:path>
                <a:path w="490219" h="1780539">
                  <a:moveTo>
                    <a:pt x="70002" y="1770214"/>
                  </a:moveTo>
                  <a:lnTo>
                    <a:pt x="60007" y="1770214"/>
                  </a:lnTo>
                  <a:lnTo>
                    <a:pt x="60007" y="1780222"/>
                  </a:lnTo>
                  <a:lnTo>
                    <a:pt x="70002" y="1780222"/>
                  </a:lnTo>
                  <a:lnTo>
                    <a:pt x="70002" y="1770214"/>
                  </a:lnTo>
                  <a:close/>
                </a:path>
                <a:path w="490219" h="1780539">
                  <a:moveTo>
                    <a:pt x="130022" y="1770214"/>
                  </a:moveTo>
                  <a:lnTo>
                    <a:pt x="120015" y="1770214"/>
                  </a:lnTo>
                  <a:lnTo>
                    <a:pt x="120015" y="1780222"/>
                  </a:lnTo>
                  <a:lnTo>
                    <a:pt x="130022" y="1780222"/>
                  </a:lnTo>
                  <a:lnTo>
                    <a:pt x="130022" y="1770214"/>
                  </a:lnTo>
                  <a:close/>
                </a:path>
                <a:path w="490219" h="1780539">
                  <a:moveTo>
                    <a:pt x="190030" y="1770214"/>
                  </a:moveTo>
                  <a:lnTo>
                    <a:pt x="180022" y="1770214"/>
                  </a:lnTo>
                  <a:lnTo>
                    <a:pt x="180022" y="1780222"/>
                  </a:lnTo>
                  <a:lnTo>
                    <a:pt x="190030" y="1780222"/>
                  </a:lnTo>
                  <a:lnTo>
                    <a:pt x="190030" y="1770214"/>
                  </a:lnTo>
                  <a:close/>
                </a:path>
                <a:path w="490219" h="1780539">
                  <a:moveTo>
                    <a:pt x="250037" y="1770214"/>
                  </a:moveTo>
                  <a:lnTo>
                    <a:pt x="240030" y="1770214"/>
                  </a:lnTo>
                  <a:lnTo>
                    <a:pt x="240030" y="1780222"/>
                  </a:lnTo>
                  <a:lnTo>
                    <a:pt x="250037" y="1780222"/>
                  </a:lnTo>
                  <a:lnTo>
                    <a:pt x="250037" y="1770214"/>
                  </a:lnTo>
                  <a:close/>
                </a:path>
                <a:path w="490219" h="1780539">
                  <a:moveTo>
                    <a:pt x="310045" y="1770214"/>
                  </a:moveTo>
                  <a:lnTo>
                    <a:pt x="300037" y="1770214"/>
                  </a:lnTo>
                  <a:lnTo>
                    <a:pt x="300037" y="1780222"/>
                  </a:lnTo>
                  <a:lnTo>
                    <a:pt x="310045" y="1780222"/>
                  </a:lnTo>
                  <a:lnTo>
                    <a:pt x="310045" y="1770214"/>
                  </a:lnTo>
                  <a:close/>
                </a:path>
                <a:path w="490219" h="1780539">
                  <a:moveTo>
                    <a:pt x="370052" y="1770214"/>
                  </a:moveTo>
                  <a:lnTo>
                    <a:pt x="360057" y="1770214"/>
                  </a:lnTo>
                  <a:lnTo>
                    <a:pt x="360057" y="1780222"/>
                  </a:lnTo>
                  <a:lnTo>
                    <a:pt x="370052" y="1780222"/>
                  </a:lnTo>
                  <a:lnTo>
                    <a:pt x="370052" y="1770214"/>
                  </a:lnTo>
                  <a:close/>
                </a:path>
                <a:path w="490219" h="1780539">
                  <a:moveTo>
                    <a:pt x="430060" y="1770214"/>
                  </a:moveTo>
                  <a:lnTo>
                    <a:pt x="420065" y="1770214"/>
                  </a:lnTo>
                  <a:lnTo>
                    <a:pt x="420065" y="1780222"/>
                  </a:lnTo>
                  <a:lnTo>
                    <a:pt x="430060" y="1780222"/>
                  </a:lnTo>
                  <a:lnTo>
                    <a:pt x="430060" y="1770214"/>
                  </a:lnTo>
                  <a:close/>
                </a:path>
                <a:path w="490219" h="1780539">
                  <a:moveTo>
                    <a:pt x="490067" y="1770214"/>
                  </a:moveTo>
                  <a:lnTo>
                    <a:pt x="480072" y="1770214"/>
                  </a:lnTo>
                  <a:lnTo>
                    <a:pt x="480072" y="1780222"/>
                  </a:lnTo>
                  <a:lnTo>
                    <a:pt x="490067" y="1780222"/>
                  </a:lnTo>
                  <a:lnTo>
                    <a:pt x="490067" y="1770214"/>
                  </a:lnTo>
                  <a:close/>
                </a:path>
                <a:path w="490219" h="1780539">
                  <a:moveTo>
                    <a:pt x="490067" y="1180147"/>
                  </a:moveTo>
                  <a:lnTo>
                    <a:pt x="480072" y="1180147"/>
                  </a:lnTo>
                  <a:lnTo>
                    <a:pt x="480072" y="1190155"/>
                  </a:lnTo>
                  <a:lnTo>
                    <a:pt x="490067" y="1190155"/>
                  </a:lnTo>
                  <a:lnTo>
                    <a:pt x="490067" y="1180147"/>
                  </a:lnTo>
                  <a:close/>
                </a:path>
                <a:path w="490219" h="1780539">
                  <a:moveTo>
                    <a:pt x="490067" y="590080"/>
                  </a:moveTo>
                  <a:lnTo>
                    <a:pt x="480072" y="590080"/>
                  </a:lnTo>
                  <a:lnTo>
                    <a:pt x="480072" y="600075"/>
                  </a:lnTo>
                  <a:lnTo>
                    <a:pt x="490067" y="600075"/>
                  </a:lnTo>
                  <a:lnTo>
                    <a:pt x="490067" y="590080"/>
                  </a:lnTo>
                  <a:close/>
                </a:path>
                <a:path w="490219" h="1780539">
                  <a:moveTo>
                    <a:pt x="490067" y="0"/>
                  </a:moveTo>
                  <a:lnTo>
                    <a:pt x="480072" y="0"/>
                  </a:lnTo>
                  <a:lnTo>
                    <a:pt x="480072" y="10007"/>
                  </a:lnTo>
                  <a:lnTo>
                    <a:pt x="490067" y="10007"/>
                  </a:lnTo>
                  <a:lnTo>
                    <a:pt x="49006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6" name="object 416"/>
            <p:cNvSpPr/>
            <p:nvPr/>
          </p:nvSpPr>
          <p:spPr>
            <a:xfrm>
              <a:off x="866360" y="4567301"/>
              <a:ext cx="441959" cy="1823720"/>
            </a:xfrm>
            <a:custGeom>
              <a:avLst/>
              <a:gdLst/>
              <a:ahLst/>
              <a:cxnLst/>
              <a:rect l="l" t="t" r="r" b="b"/>
              <a:pathLst>
                <a:path w="441959" h="1823720">
                  <a:moveTo>
                    <a:pt x="441418" y="1823325"/>
                  </a:moveTo>
                  <a:lnTo>
                    <a:pt x="0" y="1823325"/>
                  </a:lnTo>
                  <a:lnTo>
                    <a:pt x="0" y="0"/>
                  </a:lnTo>
                  <a:lnTo>
                    <a:pt x="441418" y="0"/>
                  </a:lnTo>
                  <a:lnTo>
                    <a:pt x="441418" y="1823325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7" name="object 417"/>
          <p:cNvGrpSpPr/>
          <p:nvPr/>
        </p:nvGrpSpPr>
        <p:grpSpPr>
          <a:xfrm>
            <a:off x="1554741" y="4076831"/>
            <a:ext cx="432547" cy="1571064"/>
            <a:chOff x="1406440" y="4620408"/>
            <a:chExt cx="490220" cy="1780539"/>
          </a:xfrm>
        </p:grpSpPr>
        <p:sp>
          <p:nvSpPr>
            <p:cNvPr id="418" name="object 418"/>
            <p:cNvSpPr/>
            <p:nvPr/>
          </p:nvSpPr>
          <p:spPr>
            <a:xfrm>
              <a:off x="1406436" y="4620412"/>
              <a:ext cx="490220" cy="1780539"/>
            </a:xfrm>
            <a:custGeom>
              <a:avLst/>
              <a:gdLst/>
              <a:ahLst/>
              <a:cxnLst/>
              <a:rect l="l" t="t" r="r" b="b"/>
              <a:pathLst>
                <a:path w="490219" h="1780539">
                  <a:moveTo>
                    <a:pt x="9994" y="1770214"/>
                  </a:moveTo>
                  <a:lnTo>
                    <a:pt x="0" y="1770214"/>
                  </a:lnTo>
                  <a:lnTo>
                    <a:pt x="0" y="1780222"/>
                  </a:lnTo>
                  <a:lnTo>
                    <a:pt x="9994" y="1780222"/>
                  </a:lnTo>
                  <a:lnTo>
                    <a:pt x="9994" y="1770214"/>
                  </a:lnTo>
                  <a:close/>
                </a:path>
                <a:path w="490219" h="1780539">
                  <a:moveTo>
                    <a:pt x="9994" y="1180147"/>
                  </a:moveTo>
                  <a:lnTo>
                    <a:pt x="0" y="1180147"/>
                  </a:lnTo>
                  <a:lnTo>
                    <a:pt x="0" y="1190155"/>
                  </a:lnTo>
                  <a:lnTo>
                    <a:pt x="9994" y="1190155"/>
                  </a:lnTo>
                  <a:lnTo>
                    <a:pt x="9994" y="1180147"/>
                  </a:lnTo>
                  <a:close/>
                </a:path>
                <a:path w="490219" h="1780539">
                  <a:moveTo>
                    <a:pt x="9994" y="590080"/>
                  </a:moveTo>
                  <a:lnTo>
                    <a:pt x="0" y="590080"/>
                  </a:lnTo>
                  <a:lnTo>
                    <a:pt x="0" y="600075"/>
                  </a:lnTo>
                  <a:lnTo>
                    <a:pt x="9994" y="600075"/>
                  </a:lnTo>
                  <a:lnTo>
                    <a:pt x="9994" y="590080"/>
                  </a:lnTo>
                  <a:close/>
                </a:path>
                <a:path w="490219" h="1780539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490219" h="1780539">
                  <a:moveTo>
                    <a:pt x="70002" y="1770214"/>
                  </a:moveTo>
                  <a:lnTo>
                    <a:pt x="60007" y="1770214"/>
                  </a:lnTo>
                  <a:lnTo>
                    <a:pt x="60007" y="1780222"/>
                  </a:lnTo>
                  <a:lnTo>
                    <a:pt x="70002" y="1780222"/>
                  </a:lnTo>
                  <a:lnTo>
                    <a:pt x="70002" y="1770214"/>
                  </a:lnTo>
                  <a:close/>
                </a:path>
                <a:path w="490219" h="1780539">
                  <a:moveTo>
                    <a:pt x="70002" y="0"/>
                  </a:moveTo>
                  <a:lnTo>
                    <a:pt x="60007" y="0"/>
                  </a:lnTo>
                  <a:lnTo>
                    <a:pt x="60007" y="10007"/>
                  </a:lnTo>
                  <a:lnTo>
                    <a:pt x="70002" y="10007"/>
                  </a:lnTo>
                  <a:lnTo>
                    <a:pt x="70002" y="0"/>
                  </a:lnTo>
                  <a:close/>
                </a:path>
                <a:path w="490219" h="1780539">
                  <a:moveTo>
                    <a:pt x="130022" y="1770214"/>
                  </a:moveTo>
                  <a:lnTo>
                    <a:pt x="120015" y="1770214"/>
                  </a:lnTo>
                  <a:lnTo>
                    <a:pt x="120015" y="1780222"/>
                  </a:lnTo>
                  <a:lnTo>
                    <a:pt x="130022" y="1780222"/>
                  </a:lnTo>
                  <a:lnTo>
                    <a:pt x="130022" y="1770214"/>
                  </a:lnTo>
                  <a:close/>
                </a:path>
                <a:path w="490219" h="1780539">
                  <a:moveTo>
                    <a:pt x="130022" y="0"/>
                  </a:moveTo>
                  <a:lnTo>
                    <a:pt x="120015" y="0"/>
                  </a:lnTo>
                  <a:lnTo>
                    <a:pt x="120015" y="10007"/>
                  </a:lnTo>
                  <a:lnTo>
                    <a:pt x="130022" y="10007"/>
                  </a:lnTo>
                  <a:lnTo>
                    <a:pt x="130022" y="0"/>
                  </a:lnTo>
                  <a:close/>
                </a:path>
                <a:path w="490219" h="1780539">
                  <a:moveTo>
                    <a:pt x="190030" y="1770214"/>
                  </a:moveTo>
                  <a:lnTo>
                    <a:pt x="180022" y="1770214"/>
                  </a:lnTo>
                  <a:lnTo>
                    <a:pt x="180022" y="1780222"/>
                  </a:lnTo>
                  <a:lnTo>
                    <a:pt x="190030" y="1780222"/>
                  </a:lnTo>
                  <a:lnTo>
                    <a:pt x="190030" y="1770214"/>
                  </a:lnTo>
                  <a:close/>
                </a:path>
                <a:path w="490219" h="1780539">
                  <a:moveTo>
                    <a:pt x="190030" y="0"/>
                  </a:moveTo>
                  <a:lnTo>
                    <a:pt x="180022" y="0"/>
                  </a:lnTo>
                  <a:lnTo>
                    <a:pt x="180022" y="10007"/>
                  </a:lnTo>
                  <a:lnTo>
                    <a:pt x="190030" y="10007"/>
                  </a:lnTo>
                  <a:lnTo>
                    <a:pt x="190030" y="0"/>
                  </a:lnTo>
                  <a:close/>
                </a:path>
                <a:path w="490219" h="1780539">
                  <a:moveTo>
                    <a:pt x="250037" y="1770214"/>
                  </a:moveTo>
                  <a:lnTo>
                    <a:pt x="240030" y="1770214"/>
                  </a:lnTo>
                  <a:lnTo>
                    <a:pt x="240030" y="1780222"/>
                  </a:lnTo>
                  <a:lnTo>
                    <a:pt x="250037" y="1780222"/>
                  </a:lnTo>
                  <a:lnTo>
                    <a:pt x="250037" y="1770214"/>
                  </a:lnTo>
                  <a:close/>
                </a:path>
                <a:path w="490219" h="1780539">
                  <a:moveTo>
                    <a:pt x="250037" y="0"/>
                  </a:moveTo>
                  <a:lnTo>
                    <a:pt x="240030" y="0"/>
                  </a:lnTo>
                  <a:lnTo>
                    <a:pt x="240030" y="10007"/>
                  </a:lnTo>
                  <a:lnTo>
                    <a:pt x="250037" y="10007"/>
                  </a:lnTo>
                  <a:lnTo>
                    <a:pt x="250037" y="0"/>
                  </a:lnTo>
                  <a:close/>
                </a:path>
                <a:path w="490219" h="1780539">
                  <a:moveTo>
                    <a:pt x="310045" y="1770214"/>
                  </a:moveTo>
                  <a:lnTo>
                    <a:pt x="300037" y="1770214"/>
                  </a:lnTo>
                  <a:lnTo>
                    <a:pt x="300037" y="1780222"/>
                  </a:lnTo>
                  <a:lnTo>
                    <a:pt x="310045" y="1780222"/>
                  </a:lnTo>
                  <a:lnTo>
                    <a:pt x="310045" y="1770214"/>
                  </a:lnTo>
                  <a:close/>
                </a:path>
                <a:path w="490219" h="1780539">
                  <a:moveTo>
                    <a:pt x="310045" y="0"/>
                  </a:moveTo>
                  <a:lnTo>
                    <a:pt x="300037" y="0"/>
                  </a:lnTo>
                  <a:lnTo>
                    <a:pt x="300037" y="10007"/>
                  </a:lnTo>
                  <a:lnTo>
                    <a:pt x="310045" y="10007"/>
                  </a:lnTo>
                  <a:lnTo>
                    <a:pt x="310045" y="0"/>
                  </a:lnTo>
                  <a:close/>
                </a:path>
                <a:path w="490219" h="1780539">
                  <a:moveTo>
                    <a:pt x="370052" y="1770214"/>
                  </a:moveTo>
                  <a:lnTo>
                    <a:pt x="360045" y="1770214"/>
                  </a:lnTo>
                  <a:lnTo>
                    <a:pt x="360045" y="1780222"/>
                  </a:lnTo>
                  <a:lnTo>
                    <a:pt x="370052" y="1780222"/>
                  </a:lnTo>
                  <a:lnTo>
                    <a:pt x="370052" y="1770214"/>
                  </a:lnTo>
                  <a:close/>
                </a:path>
                <a:path w="490219" h="1780539">
                  <a:moveTo>
                    <a:pt x="370052" y="0"/>
                  </a:moveTo>
                  <a:lnTo>
                    <a:pt x="360045" y="0"/>
                  </a:lnTo>
                  <a:lnTo>
                    <a:pt x="360045" y="10007"/>
                  </a:lnTo>
                  <a:lnTo>
                    <a:pt x="370052" y="10007"/>
                  </a:lnTo>
                  <a:lnTo>
                    <a:pt x="370052" y="0"/>
                  </a:lnTo>
                  <a:close/>
                </a:path>
                <a:path w="490219" h="1780539">
                  <a:moveTo>
                    <a:pt x="430060" y="1770214"/>
                  </a:moveTo>
                  <a:lnTo>
                    <a:pt x="420065" y="1770214"/>
                  </a:lnTo>
                  <a:lnTo>
                    <a:pt x="420065" y="1780222"/>
                  </a:lnTo>
                  <a:lnTo>
                    <a:pt x="430060" y="1780222"/>
                  </a:lnTo>
                  <a:lnTo>
                    <a:pt x="430060" y="1770214"/>
                  </a:lnTo>
                  <a:close/>
                </a:path>
                <a:path w="490219" h="1780539">
                  <a:moveTo>
                    <a:pt x="430060" y="0"/>
                  </a:moveTo>
                  <a:lnTo>
                    <a:pt x="420065" y="0"/>
                  </a:lnTo>
                  <a:lnTo>
                    <a:pt x="420065" y="10007"/>
                  </a:lnTo>
                  <a:lnTo>
                    <a:pt x="430060" y="10007"/>
                  </a:lnTo>
                  <a:lnTo>
                    <a:pt x="430060" y="0"/>
                  </a:lnTo>
                  <a:close/>
                </a:path>
                <a:path w="490219" h="1780539">
                  <a:moveTo>
                    <a:pt x="490067" y="1770214"/>
                  </a:moveTo>
                  <a:lnTo>
                    <a:pt x="480072" y="1770214"/>
                  </a:lnTo>
                  <a:lnTo>
                    <a:pt x="480072" y="1780222"/>
                  </a:lnTo>
                  <a:lnTo>
                    <a:pt x="490067" y="1780222"/>
                  </a:lnTo>
                  <a:lnTo>
                    <a:pt x="490067" y="1770214"/>
                  </a:lnTo>
                  <a:close/>
                </a:path>
                <a:path w="490219" h="1780539">
                  <a:moveTo>
                    <a:pt x="490067" y="1180147"/>
                  </a:moveTo>
                  <a:lnTo>
                    <a:pt x="480072" y="1180147"/>
                  </a:lnTo>
                  <a:lnTo>
                    <a:pt x="480072" y="1190155"/>
                  </a:lnTo>
                  <a:lnTo>
                    <a:pt x="490067" y="1190155"/>
                  </a:lnTo>
                  <a:lnTo>
                    <a:pt x="490067" y="1180147"/>
                  </a:lnTo>
                  <a:close/>
                </a:path>
                <a:path w="490219" h="1780539">
                  <a:moveTo>
                    <a:pt x="490067" y="590080"/>
                  </a:moveTo>
                  <a:lnTo>
                    <a:pt x="480072" y="590080"/>
                  </a:lnTo>
                  <a:lnTo>
                    <a:pt x="480072" y="600075"/>
                  </a:lnTo>
                  <a:lnTo>
                    <a:pt x="490067" y="600075"/>
                  </a:lnTo>
                  <a:lnTo>
                    <a:pt x="490067" y="590080"/>
                  </a:lnTo>
                  <a:close/>
                </a:path>
                <a:path w="490219" h="1780539">
                  <a:moveTo>
                    <a:pt x="490067" y="0"/>
                  </a:moveTo>
                  <a:lnTo>
                    <a:pt x="480072" y="0"/>
                  </a:lnTo>
                  <a:lnTo>
                    <a:pt x="480072" y="10007"/>
                  </a:lnTo>
                  <a:lnTo>
                    <a:pt x="490067" y="10007"/>
                  </a:lnTo>
                  <a:lnTo>
                    <a:pt x="49006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9" name="object 419"/>
            <p:cNvSpPr/>
            <p:nvPr/>
          </p:nvSpPr>
          <p:spPr>
            <a:xfrm>
              <a:off x="1418133" y="4653452"/>
              <a:ext cx="441959" cy="1737360"/>
            </a:xfrm>
            <a:custGeom>
              <a:avLst/>
              <a:gdLst/>
              <a:ahLst/>
              <a:cxnLst/>
              <a:rect l="l" t="t" r="r" b="b"/>
              <a:pathLst>
                <a:path w="441960" h="1737360">
                  <a:moveTo>
                    <a:pt x="441418" y="1737174"/>
                  </a:moveTo>
                  <a:lnTo>
                    <a:pt x="0" y="1737174"/>
                  </a:lnTo>
                  <a:lnTo>
                    <a:pt x="0" y="0"/>
                  </a:lnTo>
                  <a:lnTo>
                    <a:pt x="441418" y="0"/>
                  </a:lnTo>
                  <a:lnTo>
                    <a:pt x="441418" y="1737174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0" name="object 420"/>
          <p:cNvGrpSpPr/>
          <p:nvPr/>
        </p:nvGrpSpPr>
        <p:grpSpPr>
          <a:xfrm>
            <a:off x="2031282" y="4275721"/>
            <a:ext cx="432547" cy="1372160"/>
            <a:chOff x="1946519" y="4845816"/>
            <a:chExt cx="490220" cy="1555115"/>
          </a:xfrm>
        </p:grpSpPr>
        <p:sp>
          <p:nvSpPr>
            <p:cNvPr id="421" name="object 421"/>
            <p:cNvSpPr/>
            <p:nvPr/>
          </p:nvSpPr>
          <p:spPr>
            <a:xfrm>
              <a:off x="1946516" y="5210492"/>
              <a:ext cx="490220" cy="1190625"/>
            </a:xfrm>
            <a:custGeom>
              <a:avLst/>
              <a:gdLst/>
              <a:ahLst/>
              <a:cxnLst/>
              <a:rect l="l" t="t" r="r" b="b"/>
              <a:pathLst>
                <a:path w="490219" h="1190625">
                  <a:moveTo>
                    <a:pt x="9994" y="1180134"/>
                  </a:moveTo>
                  <a:lnTo>
                    <a:pt x="0" y="1180134"/>
                  </a:lnTo>
                  <a:lnTo>
                    <a:pt x="0" y="1190142"/>
                  </a:lnTo>
                  <a:lnTo>
                    <a:pt x="9994" y="1190142"/>
                  </a:lnTo>
                  <a:lnTo>
                    <a:pt x="9994" y="1180134"/>
                  </a:lnTo>
                  <a:close/>
                </a:path>
                <a:path w="490219" h="1190625">
                  <a:moveTo>
                    <a:pt x="9994" y="590067"/>
                  </a:moveTo>
                  <a:lnTo>
                    <a:pt x="0" y="590067"/>
                  </a:lnTo>
                  <a:lnTo>
                    <a:pt x="0" y="600075"/>
                  </a:lnTo>
                  <a:lnTo>
                    <a:pt x="9994" y="600075"/>
                  </a:lnTo>
                  <a:lnTo>
                    <a:pt x="9994" y="590067"/>
                  </a:lnTo>
                  <a:close/>
                </a:path>
                <a:path w="490219" h="1190625">
                  <a:moveTo>
                    <a:pt x="9994" y="0"/>
                  </a:moveTo>
                  <a:lnTo>
                    <a:pt x="0" y="0"/>
                  </a:lnTo>
                  <a:lnTo>
                    <a:pt x="0" y="9994"/>
                  </a:lnTo>
                  <a:lnTo>
                    <a:pt x="9994" y="9994"/>
                  </a:lnTo>
                  <a:lnTo>
                    <a:pt x="9994" y="0"/>
                  </a:lnTo>
                  <a:close/>
                </a:path>
                <a:path w="490219" h="1190625">
                  <a:moveTo>
                    <a:pt x="70002" y="1180134"/>
                  </a:moveTo>
                  <a:lnTo>
                    <a:pt x="60007" y="1180134"/>
                  </a:lnTo>
                  <a:lnTo>
                    <a:pt x="60007" y="1190142"/>
                  </a:lnTo>
                  <a:lnTo>
                    <a:pt x="70002" y="1190142"/>
                  </a:lnTo>
                  <a:lnTo>
                    <a:pt x="70002" y="1180134"/>
                  </a:lnTo>
                  <a:close/>
                </a:path>
                <a:path w="490219" h="1190625">
                  <a:moveTo>
                    <a:pt x="130009" y="1180134"/>
                  </a:moveTo>
                  <a:lnTo>
                    <a:pt x="120015" y="1180134"/>
                  </a:lnTo>
                  <a:lnTo>
                    <a:pt x="120015" y="1190142"/>
                  </a:lnTo>
                  <a:lnTo>
                    <a:pt x="130009" y="1190142"/>
                  </a:lnTo>
                  <a:lnTo>
                    <a:pt x="130009" y="1180134"/>
                  </a:lnTo>
                  <a:close/>
                </a:path>
                <a:path w="490219" h="1190625">
                  <a:moveTo>
                    <a:pt x="190030" y="1180134"/>
                  </a:moveTo>
                  <a:lnTo>
                    <a:pt x="180022" y="1180134"/>
                  </a:lnTo>
                  <a:lnTo>
                    <a:pt x="180022" y="1190142"/>
                  </a:lnTo>
                  <a:lnTo>
                    <a:pt x="190030" y="1190142"/>
                  </a:lnTo>
                  <a:lnTo>
                    <a:pt x="190030" y="1180134"/>
                  </a:lnTo>
                  <a:close/>
                </a:path>
                <a:path w="490219" h="1190625">
                  <a:moveTo>
                    <a:pt x="250037" y="1180134"/>
                  </a:moveTo>
                  <a:lnTo>
                    <a:pt x="240030" y="1180134"/>
                  </a:lnTo>
                  <a:lnTo>
                    <a:pt x="240030" y="1190142"/>
                  </a:lnTo>
                  <a:lnTo>
                    <a:pt x="250037" y="1190142"/>
                  </a:lnTo>
                  <a:lnTo>
                    <a:pt x="250037" y="1180134"/>
                  </a:lnTo>
                  <a:close/>
                </a:path>
                <a:path w="490219" h="1190625">
                  <a:moveTo>
                    <a:pt x="310045" y="1180134"/>
                  </a:moveTo>
                  <a:lnTo>
                    <a:pt x="300037" y="1180134"/>
                  </a:lnTo>
                  <a:lnTo>
                    <a:pt x="300037" y="1190142"/>
                  </a:lnTo>
                  <a:lnTo>
                    <a:pt x="310045" y="1190142"/>
                  </a:lnTo>
                  <a:lnTo>
                    <a:pt x="310045" y="1180134"/>
                  </a:lnTo>
                  <a:close/>
                </a:path>
                <a:path w="490219" h="1190625">
                  <a:moveTo>
                    <a:pt x="370052" y="1180134"/>
                  </a:moveTo>
                  <a:lnTo>
                    <a:pt x="360045" y="1180134"/>
                  </a:lnTo>
                  <a:lnTo>
                    <a:pt x="360045" y="1190142"/>
                  </a:lnTo>
                  <a:lnTo>
                    <a:pt x="370052" y="1190142"/>
                  </a:lnTo>
                  <a:lnTo>
                    <a:pt x="370052" y="1180134"/>
                  </a:lnTo>
                  <a:close/>
                </a:path>
                <a:path w="490219" h="1190625">
                  <a:moveTo>
                    <a:pt x="430060" y="1180134"/>
                  </a:moveTo>
                  <a:lnTo>
                    <a:pt x="420052" y="1180134"/>
                  </a:lnTo>
                  <a:lnTo>
                    <a:pt x="420052" y="1190142"/>
                  </a:lnTo>
                  <a:lnTo>
                    <a:pt x="430060" y="1190142"/>
                  </a:lnTo>
                  <a:lnTo>
                    <a:pt x="430060" y="1180134"/>
                  </a:lnTo>
                  <a:close/>
                </a:path>
                <a:path w="490219" h="1190625">
                  <a:moveTo>
                    <a:pt x="490067" y="1180134"/>
                  </a:moveTo>
                  <a:lnTo>
                    <a:pt x="480072" y="1180134"/>
                  </a:lnTo>
                  <a:lnTo>
                    <a:pt x="480072" y="1190142"/>
                  </a:lnTo>
                  <a:lnTo>
                    <a:pt x="490067" y="1190142"/>
                  </a:lnTo>
                  <a:lnTo>
                    <a:pt x="490067" y="1180134"/>
                  </a:lnTo>
                  <a:close/>
                </a:path>
                <a:path w="490219" h="1190625">
                  <a:moveTo>
                    <a:pt x="490067" y="590067"/>
                  </a:moveTo>
                  <a:lnTo>
                    <a:pt x="480072" y="590067"/>
                  </a:lnTo>
                  <a:lnTo>
                    <a:pt x="480072" y="600075"/>
                  </a:lnTo>
                  <a:lnTo>
                    <a:pt x="490067" y="600075"/>
                  </a:lnTo>
                  <a:lnTo>
                    <a:pt x="490067" y="590067"/>
                  </a:lnTo>
                  <a:close/>
                </a:path>
                <a:path w="490219" h="1190625">
                  <a:moveTo>
                    <a:pt x="490067" y="0"/>
                  </a:moveTo>
                  <a:lnTo>
                    <a:pt x="480072" y="0"/>
                  </a:lnTo>
                  <a:lnTo>
                    <a:pt x="480072" y="9994"/>
                  </a:lnTo>
                  <a:lnTo>
                    <a:pt x="490067" y="9994"/>
                  </a:lnTo>
                  <a:lnTo>
                    <a:pt x="49006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2" name="object 422"/>
            <p:cNvSpPr/>
            <p:nvPr/>
          </p:nvSpPr>
          <p:spPr>
            <a:xfrm>
              <a:off x="1969907" y="4845816"/>
              <a:ext cx="441959" cy="1544955"/>
            </a:xfrm>
            <a:custGeom>
              <a:avLst/>
              <a:gdLst/>
              <a:ahLst/>
              <a:cxnLst/>
              <a:rect l="l" t="t" r="r" b="b"/>
              <a:pathLst>
                <a:path w="441960" h="1544954">
                  <a:moveTo>
                    <a:pt x="441418" y="1544810"/>
                  </a:moveTo>
                  <a:lnTo>
                    <a:pt x="0" y="1544810"/>
                  </a:lnTo>
                  <a:lnTo>
                    <a:pt x="0" y="0"/>
                  </a:lnTo>
                  <a:lnTo>
                    <a:pt x="441418" y="0"/>
                  </a:lnTo>
                  <a:lnTo>
                    <a:pt x="441418" y="1544810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3" name="object 423"/>
          <p:cNvGrpSpPr/>
          <p:nvPr/>
        </p:nvGrpSpPr>
        <p:grpSpPr>
          <a:xfrm>
            <a:off x="2507822" y="4231986"/>
            <a:ext cx="432547" cy="1415863"/>
            <a:chOff x="2486598" y="4796250"/>
            <a:chExt cx="490220" cy="1604645"/>
          </a:xfrm>
        </p:grpSpPr>
        <p:sp>
          <p:nvSpPr>
            <p:cNvPr id="424" name="object 424"/>
            <p:cNvSpPr/>
            <p:nvPr/>
          </p:nvSpPr>
          <p:spPr>
            <a:xfrm>
              <a:off x="2486596" y="5210492"/>
              <a:ext cx="490220" cy="1190625"/>
            </a:xfrm>
            <a:custGeom>
              <a:avLst/>
              <a:gdLst/>
              <a:ahLst/>
              <a:cxnLst/>
              <a:rect l="l" t="t" r="r" b="b"/>
              <a:pathLst>
                <a:path w="490219" h="1190625">
                  <a:moveTo>
                    <a:pt x="9994" y="1180134"/>
                  </a:moveTo>
                  <a:lnTo>
                    <a:pt x="0" y="1180134"/>
                  </a:lnTo>
                  <a:lnTo>
                    <a:pt x="0" y="1190142"/>
                  </a:lnTo>
                  <a:lnTo>
                    <a:pt x="9994" y="1190142"/>
                  </a:lnTo>
                  <a:lnTo>
                    <a:pt x="9994" y="1180134"/>
                  </a:lnTo>
                  <a:close/>
                </a:path>
                <a:path w="490219" h="1190625">
                  <a:moveTo>
                    <a:pt x="9994" y="590067"/>
                  </a:moveTo>
                  <a:lnTo>
                    <a:pt x="0" y="590067"/>
                  </a:lnTo>
                  <a:lnTo>
                    <a:pt x="0" y="600075"/>
                  </a:lnTo>
                  <a:lnTo>
                    <a:pt x="9994" y="600075"/>
                  </a:lnTo>
                  <a:lnTo>
                    <a:pt x="9994" y="590067"/>
                  </a:lnTo>
                  <a:close/>
                </a:path>
                <a:path w="490219" h="1190625">
                  <a:moveTo>
                    <a:pt x="9994" y="0"/>
                  </a:moveTo>
                  <a:lnTo>
                    <a:pt x="0" y="0"/>
                  </a:lnTo>
                  <a:lnTo>
                    <a:pt x="0" y="9994"/>
                  </a:lnTo>
                  <a:lnTo>
                    <a:pt x="9994" y="9994"/>
                  </a:lnTo>
                  <a:lnTo>
                    <a:pt x="9994" y="0"/>
                  </a:lnTo>
                  <a:close/>
                </a:path>
                <a:path w="490219" h="1190625">
                  <a:moveTo>
                    <a:pt x="70002" y="1180134"/>
                  </a:moveTo>
                  <a:lnTo>
                    <a:pt x="60007" y="1180134"/>
                  </a:lnTo>
                  <a:lnTo>
                    <a:pt x="60007" y="1190142"/>
                  </a:lnTo>
                  <a:lnTo>
                    <a:pt x="70002" y="1190142"/>
                  </a:lnTo>
                  <a:lnTo>
                    <a:pt x="70002" y="1180134"/>
                  </a:lnTo>
                  <a:close/>
                </a:path>
                <a:path w="490219" h="1190625">
                  <a:moveTo>
                    <a:pt x="130009" y="1180134"/>
                  </a:moveTo>
                  <a:lnTo>
                    <a:pt x="120015" y="1180134"/>
                  </a:lnTo>
                  <a:lnTo>
                    <a:pt x="120015" y="1190142"/>
                  </a:lnTo>
                  <a:lnTo>
                    <a:pt x="130009" y="1190142"/>
                  </a:lnTo>
                  <a:lnTo>
                    <a:pt x="130009" y="1180134"/>
                  </a:lnTo>
                  <a:close/>
                </a:path>
                <a:path w="490219" h="1190625">
                  <a:moveTo>
                    <a:pt x="190030" y="1180134"/>
                  </a:moveTo>
                  <a:lnTo>
                    <a:pt x="180022" y="1180134"/>
                  </a:lnTo>
                  <a:lnTo>
                    <a:pt x="180022" y="1190142"/>
                  </a:lnTo>
                  <a:lnTo>
                    <a:pt x="190030" y="1190142"/>
                  </a:lnTo>
                  <a:lnTo>
                    <a:pt x="190030" y="1180134"/>
                  </a:lnTo>
                  <a:close/>
                </a:path>
                <a:path w="490219" h="1190625">
                  <a:moveTo>
                    <a:pt x="250037" y="1180134"/>
                  </a:moveTo>
                  <a:lnTo>
                    <a:pt x="240030" y="1180134"/>
                  </a:lnTo>
                  <a:lnTo>
                    <a:pt x="240030" y="1190142"/>
                  </a:lnTo>
                  <a:lnTo>
                    <a:pt x="250037" y="1190142"/>
                  </a:lnTo>
                  <a:lnTo>
                    <a:pt x="250037" y="1180134"/>
                  </a:lnTo>
                  <a:close/>
                </a:path>
                <a:path w="490219" h="1190625">
                  <a:moveTo>
                    <a:pt x="310045" y="1180134"/>
                  </a:moveTo>
                  <a:lnTo>
                    <a:pt x="300037" y="1180134"/>
                  </a:lnTo>
                  <a:lnTo>
                    <a:pt x="300037" y="1190142"/>
                  </a:lnTo>
                  <a:lnTo>
                    <a:pt x="310045" y="1190142"/>
                  </a:lnTo>
                  <a:lnTo>
                    <a:pt x="310045" y="1180134"/>
                  </a:lnTo>
                  <a:close/>
                </a:path>
                <a:path w="490219" h="1190625">
                  <a:moveTo>
                    <a:pt x="370052" y="1180134"/>
                  </a:moveTo>
                  <a:lnTo>
                    <a:pt x="360045" y="1180134"/>
                  </a:lnTo>
                  <a:lnTo>
                    <a:pt x="360045" y="1190142"/>
                  </a:lnTo>
                  <a:lnTo>
                    <a:pt x="370052" y="1190142"/>
                  </a:lnTo>
                  <a:lnTo>
                    <a:pt x="370052" y="1180134"/>
                  </a:lnTo>
                  <a:close/>
                </a:path>
                <a:path w="490219" h="1190625">
                  <a:moveTo>
                    <a:pt x="430060" y="1180134"/>
                  </a:moveTo>
                  <a:lnTo>
                    <a:pt x="420052" y="1180134"/>
                  </a:lnTo>
                  <a:lnTo>
                    <a:pt x="420052" y="1190142"/>
                  </a:lnTo>
                  <a:lnTo>
                    <a:pt x="430060" y="1190142"/>
                  </a:lnTo>
                  <a:lnTo>
                    <a:pt x="430060" y="1180134"/>
                  </a:lnTo>
                  <a:close/>
                </a:path>
                <a:path w="490219" h="1190625">
                  <a:moveTo>
                    <a:pt x="490067" y="1180134"/>
                  </a:moveTo>
                  <a:lnTo>
                    <a:pt x="480072" y="1180134"/>
                  </a:lnTo>
                  <a:lnTo>
                    <a:pt x="480072" y="1190142"/>
                  </a:lnTo>
                  <a:lnTo>
                    <a:pt x="490067" y="1190142"/>
                  </a:lnTo>
                  <a:lnTo>
                    <a:pt x="490067" y="1180134"/>
                  </a:lnTo>
                  <a:close/>
                </a:path>
                <a:path w="490219" h="1190625">
                  <a:moveTo>
                    <a:pt x="490067" y="590067"/>
                  </a:moveTo>
                  <a:lnTo>
                    <a:pt x="480072" y="590067"/>
                  </a:lnTo>
                  <a:lnTo>
                    <a:pt x="480072" y="600075"/>
                  </a:lnTo>
                  <a:lnTo>
                    <a:pt x="490067" y="600075"/>
                  </a:lnTo>
                  <a:lnTo>
                    <a:pt x="490067" y="590067"/>
                  </a:lnTo>
                  <a:close/>
                </a:path>
                <a:path w="490219" h="1190625">
                  <a:moveTo>
                    <a:pt x="490067" y="0"/>
                  </a:moveTo>
                  <a:lnTo>
                    <a:pt x="480072" y="0"/>
                  </a:lnTo>
                  <a:lnTo>
                    <a:pt x="480072" y="9994"/>
                  </a:lnTo>
                  <a:lnTo>
                    <a:pt x="490067" y="9994"/>
                  </a:lnTo>
                  <a:lnTo>
                    <a:pt x="49006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5" name="object 425"/>
            <p:cNvSpPr/>
            <p:nvPr/>
          </p:nvSpPr>
          <p:spPr>
            <a:xfrm>
              <a:off x="2521680" y="4796250"/>
              <a:ext cx="441959" cy="1594485"/>
            </a:xfrm>
            <a:custGeom>
              <a:avLst/>
              <a:gdLst/>
              <a:ahLst/>
              <a:cxnLst/>
              <a:rect l="l" t="t" r="r" b="b"/>
              <a:pathLst>
                <a:path w="441960" h="1594485">
                  <a:moveTo>
                    <a:pt x="441418" y="1594377"/>
                  </a:moveTo>
                  <a:lnTo>
                    <a:pt x="0" y="1594377"/>
                  </a:lnTo>
                  <a:lnTo>
                    <a:pt x="0" y="0"/>
                  </a:lnTo>
                  <a:lnTo>
                    <a:pt x="441418" y="0"/>
                  </a:lnTo>
                  <a:lnTo>
                    <a:pt x="441418" y="1594377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6" name="object 426"/>
          <p:cNvGrpSpPr/>
          <p:nvPr/>
        </p:nvGrpSpPr>
        <p:grpSpPr>
          <a:xfrm>
            <a:off x="2984363" y="4215325"/>
            <a:ext cx="432547" cy="1432672"/>
            <a:chOff x="3026678" y="4777368"/>
            <a:chExt cx="490220" cy="1623695"/>
          </a:xfrm>
        </p:grpSpPr>
        <p:sp>
          <p:nvSpPr>
            <p:cNvPr id="427" name="object 427"/>
            <p:cNvSpPr/>
            <p:nvPr/>
          </p:nvSpPr>
          <p:spPr>
            <a:xfrm>
              <a:off x="3026676" y="5210492"/>
              <a:ext cx="490220" cy="1190625"/>
            </a:xfrm>
            <a:custGeom>
              <a:avLst/>
              <a:gdLst/>
              <a:ahLst/>
              <a:cxnLst/>
              <a:rect l="l" t="t" r="r" b="b"/>
              <a:pathLst>
                <a:path w="490220" h="1190625">
                  <a:moveTo>
                    <a:pt x="9994" y="1180134"/>
                  </a:moveTo>
                  <a:lnTo>
                    <a:pt x="0" y="1180134"/>
                  </a:lnTo>
                  <a:lnTo>
                    <a:pt x="0" y="1190142"/>
                  </a:lnTo>
                  <a:lnTo>
                    <a:pt x="9994" y="1190142"/>
                  </a:lnTo>
                  <a:lnTo>
                    <a:pt x="9994" y="1180134"/>
                  </a:lnTo>
                  <a:close/>
                </a:path>
                <a:path w="490220" h="1190625">
                  <a:moveTo>
                    <a:pt x="9994" y="590067"/>
                  </a:moveTo>
                  <a:lnTo>
                    <a:pt x="0" y="590067"/>
                  </a:lnTo>
                  <a:lnTo>
                    <a:pt x="0" y="600075"/>
                  </a:lnTo>
                  <a:lnTo>
                    <a:pt x="9994" y="600075"/>
                  </a:lnTo>
                  <a:lnTo>
                    <a:pt x="9994" y="590067"/>
                  </a:lnTo>
                  <a:close/>
                </a:path>
                <a:path w="490220" h="1190625">
                  <a:moveTo>
                    <a:pt x="9994" y="0"/>
                  </a:moveTo>
                  <a:lnTo>
                    <a:pt x="0" y="0"/>
                  </a:lnTo>
                  <a:lnTo>
                    <a:pt x="0" y="9994"/>
                  </a:lnTo>
                  <a:lnTo>
                    <a:pt x="9994" y="9994"/>
                  </a:lnTo>
                  <a:lnTo>
                    <a:pt x="9994" y="0"/>
                  </a:lnTo>
                  <a:close/>
                </a:path>
                <a:path w="490220" h="1190625">
                  <a:moveTo>
                    <a:pt x="70002" y="1180134"/>
                  </a:moveTo>
                  <a:lnTo>
                    <a:pt x="60007" y="1180134"/>
                  </a:lnTo>
                  <a:lnTo>
                    <a:pt x="60007" y="1190142"/>
                  </a:lnTo>
                  <a:lnTo>
                    <a:pt x="70002" y="1190142"/>
                  </a:lnTo>
                  <a:lnTo>
                    <a:pt x="70002" y="1180134"/>
                  </a:lnTo>
                  <a:close/>
                </a:path>
                <a:path w="490220" h="1190625">
                  <a:moveTo>
                    <a:pt x="130009" y="1180134"/>
                  </a:moveTo>
                  <a:lnTo>
                    <a:pt x="120015" y="1180134"/>
                  </a:lnTo>
                  <a:lnTo>
                    <a:pt x="120015" y="1190142"/>
                  </a:lnTo>
                  <a:lnTo>
                    <a:pt x="130009" y="1190142"/>
                  </a:lnTo>
                  <a:lnTo>
                    <a:pt x="130009" y="1180134"/>
                  </a:lnTo>
                  <a:close/>
                </a:path>
                <a:path w="490220" h="1190625">
                  <a:moveTo>
                    <a:pt x="190017" y="1180134"/>
                  </a:moveTo>
                  <a:lnTo>
                    <a:pt x="180022" y="1180134"/>
                  </a:lnTo>
                  <a:lnTo>
                    <a:pt x="180022" y="1190142"/>
                  </a:lnTo>
                  <a:lnTo>
                    <a:pt x="190017" y="1190142"/>
                  </a:lnTo>
                  <a:lnTo>
                    <a:pt x="190017" y="1180134"/>
                  </a:lnTo>
                  <a:close/>
                </a:path>
                <a:path w="490220" h="1190625">
                  <a:moveTo>
                    <a:pt x="250037" y="1180134"/>
                  </a:moveTo>
                  <a:lnTo>
                    <a:pt x="240030" y="1180134"/>
                  </a:lnTo>
                  <a:lnTo>
                    <a:pt x="240030" y="1190142"/>
                  </a:lnTo>
                  <a:lnTo>
                    <a:pt x="250037" y="1190142"/>
                  </a:lnTo>
                  <a:lnTo>
                    <a:pt x="250037" y="1180134"/>
                  </a:lnTo>
                  <a:close/>
                </a:path>
                <a:path w="490220" h="1190625">
                  <a:moveTo>
                    <a:pt x="310045" y="1180134"/>
                  </a:moveTo>
                  <a:lnTo>
                    <a:pt x="300037" y="1180134"/>
                  </a:lnTo>
                  <a:lnTo>
                    <a:pt x="300037" y="1190142"/>
                  </a:lnTo>
                  <a:lnTo>
                    <a:pt x="310045" y="1190142"/>
                  </a:lnTo>
                  <a:lnTo>
                    <a:pt x="310045" y="1180134"/>
                  </a:lnTo>
                  <a:close/>
                </a:path>
                <a:path w="490220" h="1190625">
                  <a:moveTo>
                    <a:pt x="370052" y="1180134"/>
                  </a:moveTo>
                  <a:lnTo>
                    <a:pt x="360045" y="1180134"/>
                  </a:lnTo>
                  <a:lnTo>
                    <a:pt x="360045" y="1190142"/>
                  </a:lnTo>
                  <a:lnTo>
                    <a:pt x="370052" y="1190142"/>
                  </a:lnTo>
                  <a:lnTo>
                    <a:pt x="370052" y="1180134"/>
                  </a:lnTo>
                  <a:close/>
                </a:path>
                <a:path w="490220" h="1190625">
                  <a:moveTo>
                    <a:pt x="430060" y="1180134"/>
                  </a:moveTo>
                  <a:lnTo>
                    <a:pt x="420052" y="1180134"/>
                  </a:lnTo>
                  <a:lnTo>
                    <a:pt x="420052" y="1190142"/>
                  </a:lnTo>
                  <a:lnTo>
                    <a:pt x="430060" y="1190142"/>
                  </a:lnTo>
                  <a:lnTo>
                    <a:pt x="430060" y="1180134"/>
                  </a:lnTo>
                  <a:close/>
                </a:path>
                <a:path w="490220" h="1190625">
                  <a:moveTo>
                    <a:pt x="490067" y="1180134"/>
                  </a:moveTo>
                  <a:lnTo>
                    <a:pt x="480060" y="1180134"/>
                  </a:lnTo>
                  <a:lnTo>
                    <a:pt x="480060" y="1190142"/>
                  </a:lnTo>
                  <a:lnTo>
                    <a:pt x="490067" y="1190142"/>
                  </a:lnTo>
                  <a:lnTo>
                    <a:pt x="490067" y="1180134"/>
                  </a:lnTo>
                  <a:close/>
                </a:path>
                <a:path w="490220" h="1190625">
                  <a:moveTo>
                    <a:pt x="490067" y="590067"/>
                  </a:moveTo>
                  <a:lnTo>
                    <a:pt x="488188" y="590067"/>
                  </a:lnTo>
                  <a:lnTo>
                    <a:pt x="488188" y="600075"/>
                  </a:lnTo>
                  <a:lnTo>
                    <a:pt x="490067" y="600075"/>
                  </a:lnTo>
                  <a:lnTo>
                    <a:pt x="490067" y="590067"/>
                  </a:lnTo>
                  <a:close/>
                </a:path>
                <a:path w="490220" h="1190625">
                  <a:moveTo>
                    <a:pt x="490067" y="0"/>
                  </a:moveTo>
                  <a:lnTo>
                    <a:pt x="488188" y="0"/>
                  </a:lnTo>
                  <a:lnTo>
                    <a:pt x="488188" y="9994"/>
                  </a:lnTo>
                  <a:lnTo>
                    <a:pt x="490067" y="9994"/>
                  </a:lnTo>
                  <a:lnTo>
                    <a:pt x="49006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8" name="object 428"/>
            <p:cNvSpPr/>
            <p:nvPr/>
          </p:nvSpPr>
          <p:spPr>
            <a:xfrm>
              <a:off x="3073453" y="4777368"/>
              <a:ext cx="441959" cy="1613535"/>
            </a:xfrm>
            <a:custGeom>
              <a:avLst/>
              <a:gdLst/>
              <a:ahLst/>
              <a:cxnLst/>
              <a:rect l="l" t="t" r="r" b="b"/>
              <a:pathLst>
                <a:path w="441960" h="1613535">
                  <a:moveTo>
                    <a:pt x="441418" y="1613259"/>
                  </a:moveTo>
                  <a:lnTo>
                    <a:pt x="0" y="1613259"/>
                  </a:lnTo>
                  <a:lnTo>
                    <a:pt x="0" y="0"/>
                  </a:lnTo>
                  <a:lnTo>
                    <a:pt x="441418" y="0"/>
                  </a:lnTo>
                  <a:lnTo>
                    <a:pt x="441418" y="1613259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9" name="object 429"/>
          <p:cNvSpPr/>
          <p:nvPr/>
        </p:nvSpPr>
        <p:spPr>
          <a:xfrm>
            <a:off x="3460903" y="563878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0" name="object 430"/>
          <p:cNvGrpSpPr/>
          <p:nvPr/>
        </p:nvGrpSpPr>
        <p:grpSpPr>
          <a:xfrm>
            <a:off x="3512494" y="4017476"/>
            <a:ext cx="434228" cy="1630456"/>
            <a:chOff x="3625226" y="4553140"/>
            <a:chExt cx="492125" cy="1847850"/>
          </a:xfrm>
        </p:grpSpPr>
        <p:sp>
          <p:nvSpPr>
            <p:cNvPr id="431" name="object 431"/>
            <p:cNvSpPr/>
            <p:nvPr/>
          </p:nvSpPr>
          <p:spPr>
            <a:xfrm>
              <a:off x="3626764" y="4620412"/>
              <a:ext cx="490220" cy="1780539"/>
            </a:xfrm>
            <a:custGeom>
              <a:avLst/>
              <a:gdLst/>
              <a:ahLst/>
              <a:cxnLst/>
              <a:rect l="l" t="t" r="r" b="b"/>
              <a:pathLst>
                <a:path w="490220" h="1780539">
                  <a:moveTo>
                    <a:pt x="9994" y="1770214"/>
                  </a:moveTo>
                  <a:lnTo>
                    <a:pt x="0" y="1770214"/>
                  </a:lnTo>
                  <a:lnTo>
                    <a:pt x="0" y="1780222"/>
                  </a:lnTo>
                  <a:lnTo>
                    <a:pt x="9994" y="1780222"/>
                  </a:lnTo>
                  <a:lnTo>
                    <a:pt x="9994" y="1770214"/>
                  </a:lnTo>
                  <a:close/>
                </a:path>
                <a:path w="490220" h="1780539">
                  <a:moveTo>
                    <a:pt x="70002" y="1770214"/>
                  </a:moveTo>
                  <a:lnTo>
                    <a:pt x="60007" y="1770214"/>
                  </a:lnTo>
                  <a:lnTo>
                    <a:pt x="60007" y="1780222"/>
                  </a:lnTo>
                  <a:lnTo>
                    <a:pt x="70002" y="1780222"/>
                  </a:lnTo>
                  <a:lnTo>
                    <a:pt x="70002" y="1770214"/>
                  </a:lnTo>
                  <a:close/>
                </a:path>
                <a:path w="490220" h="1780539">
                  <a:moveTo>
                    <a:pt x="130009" y="1770214"/>
                  </a:moveTo>
                  <a:lnTo>
                    <a:pt x="120015" y="1770214"/>
                  </a:lnTo>
                  <a:lnTo>
                    <a:pt x="120015" y="1780222"/>
                  </a:lnTo>
                  <a:lnTo>
                    <a:pt x="130009" y="1780222"/>
                  </a:lnTo>
                  <a:lnTo>
                    <a:pt x="130009" y="1770214"/>
                  </a:lnTo>
                  <a:close/>
                </a:path>
                <a:path w="490220" h="1780539">
                  <a:moveTo>
                    <a:pt x="190030" y="1770214"/>
                  </a:moveTo>
                  <a:lnTo>
                    <a:pt x="180022" y="1770214"/>
                  </a:lnTo>
                  <a:lnTo>
                    <a:pt x="180022" y="1780222"/>
                  </a:lnTo>
                  <a:lnTo>
                    <a:pt x="190030" y="1780222"/>
                  </a:lnTo>
                  <a:lnTo>
                    <a:pt x="190030" y="1770214"/>
                  </a:lnTo>
                  <a:close/>
                </a:path>
                <a:path w="490220" h="1780539">
                  <a:moveTo>
                    <a:pt x="250037" y="1770214"/>
                  </a:moveTo>
                  <a:lnTo>
                    <a:pt x="240030" y="1770214"/>
                  </a:lnTo>
                  <a:lnTo>
                    <a:pt x="240030" y="1780222"/>
                  </a:lnTo>
                  <a:lnTo>
                    <a:pt x="250037" y="1780222"/>
                  </a:lnTo>
                  <a:lnTo>
                    <a:pt x="250037" y="1770214"/>
                  </a:lnTo>
                  <a:close/>
                </a:path>
                <a:path w="490220" h="1780539">
                  <a:moveTo>
                    <a:pt x="310045" y="1770214"/>
                  </a:moveTo>
                  <a:lnTo>
                    <a:pt x="300037" y="1770214"/>
                  </a:lnTo>
                  <a:lnTo>
                    <a:pt x="300037" y="1780222"/>
                  </a:lnTo>
                  <a:lnTo>
                    <a:pt x="310045" y="1780222"/>
                  </a:lnTo>
                  <a:lnTo>
                    <a:pt x="310045" y="1770214"/>
                  </a:lnTo>
                  <a:close/>
                </a:path>
                <a:path w="490220" h="1780539">
                  <a:moveTo>
                    <a:pt x="370052" y="1770214"/>
                  </a:moveTo>
                  <a:lnTo>
                    <a:pt x="360045" y="1770214"/>
                  </a:lnTo>
                  <a:lnTo>
                    <a:pt x="360045" y="1780222"/>
                  </a:lnTo>
                  <a:lnTo>
                    <a:pt x="370052" y="1780222"/>
                  </a:lnTo>
                  <a:lnTo>
                    <a:pt x="370052" y="1770214"/>
                  </a:lnTo>
                  <a:close/>
                </a:path>
                <a:path w="490220" h="1780539">
                  <a:moveTo>
                    <a:pt x="430060" y="1770214"/>
                  </a:moveTo>
                  <a:lnTo>
                    <a:pt x="420052" y="1770214"/>
                  </a:lnTo>
                  <a:lnTo>
                    <a:pt x="420052" y="1780222"/>
                  </a:lnTo>
                  <a:lnTo>
                    <a:pt x="430060" y="1780222"/>
                  </a:lnTo>
                  <a:lnTo>
                    <a:pt x="430060" y="1770214"/>
                  </a:lnTo>
                  <a:close/>
                </a:path>
                <a:path w="490220" h="1780539">
                  <a:moveTo>
                    <a:pt x="490067" y="1770214"/>
                  </a:moveTo>
                  <a:lnTo>
                    <a:pt x="480072" y="1770214"/>
                  </a:lnTo>
                  <a:lnTo>
                    <a:pt x="480072" y="1780222"/>
                  </a:lnTo>
                  <a:lnTo>
                    <a:pt x="490067" y="1780222"/>
                  </a:lnTo>
                  <a:lnTo>
                    <a:pt x="490067" y="1770214"/>
                  </a:lnTo>
                  <a:close/>
                </a:path>
                <a:path w="490220" h="1780539">
                  <a:moveTo>
                    <a:pt x="490067" y="1180147"/>
                  </a:moveTo>
                  <a:lnTo>
                    <a:pt x="480072" y="1180147"/>
                  </a:lnTo>
                  <a:lnTo>
                    <a:pt x="480072" y="1190155"/>
                  </a:lnTo>
                  <a:lnTo>
                    <a:pt x="490067" y="1190155"/>
                  </a:lnTo>
                  <a:lnTo>
                    <a:pt x="490067" y="1180147"/>
                  </a:lnTo>
                  <a:close/>
                </a:path>
                <a:path w="490220" h="1780539">
                  <a:moveTo>
                    <a:pt x="490067" y="590080"/>
                  </a:moveTo>
                  <a:lnTo>
                    <a:pt x="480072" y="590080"/>
                  </a:lnTo>
                  <a:lnTo>
                    <a:pt x="480072" y="600075"/>
                  </a:lnTo>
                  <a:lnTo>
                    <a:pt x="490067" y="600075"/>
                  </a:lnTo>
                  <a:lnTo>
                    <a:pt x="490067" y="590080"/>
                  </a:lnTo>
                  <a:close/>
                </a:path>
                <a:path w="490220" h="1780539">
                  <a:moveTo>
                    <a:pt x="490067" y="0"/>
                  </a:moveTo>
                  <a:lnTo>
                    <a:pt x="480072" y="0"/>
                  </a:lnTo>
                  <a:lnTo>
                    <a:pt x="480072" y="10007"/>
                  </a:lnTo>
                  <a:lnTo>
                    <a:pt x="490067" y="10007"/>
                  </a:lnTo>
                  <a:lnTo>
                    <a:pt x="49006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2" name="object 432"/>
            <p:cNvSpPr/>
            <p:nvPr/>
          </p:nvSpPr>
          <p:spPr>
            <a:xfrm>
              <a:off x="3625226" y="4553140"/>
              <a:ext cx="441959" cy="1837689"/>
            </a:xfrm>
            <a:custGeom>
              <a:avLst/>
              <a:gdLst/>
              <a:ahLst/>
              <a:cxnLst/>
              <a:rect l="l" t="t" r="r" b="b"/>
              <a:pathLst>
                <a:path w="441960" h="1837689">
                  <a:moveTo>
                    <a:pt x="441418" y="1837487"/>
                  </a:moveTo>
                  <a:lnTo>
                    <a:pt x="0" y="1837487"/>
                  </a:lnTo>
                  <a:lnTo>
                    <a:pt x="0" y="0"/>
                  </a:lnTo>
                  <a:lnTo>
                    <a:pt x="441418" y="0"/>
                  </a:lnTo>
                  <a:lnTo>
                    <a:pt x="441418" y="1837487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3" name="object 433"/>
          <p:cNvGrpSpPr/>
          <p:nvPr/>
        </p:nvGrpSpPr>
        <p:grpSpPr>
          <a:xfrm>
            <a:off x="3990394" y="4010188"/>
            <a:ext cx="432547" cy="1637740"/>
            <a:chOff x="4166846" y="4544879"/>
            <a:chExt cx="490220" cy="1856105"/>
          </a:xfrm>
        </p:grpSpPr>
        <p:sp>
          <p:nvSpPr>
            <p:cNvPr id="434" name="object 434"/>
            <p:cNvSpPr/>
            <p:nvPr/>
          </p:nvSpPr>
          <p:spPr>
            <a:xfrm>
              <a:off x="4166844" y="4620412"/>
              <a:ext cx="490220" cy="1780539"/>
            </a:xfrm>
            <a:custGeom>
              <a:avLst/>
              <a:gdLst/>
              <a:ahLst/>
              <a:cxnLst/>
              <a:rect l="l" t="t" r="r" b="b"/>
              <a:pathLst>
                <a:path w="490220" h="1780539">
                  <a:moveTo>
                    <a:pt x="9994" y="1770214"/>
                  </a:moveTo>
                  <a:lnTo>
                    <a:pt x="0" y="1770214"/>
                  </a:lnTo>
                  <a:lnTo>
                    <a:pt x="0" y="1780222"/>
                  </a:lnTo>
                  <a:lnTo>
                    <a:pt x="9994" y="1780222"/>
                  </a:lnTo>
                  <a:lnTo>
                    <a:pt x="9994" y="1770214"/>
                  </a:lnTo>
                  <a:close/>
                </a:path>
                <a:path w="490220" h="1780539">
                  <a:moveTo>
                    <a:pt x="9994" y="1180147"/>
                  </a:moveTo>
                  <a:lnTo>
                    <a:pt x="0" y="1180147"/>
                  </a:lnTo>
                  <a:lnTo>
                    <a:pt x="0" y="1190155"/>
                  </a:lnTo>
                  <a:lnTo>
                    <a:pt x="9994" y="1190155"/>
                  </a:lnTo>
                  <a:lnTo>
                    <a:pt x="9994" y="1180147"/>
                  </a:lnTo>
                  <a:close/>
                </a:path>
                <a:path w="490220" h="1780539">
                  <a:moveTo>
                    <a:pt x="9994" y="590080"/>
                  </a:moveTo>
                  <a:lnTo>
                    <a:pt x="0" y="590080"/>
                  </a:lnTo>
                  <a:lnTo>
                    <a:pt x="0" y="600075"/>
                  </a:lnTo>
                  <a:lnTo>
                    <a:pt x="9994" y="600075"/>
                  </a:lnTo>
                  <a:lnTo>
                    <a:pt x="9994" y="590080"/>
                  </a:lnTo>
                  <a:close/>
                </a:path>
                <a:path w="490220" h="1780539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490220" h="1780539">
                  <a:moveTo>
                    <a:pt x="70002" y="1770214"/>
                  </a:moveTo>
                  <a:lnTo>
                    <a:pt x="60007" y="1770214"/>
                  </a:lnTo>
                  <a:lnTo>
                    <a:pt x="60007" y="1780222"/>
                  </a:lnTo>
                  <a:lnTo>
                    <a:pt x="70002" y="1780222"/>
                  </a:lnTo>
                  <a:lnTo>
                    <a:pt x="70002" y="1770214"/>
                  </a:lnTo>
                  <a:close/>
                </a:path>
                <a:path w="490220" h="1780539">
                  <a:moveTo>
                    <a:pt x="130009" y="1770214"/>
                  </a:moveTo>
                  <a:lnTo>
                    <a:pt x="120015" y="1770214"/>
                  </a:lnTo>
                  <a:lnTo>
                    <a:pt x="120015" y="1780222"/>
                  </a:lnTo>
                  <a:lnTo>
                    <a:pt x="130009" y="1780222"/>
                  </a:lnTo>
                  <a:lnTo>
                    <a:pt x="130009" y="1770214"/>
                  </a:lnTo>
                  <a:close/>
                </a:path>
                <a:path w="490220" h="1780539">
                  <a:moveTo>
                    <a:pt x="190017" y="1770214"/>
                  </a:moveTo>
                  <a:lnTo>
                    <a:pt x="180022" y="1770214"/>
                  </a:lnTo>
                  <a:lnTo>
                    <a:pt x="180022" y="1780222"/>
                  </a:lnTo>
                  <a:lnTo>
                    <a:pt x="190017" y="1780222"/>
                  </a:lnTo>
                  <a:lnTo>
                    <a:pt x="190017" y="1770214"/>
                  </a:lnTo>
                  <a:close/>
                </a:path>
                <a:path w="490220" h="1780539">
                  <a:moveTo>
                    <a:pt x="250037" y="1770214"/>
                  </a:moveTo>
                  <a:lnTo>
                    <a:pt x="240030" y="1770214"/>
                  </a:lnTo>
                  <a:lnTo>
                    <a:pt x="240030" y="1780222"/>
                  </a:lnTo>
                  <a:lnTo>
                    <a:pt x="250037" y="1780222"/>
                  </a:lnTo>
                  <a:lnTo>
                    <a:pt x="250037" y="1770214"/>
                  </a:lnTo>
                  <a:close/>
                </a:path>
                <a:path w="490220" h="1780539">
                  <a:moveTo>
                    <a:pt x="310045" y="1770214"/>
                  </a:moveTo>
                  <a:lnTo>
                    <a:pt x="300037" y="1770214"/>
                  </a:lnTo>
                  <a:lnTo>
                    <a:pt x="300037" y="1780222"/>
                  </a:lnTo>
                  <a:lnTo>
                    <a:pt x="310045" y="1780222"/>
                  </a:lnTo>
                  <a:lnTo>
                    <a:pt x="310045" y="1770214"/>
                  </a:lnTo>
                  <a:close/>
                </a:path>
                <a:path w="490220" h="1780539">
                  <a:moveTo>
                    <a:pt x="370052" y="1770214"/>
                  </a:moveTo>
                  <a:lnTo>
                    <a:pt x="360045" y="1770214"/>
                  </a:lnTo>
                  <a:lnTo>
                    <a:pt x="360045" y="1780222"/>
                  </a:lnTo>
                  <a:lnTo>
                    <a:pt x="370052" y="1780222"/>
                  </a:lnTo>
                  <a:lnTo>
                    <a:pt x="370052" y="1770214"/>
                  </a:lnTo>
                  <a:close/>
                </a:path>
                <a:path w="490220" h="1780539">
                  <a:moveTo>
                    <a:pt x="430060" y="1770214"/>
                  </a:moveTo>
                  <a:lnTo>
                    <a:pt x="420052" y="1770214"/>
                  </a:lnTo>
                  <a:lnTo>
                    <a:pt x="420052" y="1780222"/>
                  </a:lnTo>
                  <a:lnTo>
                    <a:pt x="430060" y="1780222"/>
                  </a:lnTo>
                  <a:lnTo>
                    <a:pt x="430060" y="1770214"/>
                  </a:lnTo>
                  <a:close/>
                </a:path>
                <a:path w="490220" h="1780539">
                  <a:moveTo>
                    <a:pt x="490067" y="1770214"/>
                  </a:moveTo>
                  <a:lnTo>
                    <a:pt x="480060" y="1770214"/>
                  </a:lnTo>
                  <a:lnTo>
                    <a:pt x="480060" y="1780222"/>
                  </a:lnTo>
                  <a:lnTo>
                    <a:pt x="490067" y="1780222"/>
                  </a:lnTo>
                  <a:lnTo>
                    <a:pt x="490067" y="1770214"/>
                  </a:lnTo>
                  <a:close/>
                </a:path>
                <a:path w="490220" h="1780539">
                  <a:moveTo>
                    <a:pt x="490067" y="1180147"/>
                  </a:moveTo>
                  <a:lnTo>
                    <a:pt x="480060" y="1180147"/>
                  </a:lnTo>
                  <a:lnTo>
                    <a:pt x="480060" y="1190155"/>
                  </a:lnTo>
                  <a:lnTo>
                    <a:pt x="490067" y="1190155"/>
                  </a:lnTo>
                  <a:lnTo>
                    <a:pt x="490067" y="1180147"/>
                  </a:lnTo>
                  <a:close/>
                </a:path>
                <a:path w="490220" h="1780539">
                  <a:moveTo>
                    <a:pt x="490067" y="590080"/>
                  </a:moveTo>
                  <a:lnTo>
                    <a:pt x="480060" y="590080"/>
                  </a:lnTo>
                  <a:lnTo>
                    <a:pt x="480060" y="600075"/>
                  </a:lnTo>
                  <a:lnTo>
                    <a:pt x="490067" y="600075"/>
                  </a:lnTo>
                  <a:lnTo>
                    <a:pt x="490067" y="590080"/>
                  </a:lnTo>
                  <a:close/>
                </a:path>
                <a:path w="490220" h="1780539">
                  <a:moveTo>
                    <a:pt x="490067" y="0"/>
                  </a:moveTo>
                  <a:lnTo>
                    <a:pt x="480060" y="0"/>
                  </a:lnTo>
                  <a:lnTo>
                    <a:pt x="480060" y="10007"/>
                  </a:lnTo>
                  <a:lnTo>
                    <a:pt x="490067" y="10007"/>
                  </a:lnTo>
                  <a:lnTo>
                    <a:pt x="49006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5" name="object 435"/>
            <p:cNvSpPr/>
            <p:nvPr/>
          </p:nvSpPr>
          <p:spPr>
            <a:xfrm>
              <a:off x="4177000" y="4544879"/>
              <a:ext cx="441959" cy="1845945"/>
            </a:xfrm>
            <a:custGeom>
              <a:avLst/>
              <a:gdLst/>
              <a:ahLst/>
              <a:cxnLst/>
              <a:rect l="l" t="t" r="r" b="b"/>
              <a:pathLst>
                <a:path w="441960" h="1845945">
                  <a:moveTo>
                    <a:pt x="441418" y="1845748"/>
                  </a:moveTo>
                  <a:lnTo>
                    <a:pt x="0" y="1845748"/>
                  </a:lnTo>
                  <a:lnTo>
                    <a:pt x="0" y="0"/>
                  </a:lnTo>
                  <a:lnTo>
                    <a:pt x="441418" y="0"/>
                  </a:lnTo>
                  <a:lnTo>
                    <a:pt x="441418" y="1845748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6" name="object 436"/>
          <p:cNvGrpSpPr/>
          <p:nvPr/>
        </p:nvGrpSpPr>
        <p:grpSpPr>
          <a:xfrm>
            <a:off x="4466934" y="3974783"/>
            <a:ext cx="432547" cy="1673038"/>
            <a:chOff x="4706925" y="4504754"/>
            <a:chExt cx="490220" cy="1896110"/>
          </a:xfrm>
        </p:grpSpPr>
        <p:sp>
          <p:nvSpPr>
            <p:cNvPr id="437" name="object 437"/>
            <p:cNvSpPr/>
            <p:nvPr/>
          </p:nvSpPr>
          <p:spPr>
            <a:xfrm>
              <a:off x="4706925" y="4620412"/>
              <a:ext cx="490220" cy="1780539"/>
            </a:xfrm>
            <a:custGeom>
              <a:avLst/>
              <a:gdLst/>
              <a:ahLst/>
              <a:cxnLst/>
              <a:rect l="l" t="t" r="r" b="b"/>
              <a:pathLst>
                <a:path w="490220" h="1780539">
                  <a:moveTo>
                    <a:pt x="9994" y="1770214"/>
                  </a:moveTo>
                  <a:lnTo>
                    <a:pt x="0" y="1770214"/>
                  </a:lnTo>
                  <a:lnTo>
                    <a:pt x="0" y="1780222"/>
                  </a:lnTo>
                  <a:lnTo>
                    <a:pt x="9994" y="1780222"/>
                  </a:lnTo>
                  <a:lnTo>
                    <a:pt x="9994" y="1770214"/>
                  </a:lnTo>
                  <a:close/>
                </a:path>
                <a:path w="490220" h="1780539">
                  <a:moveTo>
                    <a:pt x="9994" y="1180147"/>
                  </a:moveTo>
                  <a:lnTo>
                    <a:pt x="0" y="1180147"/>
                  </a:lnTo>
                  <a:lnTo>
                    <a:pt x="0" y="1190155"/>
                  </a:lnTo>
                  <a:lnTo>
                    <a:pt x="9994" y="1190155"/>
                  </a:lnTo>
                  <a:lnTo>
                    <a:pt x="9994" y="1180147"/>
                  </a:lnTo>
                  <a:close/>
                </a:path>
                <a:path w="490220" h="1780539">
                  <a:moveTo>
                    <a:pt x="9994" y="590080"/>
                  </a:moveTo>
                  <a:lnTo>
                    <a:pt x="0" y="590080"/>
                  </a:lnTo>
                  <a:lnTo>
                    <a:pt x="0" y="600075"/>
                  </a:lnTo>
                  <a:lnTo>
                    <a:pt x="9994" y="600075"/>
                  </a:lnTo>
                  <a:lnTo>
                    <a:pt x="9994" y="590080"/>
                  </a:lnTo>
                  <a:close/>
                </a:path>
                <a:path w="490220" h="1780539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490220" h="1780539">
                  <a:moveTo>
                    <a:pt x="70002" y="1770214"/>
                  </a:moveTo>
                  <a:lnTo>
                    <a:pt x="60007" y="1770214"/>
                  </a:lnTo>
                  <a:lnTo>
                    <a:pt x="60007" y="1780222"/>
                  </a:lnTo>
                  <a:lnTo>
                    <a:pt x="70002" y="1780222"/>
                  </a:lnTo>
                  <a:lnTo>
                    <a:pt x="70002" y="1770214"/>
                  </a:lnTo>
                  <a:close/>
                </a:path>
                <a:path w="490220" h="1780539">
                  <a:moveTo>
                    <a:pt x="130009" y="1770214"/>
                  </a:moveTo>
                  <a:lnTo>
                    <a:pt x="120015" y="1770214"/>
                  </a:lnTo>
                  <a:lnTo>
                    <a:pt x="120015" y="1780222"/>
                  </a:lnTo>
                  <a:lnTo>
                    <a:pt x="130009" y="1780222"/>
                  </a:lnTo>
                  <a:lnTo>
                    <a:pt x="130009" y="1770214"/>
                  </a:lnTo>
                  <a:close/>
                </a:path>
                <a:path w="490220" h="1780539">
                  <a:moveTo>
                    <a:pt x="190017" y="1770214"/>
                  </a:moveTo>
                  <a:lnTo>
                    <a:pt x="180022" y="1770214"/>
                  </a:lnTo>
                  <a:lnTo>
                    <a:pt x="180022" y="1780222"/>
                  </a:lnTo>
                  <a:lnTo>
                    <a:pt x="190017" y="1780222"/>
                  </a:lnTo>
                  <a:lnTo>
                    <a:pt x="190017" y="1770214"/>
                  </a:lnTo>
                  <a:close/>
                </a:path>
                <a:path w="490220" h="1780539">
                  <a:moveTo>
                    <a:pt x="250024" y="1770214"/>
                  </a:moveTo>
                  <a:lnTo>
                    <a:pt x="240030" y="1770214"/>
                  </a:lnTo>
                  <a:lnTo>
                    <a:pt x="240030" y="1780222"/>
                  </a:lnTo>
                  <a:lnTo>
                    <a:pt x="250024" y="1780222"/>
                  </a:lnTo>
                  <a:lnTo>
                    <a:pt x="250024" y="1770214"/>
                  </a:lnTo>
                  <a:close/>
                </a:path>
                <a:path w="490220" h="1780539">
                  <a:moveTo>
                    <a:pt x="310045" y="1770214"/>
                  </a:moveTo>
                  <a:lnTo>
                    <a:pt x="300037" y="1770214"/>
                  </a:lnTo>
                  <a:lnTo>
                    <a:pt x="300037" y="1780222"/>
                  </a:lnTo>
                  <a:lnTo>
                    <a:pt x="310045" y="1780222"/>
                  </a:lnTo>
                  <a:lnTo>
                    <a:pt x="310045" y="1770214"/>
                  </a:lnTo>
                  <a:close/>
                </a:path>
                <a:path w="490220" h="1780539">
                  <a:moveTo>
                    <a:pt x="370052" y="1770214"/>
                  </a:moveTo>
                  <a:lnTo>
                    <a:pt x="360045" y="1770214"/>
                  </a:lnTo>
                  <a:lnTo>
                    <a:pt x="360045" y="1780222"/>
                  </a:lnTo>
                  <a:lnTo>
                    <a:pt x="370052" y="1780222"/>
                  </a:lnTo>
                  <a:lnTo>
                    <a:pt x="370052" y="1770214"/>
                  </a:lnTo>
                  <a:close/>
                </a:path>
                <a:path w="490220" h="1780539">
                  <a:moveTo>
                    <a:pt x="430060" y="1770214"/>
                  </a:moveTo>
                  <a:lnTo>
                    <a:pt x="420052" y="1770214"/>
                  </a:lnTo>
                  <a:lnTo>
                    <a:pt x="420052" y="1780222"/>
                  </a:lnTo>
                  <a:lnTo>
                    <a:pt x="430060" y="1780222"/>
                  </a:lnTo>
                  <a:lnTo>
                    <a:pt x="430060" y="1770214"/>
                  </a:lnTo>
                  <a:close/>
                </a:path>
                <a:path w="490220" h="1780539">
                  <a:moveTo>
                    <a:pt x="490067" y="1770214"/>
                  </a:moveTo>
                  <a:lnTo>
                    <a:pt x="480060" y="1770214"/>
                  </a:lnTo>
                  <a:lnTo>
                    <a:pt x="480060" y="1780222"/>
                  </a:lnTo>
                  <a:lnTo>
                    <a:pt x="490067" y="1780222"/>
                  </a:lnTo>
                  <a:lnTo>
                    <a:pt x="490067" y="1770214"/>
                  </a:lnTo>
                  <a:close/>
                </a:path>
                <a:path w="490220" h="1780539">
                  <a:moveTo>
                    <a:pt x="490067" y="1180147"/>
                  </a:moveTo>
                  <a:lnTo>
                    <a:pt x="480060" y="1180147"/>
                  </a:lnTo>
                  <a:lnTo>
                    <a:pt x="480060" y="1190155"/>
                  </a:lnTo>
                  <a:lnTo>
                    <a:pt x="490067" y="1190155"/>
                  </a:lnTo>
                  <a:lnTo>
                    <a:pt x="490067" y="1180147"/>
                  </a:lnTo>
                  <a:close/>
                </a:path>
                <a:path w="490220" h="1780539">
                  <a:moveTo>
                    <a:pt x="490067" y="590080"/>
                  </a:moveTo>
                  <a:lnTo>
                    <a:pt x="480060" y="590080"/>
                  </a:lnTo>
                  <a:lnTo>
                    <a:pt x="480060" y="600075"/>
                  </a:lnTo>
                  <a:lnTo>
                    <a:pt x="490067" y="600075"/>
                  </a:lnTo>
                  <a:lnTo>
                    <a:pt x="490067" y="590080"/>
                  </a:lnTo>
                  <a:close/>
                </a:path>
                <a:path w="490220" h="1780539">
                  <a:moveTo>
                    <a:pt x="490067" y="0"/>
                  </a:moveTo>
                  <a:lnTo>
                    <a:pt x="480060" y="0"/>
                  </a:lnTo>
                  <a:lnTo>
                    <a:pt x="480060" y="10007"/>
                  </a:lnTo>
                  <a:lnTo>
                    <a:pt x="490067" y="10007"/>
                  </a:lnTo>
                  <a:lnTo>
                    <a:pt x="49006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8" name="object 438"/>
            <p:cNvSpPr/>
            <p:nvPr/>
          </p:nvSpPr>
          <p:spPr>
            <a:xfrm>
              <a:off x="4728773" y="4504754"/>
              <a:ext cx="441959" cy="1885950"/>
            </a:xfrm>
            <a:custGeom>
              <a:avLst/>
              <a:gdLst/>
              <a:ahLst/>
              <a:cxnLst/>
              <a:rect l="l" t="t" r="r" b="b"/>
              <a:pathLst>
                <a:path w="441960" h="1885950">
                  <a:moveTo>
                    <a:pt x="441418" y="1885873"/>
                  </a:moveTo>
                  <a:lnTo>
                    <a:pt x="0" y="1885873"/>
                  </a:lnTo>
                  <a:lnTo>
                    <a:pt x="0" y="0"/>
                  </a:lnTo>
                  <a:lnTo>
                    <a:pt x="441418" y="0"/>
                  </a:lnTo>
                  <a:lnTo>
                    <a:pt x="441418" y="1885873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9" name="object 439"/>
          <p:cNvGrpSpPr/>
          <p:nvPr/>
        </p:nvGrpSpPr>
        <p:grpSpPr>
          <a:xfrm>
            <a:off x="4943474" y="4136184"/>
            <a:ext cx="432547" cy="1511674"/>
            <a:chOff x="5247004" y="4687676"/>
            <a:chExt cx="490220" cy="1713230"/>
          </a:xfrm>
        </p:grpSpPr>
        <p:sp>
          <p:nvSpPr>
            <p:cNvPr id="440" name="object 440"/>
            <p:cNvSpPr/>
            <p:nvPr/>
          </p:nvSpPr>
          <p:spPr>
            <a:xfrm>
              <a:off x="5247005" y="5210492"/>
              <a:ext cx="490220" cy="1190625"/>
            </a:xfrm>
            <a:custGeom>
              <a:avLst/>
              <a:gdLst/>
              <a:ahLst/>
              <a:cxnLst/>
              <a:rect l="l" t="t" r="r" b="b"/>
              <a:pathLst>
                <a:path w="490220" h="1190625">
                  <a:moveTo>
                    <a:pt x="9994" y="1180134"/>
                  </a:moveTo>
                  <a:lnTo>
                    <a:pt x="0" y="1180134"/>
                  </a:lnTo>
                  <a:lnTo>
                    <a:pt x="0" y="1190142"/>
                  </a:lnTo>
                  <a:lnTo>
                    <a:pt x="9994" y="1190142"/>
                  </a:lnTo>
                  <a:lnTo>
                    <a:pt x="9994" y="1180134"/>
                  </a:lnTo>
                  <a:close/>
                </a:path>
                <a:path w="490220" h="1190625">
                  <a:moveTo>
                    <a:pt x="9994" y="590067"/>
                  </a:moveTo>
                  <a:lnTo>
                    <a:pt x="0" y="590067"/>
                  </a:lnTo>
                  <a:lnTo>
                    <a:pt x="0" y="600075"/>
                  </a:lnTo>
                  <a:lnTo>
                    <a:pt x="9994" y="600075"/>
                  </a:lnTo>
                  <a:lnTo>
                    <a:pt x="9994" y="590067"/>
                  </a:lnTo>
                  <a:close/>
                </a:path>
                <a:path w="490220" h="1190625">
                  <a:moveTo>
                    <a:pt x="9994" y="0"/>
                  </a:moveTo>
                  <a:lnTo>
                    <a:pt x="0" y="0"/>
                  </a:lnTo>
                  <a:lnTo>
                    <a:pt x="0" y="9994"/>
                  </a:lnTo>
                  <a:lnTo>
                    <a:pt x="9994" y="9994"/>
                  </a:lnTo>
                  <a:lnTo>
                    <a:pt x="9994" y="0"/>
                  </a:lnTo>
                  <a:close/>
                </a:path>
                <a:path w="490220" h="1190625">
                  <a:moveTo>
                    <a:pt x="70002" y="1180134"/>
                  </a:moveTo>
                  <a:lnTo>
                    <a:pt x="60007" y="1180134"/>
                  </a:lnTo>
                  <a:lnTo>
                    <a:pt x="60007" y="1190142"/>
                  </a:lnTo>
                  <a:lnTo>
                    <a:pt x="70002" y="1190142"/>
                  </a:lnTo>
                  <a:lnTo>
                    <a:pt x="70002" y="1180134"/>
                  </a:lnTo>
                  <a:close/>
                </a:path>
                <a:path w="490220" h="1190625">
                  <a:moveTo>
                    <a:pt x="130009" y="1180134"/>
                  </a:moveTo>
                  <a:lnTo>
                    <a:pt x="120015" y="1180134"/>
                  </a:lnTo>
                  <a:lnTo>
                    <a:pt x="120015" y="1190142"/>
                  </a:lnTo>
                  <a:lnTo>
                    <a:pt x="130009" y="1190142"/>
                  </a:lnTo>
                  <a:lnTo>
                    <a:pt x="130009" y="1180134"/>
                  </a:lnTo>
                  <a:close/>
                </a:path>
                <a:path w="490220" h="1190625">
                  <a:moveTo>
                    <a:pt x="190017" y="1180134"/>
                  </a:moveTo>
                  <a:lnTo>
                    <a:pt x="180022" y="1180134"/>
                  </a:lnTo>
                  <a:lnTo>
                    <a:pt x="180022" y="1190142"/>
                  </a:lnTo>
                  <a:lnTo>
                    <a:pt x="190017" y="1190142"/>
                  </a:lnTo>
                  <a:lnTo>
                    <a:pt x="190017" y="1180134"/>
                  </a:lnTo>
                  <a:close/>
                </a:path>
                <a:path w="490220" h="1190625">
                  <a:moveTo>
                    <a:pt x="250024" y="1180134"/>
                  </a:moveTo>
                  <a:lnTo>
                    <a:pt x="240030" y="1180134"/>
                  </a:lnTo>
                  <a:lnTo>
                    <a:pt x="240030" y="1190142"/>
                  </a:lnTo>
                  <a:lnTo>
                    <a:pt x="250024" y="1190142"/>
                  </a:lnTo>
                  <a:lnTo>
                    <a:pt x="250024" y="1180134"/>
                  </a:lnTo>
                  <a:close/>
                </a:path>
                <a:path w="490220" h="1190625">
                  <a:moveTo>
                    <a:pt x="310045" y="1180134"/>
                  </a:moveTo>
                  <a:lnTo>
                    <a:pt x="300037" y="1180134"/>
                  </a:lnTo>
                  <a:lnTo>
                    <a:pt x="300037" y="1190142"/>
                  </a:lnTo>
                  <a:lnTo>
                    <a:pt x="310045" y="1190142"/>
                  </a:lnTo>
                  <a:lnTo>
                    <a:pt x="310045" y="1180134"/>
                  </a:lnTo>
                  <a:close/>
                </a:path>
                <a:path w="490220" h="1190625">
                  <a:moveTo>
                    <a:pt x="370052" y="1180134"/>
                  </a:moveTo>
                  <a:lnTo>
                    <a:pt x="360045" y="1180134"/>
                  </a:lnTo>
                  <a:lnTo>
                    <a:pt x="360045" y="1190142"/>
                  </a:lnTo>
                  <a:lnTo>
                    <a:pt x="370052" y="1190142"/>
                  </a:lnTo>
                  <a:lnTo>
                    <a:pt x="370052" y="1180134"/>
                  </a:lnTo>
                  <a:close/>
                </a:path>
                <a:path w="490220" h="1190625">
                  <a:moveTo>
                    <a:pt x="430060" y="1180134"/>
                  </a:moveTo>
                  <a:lnTo>
                    <a:pt x="420052" y="1180134"/>
                  </a:lnTo>
                  <a:lnTo>
                    <a:pt x="420052" y="1190142"/>
                  </a:lnTo>
                  <a:lnTo>
                    <a:pt x="430060" y="1190142"/>
                  </a:lnTo>
                  <a:lnTo>
                    <a:pt x="430060" y="1180134"/>
                  </a:lnTo>
                  <a:close/>
                </a:path>
                <a:path w="490220" h="1190625">
                  <a:moveTo>
                    <a:pt x="490067" y="1180134"/>
                  </a:moveTo>
                  <a:lnTo>
                    <a:pt x="480060" y="1180134"/>
                  </a:lnTo>
                  <a:lnTo>
                    <a:pt x="480060" y="1190142"/>
                  </a:lnTo>
                  <a:lnTo>
                    <a:pt x="490067" y="1190142"/>
                  </a:lnTo>
                  <a:lnTo>
                    <a:pt x="490067" y="1180134"/>
                  </a:lnTo>
                  <a:close/>
                </a:path>
                <a:path w="490220" h="1190625">
                  <a:moveTo>
                    <a:pt x="490067" y="590067"/>
                  </a:moveTo>
                  <a:lnTo>
                    <a:pt x="480060" y="590067"/>
                  </a:lnTo>
                  <a:lnTo>
                    <a:pt x="480060" y="600075"/>
                  </a:lnTo>
                  <a:lnTo>
                    <a:pt x="490067" y="600075"/>
                  </a:lnTo>
                  <a:lnTo>
                    <a:pt x="490067" y="590067"/>
                  </a:lnTo>
                  <a:close/>
                </a:path>
                <a:path w="490220" h="1190625">
                  <a:moveTo>
                    <a:pt x="490067" y="0"/>
                  </a:moveTo>
                  <a:lnTo>
                    <a:pt x="480060" y="0"/>
                  </a:lnTo>
                  <a:lnTo>
                    <a:pt x="480060" y="9994"/>
                  </a:lnTo>
                  <a:lnTo>
                    <a:pt x="490067" y="9994"/>
                  </a:lnTo>
                  <a:lnTo>
                    <a:pt x="49006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1" name="object 441"/>
            <p:cNvSpPr/>
            <p:nvPr/>
          </p:nvSpPr>
          <p:spPr>
            <a:xfrm>
              <a:off x="5280546" y="4687676"/>
              <a:ext cx="441959" cy="1703070"/>
            </a:xfrm>
            <a:custGeom>
              <a:avLst/>
              <a:gdLst/>
              <a:ahLst/>
              <a:cxnLst/>
              <a:rect l="l" t="t" r="r" b="b"/>
              <a:pathLst>
                <a:path w="441960" h="1703070">
                  <a:moveTo>
                    <a:pt x="441418" y="1702950"/>
                  </a:moveTo>
                  <a:lnTo>
                    <a:pt x="0" y="1702950"/>
                  </a:lnTo>
                  <a:lnTo>
                    <a:pt x="0" y="0"/>
                  </a:lnTo>
                  <a:lnTo>
                    <a:pt x="441418" y="0"/>
                  </a:lnTo>
                  <a:lnTo>
                    <a:pt x="441418" y="1702950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2" name="object 442"/>
          <p:cNvGrpSpPr/>
          <p:nvPr/>
        </p:nvGrpSpPr>
        <p:grpSpPr>
          <a:xfrm>
            <a:off x="5420015" y="4325703"/>
            <a:ext cx="432547" cy="1322294"/>
            <a:chOff x="5787084" y="4902463"/>
            <a:chExt cx="490220" cy="1498600"/>
          </a:xfrm>
        </p:grpSpPr>
        <p:sp>
          <p:nvSpPr>
            <p:cNvPr id="443" name="object 443"/>
            <p:cNvSpPr/>
            <p:nvPr/>
          </p:nvSpPr>
          <p:spPr>
            <a:xfrm>
              <a:off x="5787072" y="5210492"/>
              <a:ext cx="490220" cy="1190625"/>
            </a:xfrm>
            <a:custGeom>
              <a:avLst/>
              <a:gdLst/>
              <a:ahLst/>
              <a:cxnLst/>
              <a:rect l="l" t="t" r="r" b="b"/>
              <a:pathLst>
                <a:path w="490220" h="1190625">
                  <a:moveTo>
                    <a:pt x="10007" y="1180134"/>
                  </a:moveTo>
                  <a:lnTo>
                    <a:pt x="0" y="1180134"/>
                  </a:lnTo>
                  <a:lnTo>
                    <a:pt x="0" y="1190142"/>
                  </a:lnTo>
                  <a:lnTo>
                    <a:pt x="10007" y="1190142"/>
                  </a:lnTo>
                  <a:lnTo>
                    <a:pt x="10007" y="1180134"/>
                  </a:lnTo>
                  <a:close/>
                </a:path>
                <a:path w="490220" h="1190625">
                  <a:moveTo>
                    <a:pt x="10007" y="590067"/>
                  </a:moveTo>
                  <a:lnTo>
                    <a:pt x="0" y="590067"/>
                  </a:lnTo>
                  <a:lnTo>
                    <a:pt x="0" y="600075"/>
                  </a:lnTo>
                  <a:lnTo>
                    <a:pt x="10007" y="600075"/>
                  </a:lnTo>
                  <a:lnTo>
                    <a:pt x="10007" y="590067"/>
                  </a:lnTo>
                  <a:close/>
                </a:path>
                <a:path w="490220" h="1190625">
                  <a:moveTo>
                    <a:pt x="10007" y="0"/>
                  </a:moveTo>
                  <a:lnTo>
                    <a:pt x="0" y="0"/>
                  </a:lnTo>
                  <a:lnTo>
                    <a:pt x="0" y="9994"/>
                  </a:lnTo>
                  <a:lnTo>
                    <a:pt x="10007" y="9994"/>
                  </a:lnTo>
                  <a:lnTo>
                    <a:pt x="10007" y="0"/>
                  </a:lnTo>
                  <a:close/>
                </a:path>
                <a:path w="490220" h="1190625">
                  <a:moveTo>
                    <a:pt x="70015" y="1180134"/>
                  </a:moveTo>
                  <a:lnTo>
                    <a:pt x="60020" y="1180134"/>
                  </a:lnTo>
                  <a:lnTo>
                    <a:pt x="60020" y="1190142"/>
                  </a:lnTo>
                  <a:lnTo>
                    <a:pt x="70015" y="1190142"/>
                  </a:lnTo>
                  <a:lnTo>
                    <a:pt x="70015" y="1180134"/>
                  </a:lnTo>
                  <a:close/>
                </a:path>
                <a:path w="490220" h="1190625">
                  <a:moveTo>
                    <a:pt x="130022" y="1180134"/>
                  </a:moveTo>
                  <a:lnTo>
                    <a:pt x="120027" y="1180134"/>
                  </a:lnTo>
                  <a:lnTo>
                    <a:pt x="120027" y="1190142"/>
                  </a:lnTo>
                  <a:lnTo>
                    <a:pt x="130022" y="1190142"/>
                  </a:lnTo>
                  <a:lnTo>
                    <a:pt x="130022" y="1180134"/>
                  </a:lnTo>
                  <a:close/>
                </a:path>
                <a:path w="490220" h="1190625">
                  <a:moveTo>
                    <a:pt x="190030" y="1180134"/>
                  </a:moveTo>
                  <a:lnTo>
                    <a:pt x="180035" y="1180134"/>
                  </a:lnTo>
                  <a:lnTo>
                    <a:pt x="180035" y="1190142"/>
                  </a:lnTo>
                  <a:lnTo>
                    <a:pt x="190030" y="1190142"/>
                  </a:lnTo>
                  <a:lnTo>
                    <a:pt x="190030" y="1180134"/>
                  </a:lnTo>
                  <a:close/>
                </a:path>
                <a:path w="490220" h="1190625">
                  <a:moveTo>
                    <a:pt x="250037" y="1180134"/>
                  </a:moveTo>
                  <a:lnTo>
                    <a:pt x="240042" y="1180134"/>
                  </a:lnTo>
                  <a:lnTo>
                    <a:pt x="240042" y="1190142"/>
                  </a:lnTo>
                  <a:lnTo>
                    <a:pt x="250037" y="1190142"/>
                  </a:lnTo>
                  <a:lnTo>
                    <a:pt x="250037" y="1180134"/>
                  </a:lnTo>
                  <a:close/>
                </a:path>
                <a:path w="490220" h="1190625">
                  <a:moveTo>
                    <a:pt x="310045" y="1180134"/>
                  </a:moveTo>
                  <a:lnTo>
                    <a:pt x="300050" y="1180134"/>
                  </a:lnTo>
                  <a:lnTo>
                    <a:pt x="300050" y="1190142"/>
                  </a:lnTo>
                  <a:lnTo>
                    <a:pt x="310045" y="1190142"/>
                  </a:lnTo>
                  <a:lnTo>
                    <a:pt x="310045" y="1180134"/>
                  </a:lnTo>
                  <a:close/>
                </a:path>
                <a:path w="490220" h="1190625">
                  <a:moveTo>
                    <a:pt x="370065" y="1180134"/>
                  </a:moveTo>
                  <a:lnTo>
                    <a:pt x="360057" y="1180134"/>
                  </a:lnTo>
                  <a:lnTo>
                    <a:pt x="360057" y="1190142"/>
                  </a:lnTo>
                  <a:lnTo>
                    <a:pt x="370065" y="1190142"/>
                  </a:lnTo>
                  <a:lnTo>
                    <a:pt x="370065" y="1180134"/>
                  </a:lnTo>
                  <a:close/>
                </a:path>
                <a:path w="490220" h="1190625">
                  <a:moveTo>
                    <a:pt x="430072" y="1180134"/>
                  </a:moveTo>
                  <a:lnTo>
                    <a:pt x="420065" y="1180134"/>
                  </a:lnTo>
                  <a:lnTo>
                    <a:pt x="420065" y="1190142"/>
                  </a:lnTo>
                  <a:lnTo>
                    <a:pt x="430072" y="1190142"/>
                  </a:lnTo>
                  <a:lnTo>
                    <a:pt x="430072" y="1180134"/>
                  </a:lnTo>
                  <a:close/>
                </a:path>
                <a:path w="490220" h="1190625">
                  <a:moveTo>
                    <a:pt x="490080" y="1180134"/>
                  </a:moveTo>
                  <a:lnTo>
                    <a:pt x="480072" y="1180134"/>
                  </a:lnTo>
                  <a:lnTo>
                    <a:pt x="480072" y="1190142"/>
                  </a:lnTo>
                  <a:lnTo>
                    <a:pt x="490080" y="1190142"/>
                  </a:lnTo>
                  <a:lnTo>
                    <a:pt x="490080" y="1180134"/>
                  </a:lnTo>
                  <a:close/>
                </a:path>
                <a:path w="490220" h="1190625">
                  <a:moveTo>
                    <a:pt x="490080" y="590067"/>
                  </a:moveTo>
                  <a:lnTo>
                    <a:pt x="486664" y="590067"/>
                  </a:lnTo>
                  <a:lnTo>
                    <a:pt x="486664" y="600075"/>
                  </a:lnTo>
                  <a:lnTo>
                    <a:pt x="490080" y="600075"/>
                  </a:lnTo>
                  <a:lnTo>
                    <a:pt x="490080" y="590067"/>
                  </a:lnTo>
                  <a:close/>
                </a:path>
                <a:path w="490220" h="1190625">
                  <a:moveTo>
                    <a:pt x="490080" y="0"/>
                  </a:moveTo>
                  <a:lnTo>
                    <a:pt x="486664" y="0"/>
                  </a:lnTo>
                  <a:lnTo>
                    <a:pt x="486664" y="9994"/>
                  </a:lnTo>
                  <a:lnTo>
                    <a:pt x="490080" y="9994"/>
                  </a:lnTo>
                  <a:lnTo>
                    <a:pt x="490080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" name="object 444"/>
            <p:cNvSpPr/>
            <p:nvPr/>
          </p:nvSpPr>
          <p:spPr>
            <a:xfrm>
              <a:off x="5832319" y="4902463"/>
              <a:ext cx="441959" cy="1488440"/>
            </a:xfrm>
            <a:custGeom>
              <a:avLst/>
              <a:gdLst/>
              <a:ahLst/>
              <a:cxnLst/>
              <a:rect l="l" t="t" r="r" b="b"/>
              <a:pathLst>
                <a:path w="441960" h="1488439">
                  <a:moveTo>
                    <a:pt x="441418" y="1488163"/>
                  </a:moveTo>
                  <a:lnTo>
                    <a:pt x="0" y="1488163"/>
                  </a:lnTo>
                  <a:lnTo>
                    <a:pt x="0" y="0"/>
                  </a:lnTo>
                  <a:lnTo>
                    <a:pt x="441418" y="0"/>
                  </a:lnTo>
                  <a:lnTo>
                    <a:pt x="441418" y="1488163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5" name="object 445"/>
          <p:cNvSpPr/>
          <p:nvPr/>
        </p:nvSpPr>
        <p:spPr>
          <a:xfrm>
            <a:off x="5896555" y="563878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6" name="object 446"/>
          <p:cNvGrpSpPr/>
          <p:nvPr/>
        </p:nvGrpSpPr>
        <p:grpSpPr>
          <a:xfrm>
            <a:off x="5946787" y="4595401"/>
            <a:ext cx="435349" cy="1052232"/>
            <a:chOff x="6384092" y="5208121"/>
            <a:chExt cx="493395" cy="1192530"/>
          </a:xfrm>
        </p:grpSpPr>
        <p:sp>
          <p:nvSpPr>
            <p:cNvPr id="447" name="object 447"/>
            <p:cNvSpPr/>
            <p:nvPr/>
          </p:nvSpPr>
          <p:spPr>
            <a:xfrm>
              <a:off x="6387160" y="5210492"/>
              <a:ext cx="490220" cy="1190625"/>
            </a:xfrm>
            <a:custGeom>
              <a:avLst/>
              <a:gdLst/>
              <a:ahLst/>
              <a:cxnLst/>
              <a:rect l="l" t="t" r="r" b="b"/>
              <a:pathLst>
                <a:path w="490220" h="1190625">
                  <a:moveTo>
                    <a:pt x="10007" y="1180134"/>
                  </a:moveTo>
                  <a:lnTo>
                    <a:pt x="0" y="1180134"/>
                  </a:lnTo>
                  <a:lnTo>
                    <a:pt x="0" y="1190142"/>
                  </a:lnTo>
                  <a:lnTo>
                    <a:pt x="10007" y="1190142"/>
                  </a:lnTo>
                  <a:lnTo>
                    <a:pt x="10007" y="1180134"/>
                  </a:lnTo>
                  <a:close/>
                </a:path>
                <a:path w="490220" h="1190625">
                  <a:moveTo>
                    <a:pt x="70015" y="1180134"/>
                  </a:moveTo>
                  <a:lnTo>
                    <a:pt x="60020" y="1180134"/>
                  </a:lnTo>
                  <a:lnTo>
                    <a:pt x="60020" y="1190142"/>
                  </a:lnTo>
                  <a:lnTo>
                    <a:pt x="70015" y="1190142"/>
                  </a:lnTo>
                  <a:lnTo>
                    <a:pt x="70015" y="1180134"/>
                  </a:lnTo>
                  <a:close/>
                </a:path>
                <a:path w="490220" h="1190625">
                  <a:moveTo>
                    <a:pt x="130022" y="1180134"/>
                  </a:moveTo>
                  <a:lnTo>
                    <a:pt x="120027" y="1180134"/>
                  </a:lnTo>
                  <a:lnTo>
                    <a:pt x="120027" y="1190142"/>
                  </a:lnTo>
                  <a:lnTo>
                    <a:pt x="130022" y="1190142"/>
                  </a:lnTo>
                  <a:lnTo>
                    <a:pt x="130022" y="1180134"/>
                  </a:lnTo>
                  <a:close/>
                </a:path>
                <a:path w="490220" h="1190625">
                  <a:moveTo>
                    <a:pt x="190030" y="1180134"/>
                  </a:moveTo>
                  <a:lnTo>
                    <a:pt x="180035" y="1180134"/>
                  </a:lnTo>
                  <a:lnTo>
                    <a:pt x="180035" y="1190142"/>
                  </a:lnTo>
                  <a:lnTo>
                    <a:pt x="190030" y="1190142"/>
                  </a:lnTo>
                  <a:lnTo>
                    <a:pt x="190030" y="1180134"/>
                  </a:lnTo>
                  <a:close/>
                </a:path>
                <a:path w="490220" h="1190625">
                  <a:moveTo>
                    <a:pt x="250037" y="1180134"/>
                  </a:moveTo>
                  <a:lnTo>
                    <a:pt x="240042" y="1180134"/>
                  </a:lnTo>
                  <a:lnTo>
                    <a:pt x="240042" y="1190142"/>
                  </a:lnTo>
                  <a:lnTo>
                    <a:pt x="250037" y="1190142"/>
                  </a:lnTo>
                  <a:lnTo>
                    <a:pt x="250037" y="1180134"/>
                  </a:lnTo>
                  <a:close/>
                </a:path>
                <a:path w="490220" h="1190625">
                  <a:moveTo>
                    <a:pt x="310057" y="1180134"/>
                  </a:moveTo>
                  <a:lnTo>
                    <a:pt x="300050" y="1180134"/>
                  </a:lnTo>
                  <a:lnTo>
                    <a:pt x="300050" y="1190142"/>
                  </a:lnTo>
                  <a:lnTo>
                    <a:pt x="310057" y="1190142"/>
                  </a:lnTo>
                  <a:lnTo>
                    <a:pt x="310057" y="1180134"/>
                  </a:lnTo>
                  <a:close/>
                </a:path>
                <a:path w="490220" h="1190625">
                  <a:moveTo>
                    <a:pt x="370065" y="1180134"/>
                  </a:moveTo>
                  <a:lnTo>
                    <a:pt x="360057" y="1180134"/>
                  </a:lnTo>
                  <a:lnTo>
                    <a:pt x="360057" y="1190142"/>
                  </a:lnTo>
                  <a:lnTo>
                    <a:pt x="370065" y="1190142"/>
                  </a:lnTo>
                  <a:lnTo>
                    <a:pt x="370065" y="1180134"/>
                  </a:lnTo>
                  <a:close/>
                </a:path>
                <a:path w="490220" h="1190625">
                  <a:moveTo>
                    <a:pt x="430072" y="1180134"/>
                  </a:moveTo>
                  <a:lnTo>
                    <a:pt x="420065" y="1180134"/>
                  </a:lnTo>
                  <a:lnTo>
                    <a:pt x="420065" y="1190142"/>
                  </a:lnTo>
                  <a:lnTo>
                    <a:pt x="430072" y="1190142"/>
                  </a:lnTo>
                  <a:lnTo>
                    <a:pt x="430072" y="1180134"/>
                  </a:lnTo>
                  <a:close/>
                </a:path>
                <a:path w="490220" h="1190625">
                  <a:moveTo>
                    <a:pt x="490080" y="1180134"/>
                  </a:moveTo>
                  <a:lnTo>
                    <a:pt x="480072" y="1180134"/>
                  </a:lnTo>
                  <a:lnTo>
                    <a:pt x="480072" y="1190142"/>
                  </a:lnTo>
                  <a:lnTo>
                    <a:pt x="490080" y="1190142"/>
                  </a:lnTo>
                  <a:lnTo>
                    <a:pt x="490080" y="1180134"/>
                  </a:lnTo>
                  <a:close/>
                </a:path>
                <a:path w="490220" h="1190625">
                  <a:moveTo>
                    <a:pt x="490080" y="590067"/>
                  </a:moveTo>
                  <a:lnTo>
                    <a:pt x="480072" y="590067"/>
                  </a:lnTo>
                  <a:lnTo>
                    <a:pt x="480072" y="600075"/>
                  </a:lnTo>
                  <a:lnTo>
                    <a:pt x="490080" y="600075"/>
                  </a:lnTo>
                  <a:lnTo>
                    <a:pt x="490080" y="590067"/>
                  </a:lnTo>
                  <a:close/>
                </a:path>
                <a:path w="490220" h="1190625">
                  <a:moveTo>
                    <a:pt x="490080" y="0"/>
                  </a:moveTo>
                  <a:lnTo>
                    <a:pt x="480072" y="0"/>
                  </a:lnTo>
                  <a:lnTo>
                    <a:pt x="480072" y="9994"/>
                  </a:lnTo>
                  <a:lnTo>
                    <a:pt x="490080" y="9994"/>
                  </a:lnTo>
                  <a:lnTo>
                    <a:pt x="490080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8" name="object 448"/>
            <p:cNvSpPr/>
            <p:nvPr/>
          </p:nvSpPr>
          <p:spPr>
            <a:xfrm>
              <a:off x="6384092" y="5208121"/>
              <a:ext cx="441959" cy="1183005"/>
            </a:xfrm>
            <a:custGeom>
              <a:avLst/>
              <a:gdLst/>
              <a:ahLst/>
              <a:cxnLst/>
              <a:rect l="l" t="t" r="r" b="b"/>
              <a:pathLst>
                <a:path w="441959" h="1183004">
                  <a:moveTo>
                    <a:pt x="441418" y="1182506"/>
                  </a:moveTo>
                  <a:lnTo>
                    <a:pt x="0" y="1182506"/>
                  </a:lnTo>
                  <a:lnTo>
                    <a:pt x="0" y="0"/>
                  </a:lnTo>
                  <a:lnTo>
                    <a:pt x="441418" y="0"/>
                  </a:lnTo>
                  <a:lnTo>
                    <a:pt x="441418" y="1182506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9" name="object 449"/>
          <p:cNvGrpSpPr/>
          <p:nvPr/>
        </p:nvGrpSpPr>
        <p:grpSpPr>
          <a:xfrm>
            <a:off x="6426046" y="4949444"/>
            <a:ext cx="397249" cy="698687"/>
            <a:chOff x="6927252" y="5609370"/>
            <a:chExt cx="450215" cy="791845"/>
          </a:xfrm>
        </p:grpSpPr>
        <p:sp>
          <p:nvSpPr>
            <p:cNvPr id="450" name="object 450"/>
            <p:cNvSpPr/>
            <p:nvPr/>
          </p:nvSpPr>
          <p:spPr>
            <a:xfrm>
              <a:off x="6927241" y="5800559"/>
              <a:ext cx="430530" cy="600075"/>
            </a:xfrm>
            <a:custGeom>
              <a:avLst/>
              <a:gdLst/>
              <a:ahLst/>
              <a:cxnLst/>
              <a:rect l="l" t="t" r="r" b="b"/>
              <a:pathLst>
                <a:path w="430529" h="600075">
                  <a:moveTo>
                    <a:pt x="8623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8623" y="10007"/>
                  </a:lnTo>
                  <a:lnTo>
                    <a:pt x="8623" y="0"/>
                  </a:lnTo>
                  <a:close/>
                </a:path>
                <a:path w="430529" h="600075">
                  <a:moveTo>
                    <a:pt x="10007" y="590067"/>
                  </a:moveTo>
                  <a:lnTo>
                    <a:pt x="0" y="590067"/>
                  </a:lnTo>
                  <a:lnTo>
                    <a:pt x="0" y="600075"/>
                  </a:lnTo>
                  <a:lnTo>
                    <a:pt x="10007" y="600075"/>
                  </a:lnTo>
                  <a:lnTo>
                    <a:pt x="10007" y="590067"/>
                  </a:lnTo>
                  <a:close/>
                </a:path>
                <a:path w="430529" h="600075">
                  <a:moveTo>
                    <a:pt x="70015" y="590067"/>
                  </a:moveTo>
                  <a:lnTo>
                    <a:pt x="60020" y="590067"/>
                  </a:lnTo>
                  <a:lnTo>
                    <a:pt x="60020" y="600075"/>
                  </a:lnTo>
                  <a:lnTo>
                    <a:pt x="70015" y="600075"/>
                  </a:lnTo>
                  <a:lnTo>
                    <a:pt x="70015" y="590067"/>
                  </a:lnTo>
                  <a:close/>
                </a:path>
                <a:path w="430529" h="600075">
                  <a:moveTo>
                    <a:pt x="130022" y="590067"/>
                  </a:moveTo>
                  <a:lnTo>
                    <a:pt x="120027" y="590067"/>
                  </a:lnTo>
                  <a:lnTo>
                    <a:pt x="120027" y="600075"/>
                  </a:lnTo>
                  <a:lnTo>
                    <a:pt x="130022" y="600075"/>
                  </a:lnTo>
                  <a:lnTo>
                    <a:pt x="130022" y="590067"/>
                  </a:lnTo>
                  <a:close/>
                </a:path>
                <a:path w="430529" h="600075">
                  <a:moveTo>
                    <a:pt x="190030" y="590067"/>
                  </a:moveTo>
                  <a:lnTo>
                    <a:pt x="180035" y="590067"/>
                  </a:lnTo>
                  <a:lnTo>
                    <a:pt x="180035" y="600075"/>
                  </a:lnTo>
                  <a:lnTo>
                    <a:pt x="190030" y="600075"/>
                  </a:lnTo>
                  <a:lnTo>
                    <a:pt x="190030" y="590067"/>
                  </a:lnTo>
                  <a:close/>
                </a:path>
                <a:path w="430529" h="600075">
                  <a:moveTo>
                    <a:pt x="250037" y="590067"/>
                  </a:moveTo>
                  <a:lnTo>
                    <a:pt x="240042" y="590067"/>
                  </a:lnTo>
                  <a:lnTo>
                    <a:pt x="240042" y="600075"/>
                  </a:lnTo>
                  <a:lnTo>
                    <a:pt x="250037" y="600075"/>
                  </a:lnTo>
                  <a:lnTo>
                    <a:pt x="250037" y="590067"/>
                  </a:lnTo>
                  <a:close/>
                </a:path>
                <a:path w="430529" h="600075">
                  <a:moveTo>
                    <a:pt x="310045" y="590067"/>
                  </a:moveTo>
                  <a:lnTo>
                    <a:pt x="300050" y="590067"/>
                  </a:lnTo>
                  <a:lnTo>
                    <a:pt x="300050" y="600075"/>
                  </a:lnTo>
                  <a:lnTo>
                    <a:pt x="310045" y="600075"/>
                  </a:lnTo>
                  <a:lnTo>
                    <a:pt x="310045" y="590067"/>
                  </a:lnTo>
                  <a:close/>
                </a:path>
                <a:path w="430529" h="600075">
                  <a:moveTo>
                    <a:pt x="370065" y="590067"/>
                  </a:moveTo>
                  <a:lnTo>
                    <a:pt x="360057" y="590067"/>
                  </a:lnTo>
                  <a:lnTo>
                    <a:pt x="360057" y="600075"/>
                  </a:lnTo>
                  <a:lnTo>
                    <a:pt x="370065" y="600075"/>
                  </a:lnTo>
                  <a:lnTo>
                    <a:pt x="370065" y="590067"/>
                  </a:lnTo>
                  <a:close/>
                </a:path>
                <a:path w="430529" h="600075">
                  <a:moveTo>
                    <a:pt x="430072" y="590067"/>
                  </a:moveTo>
                  <a:lnTo>
                    <a:pt x="420065" y="590067"/>
                  </a:lnTo>
                  <a:lnTo>
                    <a:pt x="420065" y="600075"/>
                  </a:lnTo>
                  <a:lnTo>
                    <a:pt x="430072" y="600075"/>
                  </a:lnTo>
                  <a:lnTo>
                    <a:pt x="430072" y="590067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1" name="object 451"/>
            <p:cNvSpPr/>
            <p:nvPr/>
          </p:nvSpPr>
          <p:spPr>
            <a:xfrm>
              <a:off x="6935866" y="5609370"/>
              <a:ext cx="441959" cy="781685"/>
            </a:xfrm>
            <a:custGeom>
              <a:avLst/>
              <a:gdLst/>
              <a:ahLst/>
              <a:cxnLst/>
              <a:rect l="l" t="t" r="r" b="b"/>
              <a:pathLst>
                <a:path w="441959" h="781685">
                  <a:moveTo>
                    <a:pt x="441418" y="781256"/>
                  </a:moveTo>
                  <a:lnTo>
                    <a:pt x="0" y="781256"/>
                  </a:lnTo>
                  <a:lnTo>
                    <a:pt x="0" y="0"/>
                  </a:lnTo>
                  <a:lnTo>
                    <a:pt x="441418" y="0"/>
                  </a:lnTo>
                  <a:lnTo>
                    <a:pt x="441418" y="781256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2" name="object 452"/>
          <p:cNvSpPr txBox="1"/>
          <p:nvPr/>
        </p:nvSpPr>
        <p:spPr>
          <a:xfrm>
            <a:off x="921706" y="5560066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0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53" name="object 453"/>
          <p:cNvSpPr/>
          <p:nvPr/>
        </p:nvSpPr>
        <p:spPr>
          <a:xfrm>
            <a:off x="3460903" y="511813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4" name="object 454"/>
          <p:cNvSpPr/>
          <p:nvPr/>
        </p:nvSpPr>
        <p:spPr>
          <a:xfrm>
            <a:off x="5896555" y="511813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5" name="object 455"/>
          <p:cNvSpPr txBox="1"/>
          <p:nvPr/>
        </p:nvSpPr>
        <p:spPr>
          <a:xfrm>
            <a:off x="807625" y="5039413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500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56" name="object 456"/>
          <p:cNvSpPr/>
          <p:nvPr/>
        </p:nvSpPr>
        <p:spPr>
          <a:xfrm>
            <a:off x="3460903" y="459748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7" name="object 457"/>
          <p:cNvSpPr/>
          <p:nvPr/>
        </p:nvSpPr>
        <p:spPr>
          <a:xfrm>
            <a:off x="5896555" y="459748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8" name="object 458"/>
          <p:cNvSpPr/>
          <p:nvPr/>
        </p:nvSpPr>
        <p:spPr>
          <a:xfrm>
            <a:off x="6426046" y="459748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9" name="object 459"/>
          <p:cNvSpPr/>
          <p:nvPr/>
        </p:nvSpPr>
        <p:spPr>
          <a:xfrm>
            <a:off x="6478995" y="459748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0" name="object 460"/>
          <p:cNvSpPr/>
          <p:nvPr/>
        </p:nvSpPr>
        <p:spPr>
          <a:xfrm>
            <a:off x="6531943" y="459748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1" name="object 461"/>
          <p:cNvSpPr/>
          <p:nvPr/>
        </p:nvSpPr>
        <p:spPr>
          <a:xfrm>
            <a:off x="6584892" y="459748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2" name="object 462"/>
          <p:cNvSpPr/>
          <p:nvPr/>
        </p:nvSpPr>
        <p:spPr>
          <a:xfrm>
            <a:off x="6637841" y="459748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3" name="object 463"/>
          <p:cNvSpPr/>
          <p:nvPr/>
        </p:nvSpPr>
        <p:spPr>
          <a:xfrm>
            <a:off x="6690790" y="459748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4" name="object 464"/>
          <p:cNvSpPr/>
          <p:nvPr/>
        </p:nvSpPr>
        <p:spPr>
          <a:xfrm>
            <a:off x="6743739" y="459748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5" name="object 465"/>
          <p:cNvSpPr/>
          <p:nvPr/>
        </p:nvSpPr>
        <p:spPr>
          <a:xfrm>
            <a:off x="6796688" y="459748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6" name="object 466"/>
          <p:cNvSpPr txBox="1"/>
          <p:nvPr/>
        </p:nvSpPr>
        <p:spPr>
          <a:xfrm>
            <a:off x="750585" y="4518761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1000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67" name="object 467"/>
          <p:cNvSpPr/>
          <p:nvPr/>
        </p:nvSpPr>
        <p:spPr>
          <a:xfrm>
            <a:off x="2031281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8" name="object 468"/>
          <p:cNvSpPr/>
          <p:nvPr/>
        </p:nvSpPr>
        <p:spPr>
          <a:xfrm>
            <a:off x="2084230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9" name="object 469"/>
          <p:cNvSpPr/>
          <p:nvPr/>
        </p:nvSpPr>
        <p:spPr>
          <a:xfrm>
            <a:off x="2137180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0" name="object 470"/>
          <p:cNvSpPr/>
          <p:nvPr/>
        </p:nvSpPr>
        <p:spPr>
          <a:xfrm>
            <a:off x="2190128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1" name="object 471"/>
          <p:cNvSpPr/>
          <p:nvPr/>
        </p:nvSpPr>
        <p:spPr>
          <a:xfrm>
            <a:off x="2243077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2" name="object 472"/>
          <p:cNvSpPr/>
          <p:nvPr/>
        </p:nvSpPr>
        <p:spPr>
          <a:xfrm>
            <a:off x="2296026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3" name="object 473"/>
          <p:cNvSpPr/>
          <p:nvPr/>
        </p:nvSpPr>
        <p:spPr>
          <a:xfrm>
            <a:off x="2348975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4" name="object 474"/>
          <p:cNvSpPr/>
          <p:nvPr/>
        </p:nvSpPr>
        <p:spPr>
          <a:xfrm>
            <a:off x="2401924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5" name="object 475"/>
          <p:cNvSpPr/>
          <p:nvPr/>
        </p:nvSpPr>
        <p:spPr>
          <a:xfrm>
            <a:off x="2454873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6" name="object 476"/>
          <p:cNvSpPr/>
          <p:nvPr/>
        </p:nvSpPr>
        <p:spPr>
          <a:xfrm>
            <a:off x="2507822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7" name="object 477"/>
          <p:cNvSpPr/>
          <p:nvPr/>
        </p:nvSpPr>
        <p:spPr>
          <a:xfrm>
            <a:off x="2560771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8" name="object 478"/>
          <p:cNvSpPr/>
          <p:nvPr/>
        </p:nvSpPr>
        <p:spPr>
          <a:xfrm>
            <a:off x="2613720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9" name="object 479"/>
          <p:cNvSpPr/>
          <p:nvPr/>
        </p:nvSpPr>
        <p:spPr>
          <a:xfrm>
            <a:off x="2666669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0" name="object 480"/>
          <p:cNvSpPr/>
          <p:nvPr/>
        </p:nvSpPr>
        <p:spPr>
          <a:xfrm>
            <a:off x="2719618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1" name="object 481"/>
          <p:cNvSpPr/>
          <p:nvPr/>
        </p:nvSpPr>
        <p:spPr>
          <a:xfrm>
            <a:off x="2772567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2" name="object 482"/>
          <p:cNvSpPr/>
          <p:nvPr/>
        </p:nvSpPr>
        <p:spPr>
          <a:xfrm>
            <a:off x="2825515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3" name="object 483"/>
          <p:cNvSpPr/>
          <p:nvPr/>
        </p:nvSpPr>
        <p:spPr>
          <a:xfrm>
            <a:off x="2878465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4" name="object 484"/>
          <p:cNvSpPr/>
          <p:nvPr/>
        </p:nvSpPr>
        <p:spPr>
          <a:xfrm>
            <a:off x="2931414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5" name="object 485"/>
          <p:cNvSpPr/>
          <p:nvPr/>
        </p:nvSpPr>
        <p:spPr>
          <a:xfrm>
            <a:off x="2984363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6" name="object 486"/>
          <p:cNvSpPr/>
          <p:nvPr/>
        </p:nvSpPr>
        <p:spPr>
          <a:xfrm>
            <a:off x="3037312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7" name="object 487"/>
          <p:cNvSpPr/>
          <p:nvPr/>
        </p:nvSpPr>
        <p:spPr>
          <a:xfrm>
            <a:off x="3090260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8" name="object 488"/>
          <p:cNvSpPr/>
          <p:nvPr/>
        </p:nvSpPr>
        <p:spPr>
          <a:xfrm>
            <a:off x="3143209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9" name="object 489"/>
          <p:cNvSpPr/>
          <p:nvPr/>
        </p:nvSpPr>
        <p:spPr>
          <a:xfrm>
            <a:off x="3196158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0" name="object 490"/>
          <p:cNvSpPr/>
          <p:nvPr/>
        </p:nvSpPr>
        <p:spPr>
          <a:xfrm>
            <a:off x="3249108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1" name="object 491"/>
          <p:cNvSpPr/>
          <p:nvPr/>
        </p:nvSpPr>
        <p:spPr>
          <a:xfrm>
            <a:off x="3302057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2" name="object 492"/>
          <p:cNvSpPr/>
          <p:nvPr/>
        </p:nvSpPr>
        <p:spPr>
          <a:xfrm>
            <a:off x="3355006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3" name="object 493"/>
          <p:cNvSpPr/>
          <p:nvPr/>
        </p:nvSpPr>
        <p:spPr>
          <a:xfrm>
            <a:off x="3407955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4" name="object 494"/>
          <p:cNvSpPr/>
          <p:nvPr/>
        </p:nvSpPr>
        <p:spPr>
          <a:xfrm>
            <a:off x="3460903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5" name="object 495"/>
          <p:cNvSpPr/>
          <p:nvPr/>
        </p:nvSpPr>
        <p:spPr>
          <a:xfrm>
            <a:off x="4943474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6" name="object 496"/>
          <p:cNvSpPr/>
          <p:nvPr/>
        </p:nvSpPr>
        <p:spPr>
          <a:xfrm>
            <a:off x="4996423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7" name="object 497"/>
          <p:cNvSpPr/>
          <p:nvPr/>
        </p:nvSpPr>
        <p:spPr>
          <a:xfrm>
            <a:off x="5049372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8" name="object 498"/>
          <p:cNvSpPr/>
          <p:nvPr/>
        </p:nvSpPr>
        <p:spPr>
          <a:xfrm>
            <a:off x="5102321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9" name="object 499"/>
          <p:cNvSpPr/>
          <p:nvPr/>
        </p:nvSpPr>
        <p:spPr>
          <a:xfrm>
            <a:off x="5155270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0" name="object 500"/>
          <p:cNvSpPr/>
          <p:nvPr/>
        </p:nvSpPr>
        <p:spPr>
          <a:xfrm>
            <a:off x="5208220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" name="object 501"/>
          <p:cNvSpPr/>
          <p:nvPr/>
        </p:nvSpPr>
        <p:spPr>
          <a:xfrm>
            <a:off x="5261168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2" name="object 502"/>
          <p:cNvSpPr/>
          <p:nvPr/>
        </p:nvSpPr>
        <p:spPr>
          <a:xfrm>
            <a:off x="5314117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3" name="object 503"/>
          <p:cNvSpPr/>
          <p:nvPr/>
        </p:nvSpPr>
        <p:spPr>
          <a:xfrm>
            <a:off x="5367066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4" name="object 504"/>
          <p:cNvSpPr/>
          <p:nvPr/>
        </p:nvSpPr>
        <p:spPr>
          <a:xfrm>
            <a:off x="5420015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5" name="object 505"/>
          <p:cNvSpPr/>
          <p:nvPr/>
        </p:nvSpPr>
        <p:spPr>
          <a:xfrm>
            <a:off x="5472964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6" name="object 506"/>
          <p:cNvSpPr/>
          <p:nvPr/>
        </p:nvSpPr>
        <p:spPr>
          <a:xfrm>
            <a:off x="5525913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7" name="object 507"/>
          <p:cNvSpPr/>
          <p:nvPr/>
        </p:nvSpPr>
        <p:spPr>
          <a:xfrm>
            <a:off x="5578862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8" name="object 508"/>
          <p:cNvSpPr/>
          <p:nvPr/>
        </p:nvSpPr>
        <p:spPr>
          <a:xfrm>
            <a:off x="5631811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9" name="object 509"/>
          <p:cNvSpPr/>
          <p:nvPr/>
        </p:nvSpPr>
        <p:spPr>
          <a:xfrm>
            <a:off x="5684760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0" name="object 510"/>
          <p:cNvSpPr/>
          <p:nvPr/>
        </p:nvSpPr>
        <p:spPr>
          <a:xfrm>
            <a:off x="5737709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1" name="object 511"/>
          <p:cNvSpPr/>
          <p:nvPr/>
        </p:nvSpPr>
        <p:spPr>
          <a:xfrm>
            <a:off x="5790657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" name="object 512"/>
          <p:cNvSpPr/>
          <p:nvPr/>
        </p:nvSpPr>
        <p:spPr>
          <a:xfrm>
            <a:off x="5843607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" name="object 513"/>
          <p:cNvSpPr/>
          <p:nvPr/>
        </p:nvSpPr>
        <p:spPr>
          <a:xfrm>
            <a:off x="5896555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4" name="object 514"/>
          <p:cNvSpPr/>
          <p:nvPr/>
        </p:nvSpPr>
        <p:spPr>
          <a:xfrm>
            <a:off x="5949505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5" name="object 515"/>
          <p:cNvSpPr/>
          <p:nvPr/>
        </p:nvSpPr>
        <p:spPr>
          <a:xfrm>
            <a:off x="6002454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6" name="object 516"/>
          <p:cNvSpPr/>
          <p:nvPr/>
        </p:nvSpPr>
        <p:spPr>
          <a:xfrm>
            <a:off x="6055403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7" name="object 517"/>
          <p:cNvSpPr/>
          <p:nvPr/>
        </p:nvSpPr>
        <p:spPr>
          <a:xfrm>
            <a:off x="6108352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8" name="object 518"/>
          <p:cNvSpPr/>
          <p:nvPr/>
        </p:nvSpPr>
        <p:spPr>
          <a:xfrm>
            <a:off x="6161300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9" name="object 519"/>
          <p:cNvSpPr/>
          <p:nvPr/>
        </p:nvSpPr>
        <p:spPr>
          <a:xfrm>
            <a:off x="6214249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0" name="object 520"/>
          <p:cNvSpPr/>
          <p:nvPr/>
        </p:nvSpPr>
        <p:spPr>
          <a:xfrm>
            <a:off x="6267198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1" name="object 521"/>
          <p:cNvSpPr/>
          <p:nvPr/>
        </p:nvSpPr>
        <p:spPr>
          <a:xfrm>
            <a:off x="6320148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" name="object 522"/>
          <p:cNvSpPr/>
          <p:nvPr/>
        </p:nvSpPr>
        <p:spPr>
          <a:xfrm>
            <a:off x="6373096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3" name="object 523"/>
          <p:cNvSpPr/>
          <p:nvPr/>
        </p:nvSpPr>
        <p:spPr>
          <a:xfrm>
            <a:off x="6426046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4" name="object 524"/>
          <p:cNvSpPr/>
          <p:nvPr/>
        </p:nvSpPr>
        <p:spPr>
          <a:xfrm>
            <a:off x="6478995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5" name="object 525"/>
          <p:cNvSpPr/>
          <p:nvPr/>
        </p:nvSpPr>
        <p:spPr>
          <a:xfrm>
            <a:off x="6531943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6" name="object 526"/>
          <p:cNvSpPr/>
          <p:nvPr/>
        </p:nvSpPr>
        <p:spPr>
          <a:xfrm>
            <a:off x="6584892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7" name="object 527"/>
          <p:cNvSpPr/>
          <p:nvPr/>
        </p:nvSpPr>
        <p:spPr>
          <a:xfrm>
            <a:off x="6637841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8" name="object 528"/>
          <p:cNvSpPr/>
          <p:nvPr/>
        </p:nvSpPr>
        <p:spPr>
          <a:xfrm>
            <a:off x="6690790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9" name="object 529"/>
          <p:cNvSpPr/>
          <p:nvPr/>
        </p:nvSpPr>
        <p:spPr>
          <a:xfrm>
            <a:off x="6743739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0" name="object 530"/>
          <p:cNvSpPr/>
          <p:nvPr/>
        </p:nvSpPr>
        <p:spPr>
          <a:xfrm>
            <a:off x="6796688" y="4076830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1" name="object 531"/>
          <p:cNvSpPr txBox="1"/>
          <p:nvPr/>
        </p:nvSpPr>
        <p:spPr>
          <a:xfrm>
            <a:off x="750585" y="3998109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1500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32" name="object 532"/>
          <p:cNvSpPr/>
          <p:nvPr/>
        </p:nvSpPr>
        <p:spPr>
          <a:xfrm>
            <a:off x="1078200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3" name="object 533"/>
          <p:cNvSpPr/>
          <p:nvPr/>
        </p:nvSpPr>
        <p:spPr>
          <a:xfrm>
            <a:off x="1131149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4" name="object 534"/>
          <p:cNvSpPr/>
          <p:nvPr/>
        </p:nvSpPr>
        <p:spPr>
          <a:xfrm>
            <a:off x="1184098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5" name="object 535"/>
          <p:cNvSpPr/>
          <p:nvPr/>
        </p:nvSpPr>
        <p:spPr>
          <a:xfrm>
            <a:off x="1237047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6" name="object 536"/>
          <p:cNvSpPr/>
          <p:nvPr/>
        </p:nvSpPr>
        <p:spPr>
          <a:xfrm>
            <a:off x="1289995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7" name="object 537"/>
          <p:cNvSpPr/>
          <p:nvPr/>
        </p:nvSpPr>
        <p:spPr>
          <a:xfrm>
            <a:off x="1342945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8" name="object 538"/>
          <p:cNvSpPr/>
          <p:nvPr/>
        </p:nvSpPr>
        <p:spPr>
          <a:xfrm>
            <a:off x="1395894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9" name="object 539"/>
          <p:cNvSpPr/>
          <p:nvPr/>
        </p:nvSpPr>
        <p:spPr>
          <a:xfrm>
            <a:off x="1448843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0" name="object 540"/>
          <p:cNvSpPr/>
          <p:nvPr/>
        </p:nvSpPr>
        <p:spPr>
          <a:xfrm>
            <a:off x="1501792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1" name="object 541"/>
          <p:cNvSpPr/>
          <p:nvPr/>
        </p:nvSpPr>
        <p:spPr>
          <a:xfrm>
            <a:off x="1554741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2" name="object 542"/>
          <p:cNvSpPr/>
          <p:nvPr/>
        </p:nvSpPr>
        <p:spPr>
          <a:xfrm>
            <a:off x="1607689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3" name="object 543"/>
          <p:cNvSpPr/>
          <p:nvPr/>
        </p:nvSpPr>
        <p:spPr>
          <a:xfrm>
            <a:off x="1660638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4" name="object 544"/>
          <p:cNvSpPr/>
          <p:nvPr/>
        </p:nvSpPr>
        <p:spPr>
          <a:xfrm>
            <a:off x="1713588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5" name="object 545"/>
          <p:cNvSpPr/>
          <p:nvPr/>
        </p:nvSpPr>
        <p:spPr>
          <a:xfrm>
            <a:off x="1766537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6" name="object 546"/>
          <p:cNvSpPr/>
          <p:nvPr/>
        </p:nvSpPr>
        <p:spPr>
          <a:xfrm>
            <a:off x="1819486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7" name="object 547"/>
          <p:cNvSpPr/>
          <p:nvPr/>
        </p:nvSpPr>
        <p:spPr>
          <a:xfrm>
            <a:off x="1872434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8" name="object 548"/>
          <p:cNvSpPr/>
          <p:nvPr/>
        </p:nvSpPr>
        <p:spPr>
          <a:xfrm>
            <a:off x="1925383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9" name="object 549"/>
          <p:cNvSpPr/>
          <p:nvPr/>
        </p:nvSpPr>
        <p:spPr>
          <a:xfrm>
            <a:off x="1978332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0" name="object 550"/>
          <p:cNvSpPr/>
          <p:nvPr/>
        </p:nvSpPr>
        <p:spPr>
          <a:xfrm>
            <a:off x="2031281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1" name="object 551"/>
          <p:cNvSpPr/>
          <p:nvPr/>
        </p:nvSpPr>
        <p:spPr>
          <a:xfrm>
            <a:off x="2084230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2" name="object 552"/>
          <p:cNvSpPr/>
          <p:nvPr/>
        </p:nvSpPr>
        <p:spPr>
          <a:xfrm>
            <a:off x="2137180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3" name="object 553"/>
          <p:cNvSpPr/>
          <p:nvPr/>
        </p:nvSpPr>
        <p:spPr>
          <a:xfrm>
            <a:off x="2190128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4" name="object 554"/>
          <p:cNvSpPr/>
          <p:nvPr/>
        </p:nvSpPr>
        <p:spPr>
          <a:xfrm>
            <a:off x="2243077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5" name="object 555"/>
          <p:cNvSpPr txBox="1"/>
          <p:nvPr/>
        </p:nvSpPr>
        <p:spPr>
          <a:xfrm>
            <a:off x="563979" y="3153139"/>
            <a:ext cx="2978772" cy="468179"/>
          </a:xfrm>
          <a:prstGeom prst="rect">
            <a:avLst/>
          </a:prstGeom>
        </p:spPr>
        <p:txBody>
          <a:bodyPr vert="horz" wrap="square" lIns="0" tIns="90207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7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79" b="0" i="0" u="none" strike="noStrike" kern="1200" cap="none" spc="-71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</a:t>
            </a:r>
            <a:r>
              <a:rPr kumimoji="0" lang="en-US" sz="1279" b="0" i="0" u="none" strike="noStrike" kern="1200" cap="none" spc="-71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79" b="0" i="0" u="none" strike="noStrike" kern="1200" cap="none" spc="-71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lang="en-US" sz="1279" b="0" i="0" u="none" strike="noStrike" kern="1200" cap="none" spc="-71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79" b="0" i="0" u="none" strike="noStrike" kern="1200" cap="none" spc="-71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Notifications</a:t>
            </a:r>
            <a:r>
              <a:rPr kumimoji="0" sz="1279" b="0" i="0" u="none" strike="noStrike" kern="1200" cap="none" spc="-22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79" b="0" i="0" u="none" strike="noStrike" kern="1200" cap="none" spc="-62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by</a:t>
            </a:r>
            <a:r>
              <a:rPr kumimoji="0" sz="1279" b="0" i="0" u="none" strike="noStrike" kern="1200" cap="none" spc="-22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79" b="0" i="0" u="none" strike="noStrike" kern="1200" cap="none" spc="-57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Year</a:t>
            </a:r>
            <a:endParaRPr kumimoji="0" sz="12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97793" marR="0" lvl="0" indent="0" algn="l" defTabSz="914400" rtl="0" eaLnBrk="1" fontAlgn="auto" latinLnBrk="0" hangingPunct="1">
              <a:lnSpc>
                <a:spcPct val="100000"/>
              </a:lnSpc>
              <a:spcBef>
                <a:spcPts val="3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2000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56" name="object 556"/>
          <p:cNvSpPr/>
          <p:nvPr/>
        </p:nvSpPr>
        <p:spPr>
          <a:xfrm>
            <a:off x="2296026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7" name="object 557"/>
          <p:cNvSpPr/>
          <p:nvPr/>
        </p:nvSpPr>
        <p:spPr>
          <a:xfrm>
            <a:off x="2348975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8" name="object 558"/>
          <p:cNvSpPr/>
          <p:nvPr/>
        </p:nvSpPr>
        <p:spPr>
          <a:xfrm>
            <a:off x="2401924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9" name="object 559"/>
          <p:cNvSpPr/>
          <p:nvPr/>
        </p:nvSpPr>
        <p:spPr>
          <a:xfrm>
            <a:off x="2454873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0" name="object 560"/>
          <p:cNvSpPr/>
          <p:nvPr/>
        </p:nvSpPr>
        <p:spPr>
          <a:xfrm>
            <a:off x="2507822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1" name="object 561"/>
          <p:cNvSpPr/>
          <p:nvPr/>
        </p:nvSpPr>
        <p:spPr>
          <a:xfrm>
            <a:off x="2560771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2" name="object 562"/>
          <p:cNvSpPr/>
          <p:nvPr/>
        </p:nvSpPr>
        <p:spPr>
          <a:xfrm>
            <a:off x="2613720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3" name="object 563"/>
          <p:cNvSpPr/>
          <p:nvPr/>
        </p:nvSpPr>
        <p:spPr>
          <a:xfrm>
            <a:off x="2666669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4" name="object 564"/>
          <p:cNvSpPr/>
          <p:nvPr/>
        </p:nvSpPr>
        <p:spPr>
          <a:xfrm>
            <a:off x="2719618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5" name="object 565"/>
          <p:cNvSpPr/>
          <p:nvPr/>
        </p:nvSpPr>
        <p:spPr>
          <a:xfrm>
            <a:off x="2772567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6" name="object 566"/>
          <p:cNvSpPr/>
          <p:nvPr/>
        </p:nvSpPr>
        <p:spPr>
          <a:xfrm>
            <a:off x="2825515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7" name="object 567"/>
          <p:cNvSpPr/>
          <p:nvPr/>
        </p:nvSpPr>
        <p:spPr>
          <a:xfrm>
            <a:off x="2878465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8" name="object 568"/>
          <p:cNvSpPr/>
          <p:nvPr/>
        </p:nvSpPr>
        <p:spPr>
          <a:xfrm>
            <a:off x="2931414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9" name="object 569"/>
          <p:cNvSpPr/>
          <p:nvPr/>
        </p:nvSpPr>
        <p:spPr>
          <a:xfrm>
            <a:off x="2984363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0" name="object 570"/>
          <p:cNvSpPr/>
          <p:nvPr/>
        </p:nvSpPr>
        <p:spPr>
          <a:xfrm>
            <a:off x="3037312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1" name="object 571"/>
          <p:cNvSpPr/>
          <p:nvPr/>
        </p:nvSpPr>
        <p:spPr>
          <a:xfrm>
            <a:off x="3090260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2" name="object 572"/>
          <p:cNvSpPr/>
          <p:nvPr/>
        </p:nvSpPr>
        <p:spPr>
          <a:xfrm>
            <a:off x="3143209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3" name="object 573"/>
          <p:cNvSpPr/>
          <p:nvPr/>
        </p:nvSpPr>
        <p:spPr>
          <a:xfrm>
            <a:off x="3196158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4" name="object 574"/>
          <p:cNvSpPr/>
          <p:nvPr/>
        </p:nvSpPr>
        <p:spPr>
          <a:xfrm>
            <a:off x="3249108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5" name="object 575"/>
          <p:cNvSpPr/>
          <p:nvPr/>
        </p:nvSpPr>
        <p:spPr>
          <a:xfrm>
            <a:off x="3302057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6" name="object 576"/>
          <p:cNvSpPr/>
          <p:nvPr/>
        </p:nvSpPr>
        <p:spPr>
          <a:xfrm>
            <a:off x="3355006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7" name="object 577"/>
          <p:cNvSpPr/>
          <p:nvPr/>
        </p:nvSpPr>
        <p:spPr>
          <a:xfrm>
            <a:off x="3407955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8" name="object 578"/>
          <p:cNvSpPr/>
          <p:nvPr/>
        </p:nvSpPr>
        <p:spPr>
          <a:xfrm>
            <a:off x="3460903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9" name="object 579"/>
          <p:cNvSpPr/>
          <p:nvPr/>
        </p:nvSpPr>
        <p:spPr>
          <a:xfrm>
            <a:off x="3513852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0" name="object 580"/>
          <p:cNvSpPr/>
          <p:nvPr/>
        </p:nvSpPr>
        <p:spPr>
          <a:xfrm>
            <a:off x="3566801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1" name="object 581"/>
          <p:cNvSpPr/>
          <p:nvPr/>
        </p:nvSpPr>
        <p:spPr>
          <a:xfrm>
            <a:off x="3619750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2" name="object 582"/>
          <p:cNvSpPr/>
          <p:nvPr/>
        </p:nvSpPr>
        <p:spPr>
          <a:xfrm>
            <a:off x="3672700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" name="object 583"/>
          <p:cNvSpPr/>
          <p:nvPr/>
        </p:nvSpPr>
        <p:spPr>
          <a:xfrm>
            <a:off x="3725648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4" name="object 584"/>
          <p:cNvSpPr/>
          <p:nvPr/>
        </p:nvSpPr>
        <p:spPr>
          <a:xfrm>
            <a:off x="3778597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5" name="object 585"/>
          <p:cNvSpPr/>
          <p:nvPr/>
        </p:nvSpPr>
        <p:spPr>
          <a:xfrm>
            <a:off x="3831546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6" name="object 586"/>
          <p:cNvSpPr/>
          <p:nvPr/>
        </p:nvSpPr>
        <p:spPr>
          <a:xfrm>
            <a:off x="3884495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7" name="object 587"/>
          <p:cNvSpPr/>
          <p:nvPr/>
        </p:nvSpPr>
        <p:spPr>
          <a:xfrm>
            <a:off x="3937444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8" name="object 588"/>
          <p:cNvSpPr/>
          <p:nvPr/>
        </p:nvSpPr>
        <p:spPr>
          <a:xfrm>
            <a:off x="3990393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9" name="object 589"/>
          <p:cNvSpPr/>
          <p:nvPr/>
        </p:nvSpPr>
        <p:spPr>
          <a:xfrm>
            <a:off x="4043342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0" name="object 590"/>
          <p:cNvSpPr/>
          <p:nvPr/>
        </p:nvSpPr>
        <p:spPr>
          <a:xfrm>
            <a:off x="4096291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1" name="object 591"/>
          <p:cNvSpPr/>
          <p:nvPr/>
        </p:nvSpPr>
        <p:spPr>
          <a:xfrm>
            <a:off x="4149240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2" name="object 592"/>
          <p:cNvSpPr/>
          <p:nvPr/>
        </p:nvSpPr>
        <p:spPr>
          <a:xfrm>
            <a:off x="4202189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3" name="object 593"/>
          <p:cNvSpPr/>
          <p:nvPr/>
        </p:nvSpPr>
        <p:spPr>
          <a:xfrm>
            <a:off x="4255138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4" name="object 594"/>
          <p:cNvSpPr/>
          <p:nvPr/>
        </p:nvSpPr>
        <p:spPr>
          <a:xfrm>
            <a:off x="4308086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5" name="object 595"/>
          <p:cNvSpPr/>
          <p:nvPr/>
        </p:nvSpPr>
        <p:spPr>
          <a:xfrm>
            <a:off x="4361036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6" name="object 596"/>
          <p:cNvSpPr/>
          <p:nvPr/>
        </p:nvSpPr>
        <p:spPr>
          <a:xfrm>
            <a:off x="4413985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7" name="object 597"/>
          <p:cNvSpPr/>
          <p:nvPr/>
        </p:nvSpPr>
        <p:spPr>
          <a:xfrm>
            <a:off x="4466934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8" name="object 598"/>
          <p:cNvSpPr/>
          <p:nvPr/>
        </p:nvSpPr>
        <p:spPr>
          <a:xfrm>
            <a:off x="4519883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9" name="object 599"/>
          <p:cNvSpPr/>
          <p:nvPr/>
        </p:nvSpPr>
        <p:spPr>
          <a:xfrm>
            <a:off x="4572831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0" name="object 600"/>
          <p:cNvSpPr/>
          <p:nvPr/>
        </p:nvSpPr>
        <p:spPr>
          <a:xfrm>
            <a:off x="4625781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1" name="object 601"/>
          <p:cNvSpPr/>
          <p:nvPr/>
        </p:nvSpPr>
        <p:spPr>
          <a:xfrm>
            <a:off x="4678729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2" name="object 602"/>
          <p:cNvSpPr/>
          <p:nvPr/>
        </p:nvSpPr>
        <p:spPr>
          <a:xfrm>
            <a:off x="4731678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3" name="object 603"/>
          <p:cNvSpPr/>
          <p:nvPr/>
        </p:nvSpPr>
        <p:spPr>
          <a:xfrm>
            <a:off x="4784628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" name="object 604"/>
          <p:cNvSpPr/>
          <p:nvPr/>
        </p:nvSpPr>
        <p:spPr>
          <a:xfrm>
            <a:off x="4837577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5" name="object 605"/>
          <p:cNvSpPr/>
          <p:nvPr/>
        </p:nvSpPr>
        <p:spPr>
          <a:xfrm>
            <a:off x="4890526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6" name="object 606"/>
          <p:cNvSpPr/>
          <p:nvPr/>
        </p:nvSpPr>
        <p:spPr>
          <a:xfrm>
            <a:off x="4943474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7" name="object 607"/>
          <p:cNvSpPr/>
          <p:nvPr/>
        </p:nvSpPr>
        <p:spPr>
          <a:xfrm>
            <a:off x="4996423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8" name="object 608"/>
          <p:cNvSpPr/>
          <p:nvPr/>
        </p:nvSpPr>
        <p:spPr>
          <a:xfrm>
            <a:off x="5049372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9" name="object 609"/>
          <p:cNvSpPr/>
          <p:nvPr/>
        </p:nvSpPr>
        <p:spPr>
          <a:xfrm>
            <a:off x="5102321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0" name="object 610"/>
          <p:cNvSpPr/>
          <p:nvPr/>
        </p:nvSpPr>
        <p:spPr>
          <a:xfrm>
            <a:off x="5155270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1" name="object 611"/>
          <p:cNvSpPr/>
          <p:nvPr/>
        </p:nvSpPr>
        <p:spPr>
          <a:xfrm>
            <a:off x="5208220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2" name="object 612"/>
          <p:cNvSpPr/>
          <p:nvPr/>
        </p:nvSpPr>
        <p:spPr>
          <a:xfrm>
            <a:off x="5261168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3" name="object 613"/>
          <p:cNvSpPr/>
          <p:nvPr/>
        </p:nvSpPr>
        <p:spPr>
          <a:xfrm>
            <a:off x="5314117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" name="object 614"/>
          <p:cNvSpPr/>
          <p:nvPr/>
        </p:nvSpPr>
        <p:spPr>
          <a:xfrm>
            <a:off x="5367066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5" name="object 615"/>
          <p:cNvSpPr/>
          <p:nvPr/>
        </p:nvSpPr>
        <p:spPr>
          <a:xfrm>
            <a:off x="5420015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6" name="object 616"/>
          <p:cNvSpPr/>
          <p:nvPr/>
        </p:nvSpPr>
        <p:spPr>
          <a:xfrm>
            <a:off x="5472964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7" name="object 617"/>
          <p:cNvSpPr/>
          <p:nvPr/>
        </p:nvSpPr>
        <p:spPr>
          <a:xfrm>
            <a:off x="5525913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8" name="object 618"/>
          <p:cNvSpPr/>
          <p:nvPr/>
        </p:nvSpPr>
        <p:spPr>
          <a:xfrm>
            <a:off x="5578862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9" name="object 619"/>
          <p:cNvSpPr/>
          <p:nvPr/>
        </p:nvSpPr>
        <p:spPr>
          <a:xfrm>
            <a:off x="5631811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0" name="object 620"/>
          <p:cNvSpPr/>
          <p:nvPr/>
        </p:nvSpPr>
        <p:spPr>
          <a:xfrm>
            <a:off x="5684760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1" name="object 621"/>
          <p:cNvSpPr/>
          <p:nvPr/>
        </p:nvSpPr>
        <p:spPr>
          <a:xfrm>
            <a:off x="5737709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2" name="object 622"/>
          <p:cNvSpPr/>
          <p:nvPr/>
        </p:nvSpPr>
        <p:spPr>
          <a:xfrm>
            <a:off x="5790657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3" name="object 623"/>
          <p:cNvSpPr/>
          <p:nvPr/>
        </p:nvSpPr>
        <p:spPr>
          <a:xfrm>
            <a:off x="5843607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" name="object 624"/>
          <p:cNvSpPr/>
          <p:nvPr/>
        </p:nvSpPr>
        <p:spPr>
          <a:xfrm>
            <a:off x="5896555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5" name="object 625"/>
          <p:cNvSpPr/>
          <p:nvPr/>
        </p:nvSpPr>
        <p:spPr>
          <a:xfrm>
            <a:off x="5949505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6" name="object 626"/>
          <p:cNvSpPr/>
          <p:nvPr/>
        </p:nvSpPr>
        <p:spPr>
          <a:xfrm>
            <a:off x="6002454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7" name="object 627"/>
          <p:cNvSpPr/>
          <p:nvPr/>
        </p:nvSpPr>
        <p:spPr>
          <a:xfrm>
            <a:off x="6055403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8" name="object 628"/>
          <p:cNvSpPr/>
          <p:nvPr/>
        </p:nvSpPr>
        <p:spPr>
          <a:xfrm>
            <a:off x="6108352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9" name="object 629"/>
          <p:cNvSpPr/>
          <p:nvPr/>
        </p:nvSpPr>
        <p:spPr>
          <a:xfrm>
            <a:off x="6161300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0" name="object 630"/>
          <p:cNvSpPr/>
          <p:nvPr/>
        </p:nvSpPr>
        <p:spPr>
          <a:xfrm>
            <a:off x="6214249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1" name="object 631"/>
          <p:cNvSpPr/>
          <p:nvPr/>
        </p:nvSpPr>
        <p:spPr>
          <a:xfrm>
            <a:off x="6267198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2" name="object 632"/>
          <p:cNvSpPr/>
          <p:nvPr/>
        </p:nvSpPr>
        <p:spPr>
          <a:xfrm>
            <a:off x="6320148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3" name="object 633"/>
          <p:cNvSpPr/>
          <p:nvPr/>
        </p:nvSpPr>
        <p:spPr>
          <a:xfrm>
            <a:off x="6373096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4" name="object 634"/>
          <p:cNvSpPr/>
          <p:nvPr/>
        </p:nvSpPr>
        <p:spPr>
          <a:xfrm>
            <a:off x="6426046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5" name="object 635"/>
          <p:cNvSpPr/>
          <p:nvPr/>
        </p:nvSpPr>
        <p:spPr>
          <a:xfrm>
            <a:off x="6478995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6" name="object 636"/>
          <p:cNvSpPr/>
          <p:nvPr/>
        </p:nvSpPr>
        <p:spPr>
          <a:xfrm>
            <a:off x="6531943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7" name="object 637"/>
          <p:cNvSpPr/>
          <p:nvPr/>
        </p:nvSpPr>
        <p:spPr>
          <a:xfrm>
            <a:off x="6584892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8" name="object 638"/>
          <p:cNvSpPr/>
          <p:nvPr/>
        </p:nvSpPr>
        <p:spPr>
          <a:xfrm>
            <a:off x="6637841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9" name="object 639"/>
          <p:cNvSpPr/>
          <p:nvPr/>
        </p:nvSpPr>
        <p:spPr>
          <a:xfrm>
            <a:off x="6690790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0" name="object 640"/>
          <p:cNvSpPr/>
          <p:nvPr/>
        </p:nvSpPr>
        <p:spPr>
          <a:xfrm>
            <a:off x="6743739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1" name="object 641"/>
          <p:cNvSpPr/>
          <p:nvPr/>
        </p:nvSpPr>
        <p:spPr>
          <a:xfrm>
            <a:off x="6796688" y="355617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01"/>
                </a:moveTo>
                <a:lnTo>
                  <a:pt x="0" y="10001"/>
                </a:lnTo>
                <a:lnTo>
                  <a:pt x="0" y="0"/>
                </a:lnTo>
                <a:lnTo>
                  <a:pt x="10001" y="0"/>
                </a:lnTo>
                <a:lnTo>
                  <a:pt x="10001" y="10001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2" name="object 642"/>
          <p:cNvSpPr txBox="1"/>
          <p:nvPr/>
        </p:nvSpPr>
        <p:spPr>
          <a:xfrm>
            <a:off x="3586363" y="5662967"/>
            <a:ext cx="500903" cy="309421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2016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239258" marR="0" lvl="0" indent="0" algn="l" defTabSz="914400" rtl="0" eaLnBrk="1" fontAlgn="auto" latinLnBrk="0" hangingPunct="1">
              <a:lnSpc>
                <a:spcPct val="100000"/>
              </a:lnSpc>
              <a:spcBef>
                <a:spcPts val="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3" b="0" i="0" u="none" strike="noStrike" kern="1200" cap="none" spc="-62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Year</a:t>
            </a:r>
            <a:endParaRPr kumimoji="0" sz="11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43" name="object 643"/>
          <p:cNvSpPr txBox="1"/>
          <p:nvPr/>
        </p:nvSpPr>
        <p:spPr>
          <a:xfrm>
            <a:off x="568737" y="4100508"/>
            <a:ext cx="153888" cy="138589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ts val="11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3" b="0" i="0" u="none" strike="noStrike" kern="1200" cap="none" spc="-57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</a:t>
            </a:r>
            <a:r>
              <a:rPr kumimoji="0" lang="en-US" sz="1103" b="0" i="0" u="none" strike="noStrike" kern="1200" cap="none" spc="-57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103" b="0" i="0" u="none" strike="noStrike" kern="1200" cap="none" spc="-57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lang="en-US" sz="1103" b="0" i="0" u="none" strike="noStrike" kern="1200" cap="none" spc="-57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103" b="0" i="0" u="none" strike="noStrike" kern="1200" cap="none" spc="-57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Notifications</a:t>
            </a:r>
            <a:endParaRPr kumimoji="0" sz="11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44" name="object 644"/>
          <p:cNvSpPr txBox="1"/>
          <p:nvPr/>
        </p:nvSpPr>
        <p:spPr>
          <a:xfrm>
            <a:off x="1638928" y="5662967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2012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645" name="object 645"/>
          <p:cNvSpPr txBox="1"/>
          <p:nvPr/>
        </p:nvSpPr>
        <p:spPr>
          <a:xfrm>
            <a:off x="2612645" y="5662967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2014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646" name="object 646"/>
          <p:cNvSpPr txBox="1"/>
          <p:nvPr/>
        </p:nvSpPr>
        <p:spPr>
          <a:xfrm>
            <a:off x="4560080" y="5662967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2018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647" name="object 647"/>
          <p:cNvSpPr txBox="1"/>
          <p:nvPr/>
        </p:nvSpPr>
        <p:spPr>
          <a:xfrm>
            <a:off x="5533798" y="5662967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2020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648" name="object 648"/>
          <p:cNvSpPr txBox="1"/>
          <p:nvPr/>
        </p:nvSpPr>
        <p:spPr>
          <a:xfrm>
            <a:off x="6507515" y="5662967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2022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649" name="object 649"/>
          <p:cNvSpPr txBox="1"/>
          <p:nvPr/>
        </p:nvSpPr>
        <p:spPr>
          <a:xfrm>
            <a:off x="1147657" y="3842348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1545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650" name="object 650"/>
          <p:cNvSpPr txBox="1"/>
          <p:nvPr/>
        </p:nvSpPr>
        <p:spPr>
          <a:xfrm>
            <a:off x="6531624" y="4761820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662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651" name="object 651"/>
          <p:cNvSpPr txBox="1"/>
          <p:nvPr/>
        </p:nvSpPr>
        <p:spPr>
          <a:xfrm>
            <a:off x="4555668" y="3787159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1598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652" name="object 652"/>
          <p:cNvSpPr txBox="1"/>
          <p:nvPr/>
        </p:nvSpPr>
        <p:spPr>
          <a:xfrm>
            <a:off x="2121375" y="4088096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1309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653" name="object 653"/>
          <p:cNvSpPr txBox="1"/>
          <p:nvPr/>
        </p:nvSpPr>
        <p:spPr>
          <a:xfrm>
            <a:off x="3581951" y="3829852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1557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654" name="object 654"/>
          <p:cNvSpPr txBox="1"/>
          <p:nvPr/>
        </p:nvSpPr>
        <p:spPr>
          <a:xfrm>
            <a:off x="5529386" y="4138078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1261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655" name="object 655"/>
          <p:cNvSpPr txBox="1"/>
          <p:nvPr/>
        </p:nvSpPr>
        <p:spPr>
          <a:xfrm>
            <a:off x="3095092" y="4027700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1367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656" name="object 656"/>
          <p:cNvSpPr txBox="1"/>
          <p:nvPr/>
        </p:nvSpPr>
        <p:spPr>
          <a:xfrm>
            <a:off x="1634515" y="3918363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1472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657" name="object 657"/>
          <p:cNvSpPr txBox="1"/>
          <p:nvPr/>
        </p:nvSpPr>
        <p:spPr>
          <a:xfrm>
            <a:off x="4068810" y="3822563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1564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658" name="object 658"/>
          <p:cNvSpPr txBox="1"/>
          <p:nvPr/>
        </p:nvSpPr>
        <p:spPr>
          <a:xfrm>
            <a:off x="5042527" y="3948561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120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1443</a:t>
            </a:r>
            <a:endParaRPr kumimoji="0" sz="8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659" name="object 659"/>
          <p:cNvSpPr txBox="1"/>
          <p:nvPr/>
        </p:nvSpPr>
        <p:spPr>
          <a:xfrm>
            <a:off x="646807" y="6109409"/>
            <a:ext cx="1415863" cy="353030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1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6" b="1" i="0" u="none" strike="noStrike" kern="1200" cap="none" spc="-9" normalizeH="0" baseline="0" noProof="0">
                <a:ln>
                  <a:noFill/>
                </a:ln>
                <a:solidFill>
                  <a:srgbClr val="118C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Chlamydia</a:t>
            </a:r>
            <a:endParaRPr kumimoji="0" sz="220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663" name="Rectangle 662"/>
          <p:cNvSpPr/>
          <p:nvPr/>
        </p:nvSpPr>
        <p:spPr>
          <a:xfrm>
            <a:off x="2375437" y="6172867"/>
            <a:ext cx="31063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NB:</a:t>
            </a:r>
            <a:r>
              <a:rPr kumimoji="0" lang="en-AU" sz="1200" b="0" i="0" u="none" strike="noStrike" kern="0" cap="none" spc="247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lang="en-AU" sz="1200" b="0" i="0" u="none" strike="noStrike" kern="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2022</a:t>
            </a:r>
            <a:r>
              <a:rPr kumimoji="0" lang="en-AU" sz="1200" b="0" i="0" u="none" strike="noStrike" kern="0" cap="none" spc="-4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lang="en-AU" sz="1200" b="0" i="0" u="none" strike="noStrike" kern="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Data</a:t>
            </a:r>
            <a:r>
              <a:rPr kumimoji="0" lang="en-AU" sz="1200" b="0" i="0" u="none" strike="noStrike" kern="0" cap="none" spc="-4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lang="en-AU" sz="1200" b="0" i="0" u="none" strike="noStrike" kern="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only</a:t>
            </a:r>
            <a:r>
              <a:rPr kumimoji="0" lang="en-AU" sz="1200" b="0" i="0" u="none" strike="noStrike" kern="0" cap="none" spc="-4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lang="en-AU" sz="1200" b="0" i="0" u="none" strike="noStrike" kern="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half</a:t>
            </a:r>
            <a:r>
              <a:rPr kumimoji="0" lang="en-AU" sz="1200" b="0" i="0" u="none" strike="noStrike" kern="0" cap="none" spc="-4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lang="en-AU" sz="1200" b="0" i="0" u="none" strike="noStrike" kern="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year</a:t>
            </a:r>
            <a:r>
              <a:rPr kumimoji="0" lang="en-AU" sz="1200" b="0" i="0" u="none" strike="noStrike" kern="0" cap="none" spc="-4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lang="en-AU" sz="1200" b="0" i="0" u="none" strike="noStrike" kern="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(June</a:t>
            </a:r>
            <a:r>
              <a:rPr kumimoji="0" lang="en-AU" sz="1200" b="0" i="0" u="none" strike="noStrike" kern="0" cap="none" spc="-4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lang="en-AU" sz="1200" b="0" i="0" u="none" strike="noStrike" kern="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30</a:t>
            </a:r>
            <a:r>
              <a:rPr kumimoji="0" lang="en-AU" sz="1200" b="0" i="0" u="none" strike="noStrike" kern="0" cap="none" spc="-4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lang="en-AU" sz="1200" b="0" i="0" u="none" strike="noStrike" kern="0" cap="none" spc="-9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2022</a:t>
            </a: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59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DEDDB-3DF3-A849-A830-968DDD6C3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aleway"/>
              </a:rPr>
              <a:t>Acknowledgement of Countries 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47A43-71AC-DF46-A813-6D35533E2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489" y="1675132"/>
            <a:ext cx="6936710" cy="4264868"/>
          </a:xfrm>
        </p:spPr>
        <p:txBody>
          <a:bodyPr vert="horz" lIns="0" tIns="36000" rIns="0" bIns="36000" rtlCol="0" anchor="ctr">
            <a:normAutofit fontScale="47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AU" sz="2900" b="1">
                <a:solidFill>
                  <a:schemeClr val="accent1">
                    <a:lumMod val="50000"/>
                  </a:schemeClr>
                </a:solidFill>
                <a:latin typeface="Raleway"/>
              </a:rPr>
              <a:t>I’d like to begin by acknowledging the Traditional Owners and custodians of the lands and waterways from which we are all zooming in from today. </a:t>
            </a:r>
            <a:endParaRPr lang="en-AU" sz="29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60000"/>
              </a:lnSpc>
              <a:buFont typeface="Arial"/>
              <a:buChar char="•"/>
            </a:pPr>
            <a:r>
              <a:rPr lang="en-AU" sz="2200" b="1">
                <a:solidFill>
                  <a:srgbClr val="003D64"/>
                </a:solidFill>
                <a:latin typeface="Raleway"/>
              </a:rPr>
              <a:t>the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Wadda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 Wurrung,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Gulidjan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,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Gadubanud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,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Keeray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 Wurrung, Peek Wurrung,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Gunditjmara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,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Djab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 Wurrung,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Wotjobaluk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,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Dja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Dja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 Wurrung,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Jadawadjarli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,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Wergaia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,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Jaadwa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 and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Jupagalk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 peoples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AU" sz="2900" b="1">
                <a:solidFill>
                  <a:schemeClr val="accent1">
                    <a:lumMod val="50000"/>
                  </a:schemeClr>
                </a:solidFill>
                <a:latin typeface="Raleway"/>
              </a:rPr>
              <a:t>We recognise their diversity, resilience, and the ongoing place that First Peoples hold in our communities. </a:t>
            </a:r>
            <a:endParaRPr lang="en-AU" sz="2900" b="1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AU" sz="2900" b="1">
                <a:solidFill>
                  <a:schemeClr val="accent1">
                    <a:lumMod val="50000"/>
                  </a:schemeClr>
                </a:solidFill>
                <a:latin typeface="Raleway"/>
              </a:rPr>
              <a:t>We pay our respects to the Elders, both past and present and commit to working together in the spirit of mutual understanding, respect and reconciliation. </a:t>
            </a:r>
            <a:endParaRPr lang="en-AU" sz="2900" b="1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AU" sz="2900" b="1">
                <a:solidFill>
                  <a:srgbClr val="003D64"/>
                </a:solidFill>
                <a:latin typeface="Raleway"/>
              </a:rPr>
              <a:t>We support self-determination for First Nations Peoples and organisations and will work together on Closing the Gap.</a:t>
            </a:r>
            <a:endParaRPr lang="en-AU" b="1">
              <a:solidFill>
                <a:srgbClr val="003D64"/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endParaRPr lang="en-AU" sz="2900" b="1">
              <a:solidFill>
                <a:schemeClr val="accent1">
                  <a:lumMod val="50000"/>
                </a:schemeClr>
              </a:solidFill>
              <a:latin typeface="Raleway"/>
            </a:endParaRPr>
          </a:p>
        </p:txBody>
      </p:sp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96F2173-D3A0-4A19-9ED7-1A712052E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38" y="1675132"/>
            <a:ext cx="3516125" cy="3079749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479D80F5-493D-462F-AEB0-84FCB48856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88"/>
          <a:stretch/>
        </p:blipFill>
        <p:spPr>
          <a:xfrm>
            <a:off x="246814" y="4957762"/>
            <a:ext cx="946372" cy="10931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581579-9783-4B92-8C4A-F235996F72DF}"/>
              </a:ext>
            </a:extLst>
          </p:cNvPr>
          <p:cNvSpPr/>
          <p:nvPr/>
        </p:nvSpPr>
        <p:spPr>
          <a:xfrm>
            <a:off x="1271048" y="5032220"/>
            <a:ext cx="2552016" cy="1018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Ask the question. Do you identify as Aboriginal or Torres Strait Islander?</a:t>
            </a:r>
          </a:p>
        </p:txBody>
      </p:sp>
    </p:spTree>
    <p:extLst>
      <p:ext uri="{BB962C8B-B14F-4D97-AF65-F5344CB8AC3E}">
        <p14:creationId xmlns:p14="http://schemas.microsoft.com/office/powerpoint/2010/main" val="3649089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395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555" y="475921"/>
            <a:ext cx="10034327" cy="601144"/>
          </a:xfrm>
        </p:spPr>
        <p:txBody>
          <a:bodyPr>
            <a:normAutofit fontScale="90000"/>
          </a:bodyPr>
          <a:lstStyle/>
          <a:p>
            <a:pPr algn="l"/>
            <a:r>
              <a:rPr lang="en-GB">
                <a:latin typeface="Roihu" panose="02000000000000000000" pitchFamily="50" charset="0"/>
              </a:rPr>
              <a:t>Gonorrhoea</a:t>
            </a:r>
            <a:endParaRPr lang="en-AU">
              <a:latin typeface="Roihu" panose="02000000000000000000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360" y="6317468"/>
            <a:ext cx="348603" cy="348603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16293" y="4116597"/>
          <a:ext cx="4013200" cy="2095500"/>
        </p:xfrm>
        <a:graphic>
          <a:graphicData uri="http://schemas.openxmlformats.org/drawingml/2006/table">
            <a:tbl>
              <a:tblPr/>
              <a:tblGrid>
                <a:gridCol w="1331393">
                  <a:extLst>
                    <a:ext uri="{9D8B030D-6E8A-4147-A177-3AD203B41FA5}">
                      <a16:colId xmlns:a16="http://schemas.microsoft.com/office/drawing/2014/main" val="1283849147"/>
                    </a:ext>
                  </a:extLst>
                </a:gridCol>
                <a:gridCol w="865406">
                  <a:extLst>
                    <a:ext uri="{9D8B030D-6E8A-4147-A177-3AD203B41FA5}">
                      <a16:colId xmlns:a16="http://schemas.microsoft.com/office/drawing/2014/main" val="1155478406"/>
                    </a:ext>
                  </a:extLst>
                </a:gridCol>
                <a:gridCol w="1207764">
                  <a:extLst>
                    <a:ext uri="{9D8B030D-6E8A-4147-A177-3AD203B41FA5}">
                      <a16:colId xmlns:a16="http://schemas.microsoft.com/office/drawing/2014/main" val="4250372423"/>
                    </a:ext>
                  </a:extLst>
                </a:gridCol>
                <a:gridCol w="608637">
                  <a:extLst>
                    <a:ext uri="{9D8B030D-6E8A-4147-A177-3AD203B41FA5}">
                      <a16:colId xmlns:a16="http://schemas.microsoft.com/office/drawing/2014/main" val="216080999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LGA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Cases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 per 100k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ERP 2021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79066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Colac Otway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9220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Corangamite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9812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Glenelg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45871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Golden Plains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33227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Greater Geelong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270776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9430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Moyne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88789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Queenscliffe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9843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Southern Grampians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84210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 Coast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273.8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5291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Warrnambool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94526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813852" y="4087279"/>
          <a:ext cx="3404563" cy="2095500"/>
        </p:xfrm>
        <a:graphic>
          <a:graphicData uri="http://schemas.openxmlformats.org/drawingml/2006/table">
            <a:tbl>
              <a:tblPr/>
              <a:tblGrid>
                <a:gridCol w="1331393">
                  <a:extLst>
                    <a:ext uri="{9D8B030D-6E8A-4147-A177-3AD203B41FA5}">
                      <a16:colId xmlns:a16="http://schemas.microsoft.com/office/drawing/2014/main" val="740379840"/>
                    </a:ext>
                  </a:extLst>
                </a:gridCol>
                <a:gridCol w="865406">
                  <a:extLst>
                    <a:ext uri="{9D8B030D-6E8A-4147-A177-3AD203B41FA5}">
                      <a16:colId xmlns:a16="http://schemas.microsoft.com/office/drawing/2014/main" val="1234930800"/>
                    </a:ext>
                  </a:extLst>
                </a:gridCol>
                <a:gridCol w="1207764">
                  <a:extLst>
                    <a:ext uri="{9D8B030D-6E8A-4147-A177-3AD203B41FA5}">
                      <a16:colId xmlns:a16="http://schemas.microsoft.com/office/drawing/2014/main" val="415929717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LGA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Cases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 per 100k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50796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Colac Otway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26912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Corangamite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41277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Glenelg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4912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Golden Plains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96669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Greater Geelong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63125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Moyne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93783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Queenscliffe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352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Southern Grampians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7147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 Coast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2338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Warrnambool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6329992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55" y="1045021"/>
            <a:ext cx="5140846" cy="299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16" y="1040733"/>
            <a:ext cx="5148196" cy="30031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24550" y="1101837"/>
            <a:ext cx="1163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ihu" panose="02000000000000000000" pitchFamily="50" charset="0"/>
                <a:ea typeface="+mn-ea"/>
                <a:cs typeface="+mn-cs"/>
              </a:rPr>
              <a:t>BSW n=222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5555" y="1144409"/>
            <a:ext cx="431489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ihu" panose="02000000000000000000" pitchFamily="50" charset="0"/>
                <a:ea typeface="+mn-ea"/>
                <a:cs typeface="+mn-cs"/>
              </a:rPr>
              <a:t>Gonococcal infection (Five year period, 2017-2021)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36112" y="1099525"/>
            <a:ext cx="2488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ihu" panose="02000000000000000000" pitchFamily="50" charset="0"/>
                <a:ea typeface="+mn-ea"/>
                <a:cs typeface="+mn-cs"/>
              </a:rPr>
              <a:t>Gonococcal infection (2022)</a:t>
            </a:r>
          </a:p>
        </p:txBody>
      </p:sp>
    </p:spTree>
    <p:extLst>
      <p:ext uri="{BB962C8B-B14F-4D97-AF65-F5344CB8AC3E}">
        <p14:creationId xmlns:p14="http://schemas.microsoft.com/office/powerpoint/2010/main" val="3797195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3978" y="217451"/>
            <a:ext cx="4335719" cy="210427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lang="en-US" sz="1279" spc="-71">
                <a:latin typeface="Trebuchet MS"/>
                <a:cs typeface="Trebuchet MS"/>
              </a:rPr>
              <a:t>Gonorrhea: No of </a:t>
            </a:r>
            <a:r>
              <a:rPr sz="1279" spc="-71">
                <a:latin typeface="Trebuchet MS"/>
                <a:cs typeface="Trebuchet MS"/>
              </a:rPr>
              <a:t>Notifications</a:t>
            </a:r>
            <a:r>
              <a:rPr sz="1279" spc="-49">
                <a:latin typeface="Trebuchet MS"/>
                <a:cs typeface="Trebuchet MS"/>
              </a:rPr>
              <a:t> </a:t>
            </a:r>
            <a:r>
              <a:rPr sz="1279" spc="-62">
                <a:latin typeface="Trebuchet MS"/>
                <a:cs typeface="Trebuchet MS"/>
              </a:rPr>
              <a:t>by</a:t>
            </a:r>
            <a:r>
              <a:rPr sz="1279" spc="-44">
                <a:latin typeface="Trebuchet MS"/>
                <a:cs typeface="Trebuchet MS"/>
              </a:rPr>
              <a:t> </a:t>
            </a:r>
            <a:r>
              <a:rPr sz="1279" spc="-84">
                <a:latin typeface="Trebuchet MS"/>
                <a:cs typeface="Trebuchet MS"/>
              </a:rPr>
              <a:t>Year</a:t>
            </a:r>
            <a:r>
              <a:rPr sz="1279" spc="-44">
                <a:latin typeface="Trebuchet MS"/>
                <a:cs typeface="Trebuchet MS"/>
              </a:rPr>
              <a:t> </a:t>
            </a:r>
            <a:r>
              <a:rPr sz="1279" spc="-75">
                <a:latin typeface="Trebuchet MS"/>
                <a:cs typeface="Trebuchet MS"/>
              </a:rPr>
              <a:t>and</a:t>
            </a:r>
            <a:r>
              <a:rPr sz="1279" spc="-49">
                <a:latin typeface="Trebuchet MS"/>
                <a:cs typeface="Trebuchet MS"/>
              </a:rPr>
              <a:t> </a:t>
            </a:r>
            <a:r>
              <a:rPr sz="1279" spc="-66">
                <a:latin typeface="Trebuchet MS"/>
                <a:cs typeface="Trebuchet MS"/>
              </a:rPr>
              <a:t>Age</a:t>
            </a:r>
            <a:r>
              <a:rPr lang="en-US" sz="1279" spc="-66">
                <a:latin typeface="Trebuchet MS"/>
                <a:cs typeface="Trebuchet MS"/>
              </a:rPr>
              <a:t> </a:t>
            </a:r>
            <a:r>
              <a:rPr sz="1279" spc="-66">
                <a:latin typeface="Trebuchet MS"/>
                <a:cs typeface="Trebuchet MS"/>
              </a:rPr>
              <a:t>Group</a:t>
            </a:r>
            <a:r>
              <a:rPr sz="1279" spc="-44">
                <a:latin typeface="Trebuchet MS"/>
                <a:cs typeface="Trebuchet MS"/>
              </a:rPr>
              <a:t> </a:t>
            </a:r>
            <a:endParaRPr sz="1279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25273" y="2191928"/>
            <a:ext cx="379879" cy="300878"/>
            <a:chOff x="806376" y="2484185"/>
            <a:chExt cx="430530" cy="340995"/>
          </a:xfrm>
        </p:grpSpPr>
        <p:sp>
          <p:nvSpPr>
            <p:cNvPr id="4" name="object 4"/>
            <p:cNvSpPr/>
            <p:nvPr/>
          </p:nvSpPr>
          <p:spPr>
            <a:xfrm>
              <a:off x="806373" y="2815081"/>
              <a:ext cx="430530" cy="10160"/>
            </a:xfrm>
            <a:custGeom>
              <a:avLst/>
              <a:gdLst/>
              <a:ahLst/>
              <a:cxnLst/>
              <a:rect l="l" t="t" r="r" b="b"/>
              <a:pathLst>
                <a:path w="430530" h="10160">
                  <a:moveTo>
                    <a:pt x="9994" y="0"/>
                  </a:moveTo>
                  <a:lnTo>
                    <a:pt x="0" y="0"/>
                  </a:lnTo>
                  <a:lnTo>
                    <a:pt x="0" y="10033"/>
                  </a:lnTo>
                  <a:lnTo>
                    <a:pt x="9994" y="10033"/>
                  </a:lnTo>
                  <a:lnTo>
                    <a:pt x="9994" y="0"/>
                  </a:lnTo>
                  <a:close/>
                </a:path>
                <a:path w="430530" h="10160">
                  <a:moveTo>
                    <a:pt x="70015" y="0"/>
                  </a:moveTo>
                  <a:lnTo>
                    <a:pt x="60007" y="0"/>
                  </a:lnTo>
                  <a:lnTo>
                    <a:pt x="60007" y="10033"/>
                  </a:lnTo>
                  <a:lnTo>
                    <a:pt x="70015" y="10033"/>
                  </a:lnTo>
                  <a:lnTo>
                    <a:pt x="70015" y="0"/>
                  </a:lnTo>
                  <a:close/>
                </a:path>
                <a:path w="430530" h="10160">
                  <a:moveTo>
                    <a:pt x="130022" y="0"/>
                  </a:moveTo>
                  <a:lnTo>
                    <a:pt x="120015" y="0"/>
                  </a:lnTo>
                  <a:lnTo>
                    <a:pt x="120015" y="10033"/>
                  </a:lnTo>
                  <a:lnTo>
                    <a:pt x="130022" y="10033"/>
                  </a:lnTo>
                  <a:lnTo>
                    <a:pt x="130022" y="0"/>
                  </a:lnTo>
                  <a:close/>
                </a:path>
                <a:path w="430530" h="10160">
                  <a:moveTo>
                    <a:pt x="190030" y="0"/>
                  </a:moveTo>
                  <a:lnTo>
                    <a:pt x="180035" y="0"/>
                  </a:lnTo>
                  <a:lnTo>
                    <a:pt x="180035" y="10033"/>
                  </a:lnTo>
                  <a:lnTo>
                    <a:pt x="190030" y="10033"/>
                  </a:lnTo>
                  <a:lnTo>
                    <a:pt x="190030" y="0"/>
                  </a:lnTo>
                  <a:close/>
                </a:path>
                <a:path w="430530" h="10160">
                  <a:moveTo>
                    <a:pt x="250050" y="0"/>
                  </a:moveTo>
                  <a:lnTo>
                    <a:pt x="240042" y="0"/>
                  </a:lnTo>
                  <a:lnTo>
                    <a:pt x="240042" y="10033"/>
                  </a:lnTo>
                  <a:lnTo>
                    <a:pt x="250050" y="10033"/>
                  </a:lnTo>
                  <a:lnTo>
                    <a:pt x="250050" y="0"/>
                  </a:lnTo>
                  <a:close/>
                </a:path>
                <a:path w="430530" h="10160">
                  <a:moveTo>
                    <a:pt x="310057" y="0"/>
                  </a:moveTo>
                  <a:lnTo>
                    <a:pt x="300050" y="0"/>
                  </a:lnTo>
                  <a:lnTo>
                    <a:pt x="300050" y="10033"/>
                  </a:lnTo>
                  <a:lnTo>
                    <a:pt x="310057" y="10033"/>
                  </a:lnTo>
                  <a:lnTo>
                    <a:pt x="310057" y="0"/>
                  </a:lnTo>
                  <a:close/>
                </a:path>
                <a:path w="430530" h="10160">
                  <a:moveTo>
                    <a:pt x="370065" y="0"/>
                  </a:moveTo>
                  <a:lnTo>
                    <a:pt x="360070" y="0"/>
                  </a:lnTo>
                  <a:lnTo>
                    <a:pt x="360070" y="10033"/>
                  </a:lnTo>
                  <a:lnTo>
                    <a:pt x="370065" y="10033"/>
                  </a:lnTo>
                  <a:lnTo>
                    <a:pt x="370065" y="0"/>
                  </a:lnTo>
                  <a:close/>
                </a:path>
                <a:path w="430530" h="10160">
                  <a:moveTo>
                    <a:pt x="430085" y="0"/>
                  </a:moveTo>
                  <a:lnTo>
                    <a:pt x="420077" y="0"/>
                  </a:lnTo>
                  <a:lnTo>
                    <a:pt x="420077" y="10033"/>
                  </a:lnTo>
                  <a:lnTo>
                    <a:pt x="430085" y="10033"/>
                  </a:lnTo>
                  <a:lnTo>
                    <a:pt x="430085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06376" y="2630543"/>
              <a:ext cx="417830" cy="184785"/>
            </a:xfrm>
            <a:custGeom>
              <a:avLst/>
              <a:gdLst/>
              <a:ahLst/>
              <a:cxnLst/>
              <a:rect l="l" t="t" r="r" b="b"/>
              <a:pathLst>
                <a:path w="417830" h="184785">
                  <a:moveTo>
                    <a:pt x="417681" y="184537"/>
                  </a:moveTo>
                  <a:lnTo>
                    <a:pt x="0" y="184537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184537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806376" y="2547819"/>
              <a:ext cx="417830" cy="83185"/>
            </a:xfrm>
            <a:custGeom>
              <a:avLst/>
              <a:gdLst/>
              <a:ahLst/>
              <a:cxnLst/>
              <a:rect l="l" t="t" r="r" b="b"/>
              <a:pathLst>
                <a:path w="417830" h="83185">
                  <a:moveTo>
                    <a:pt x="417681" y="82723"/>
                  </a:moveTo>
                  <a:lnTo>
                    <a:pt x="0" y="82723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82723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806376" y="2490549"/>
              <a:ext cx="417830" cy="57785"/>
            </a:xfrm>
            <a:custGeom>
              <a:avLst/>
              <a:gdLst/>
              <a:ahLst/>
              <a:cxnLst/>
              <a:rect l="l" t="t" r="r" b="b"/>
              <a:pathLst>
                <a:path w="417830" h="57785">
                  <a:moveTo>
                    <a:pt x="417681" y="57270"/>
                  </a:moveTo>
                  <a:lnTo>
                    <a:pt x="0" y="57270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57270"/>
                  </a:lnTo>
                  <a:close/>
                </a:path>
              </a:pathLst>
            </a:custGeom>
            <a:solidFill>
              <a:srgbClr val="6A007B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06376" y="2484185"/>
              <a:ext cx="417830" cy="6985"/>
            </a:xfrm>
            <a:custGeom>
              <a:avLst/>
              <a:gdLst/>
              <a:ahLst/>
              <a:cxnLst/>
              <a:rect l="l" t="t" r="r" b="b"/>
              <a:pathLst>
                <a:path w="417830" h="6985">
                  <a:moveTo>
                    <a:pt x="417681" y="6363"/>
                  </a:moveTo>
                  <a:lnTo>
                    <a:pt x="0" y="6363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6363"/>
                  </a:lnTo>
                  <a:close/>
                </a:path>
              </a:pathLst>
            </a:custGeom>
            <a:solidFill>
              <a:srgbClr val="DF44A6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448885" y="2135781"/>
            <a:ext cx="432547" cy="357468"/>
            <a:chOff x="1286470" y="2420552"/>
            <a:chExt cx="490220" cy="405130"/>
          </a:xfrm>
        </p:grpSpPr>
        <p:sp>
          <p:nvSpPr>
            <p:cNvPr id="10" name="object 10"/>
            <p:cNvSpPr/>
            <p:nvPr/>
          </p:nvSpPr>
          <p:spPr>
            <a:xfrm>
              <a:off x="1286459" y="2815081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19" h="10160">
                  <a:moveTo>
                    <a:pt x="10007" y="0"/>
                  </a:moveTo>
                  <a:lnTo>
                    <a:pt x="0" y="0"/>
                  </a:lnTo>
                  <a:lnTo>
                    <a:pt x="0" y="10033"/>
                  </a:lnTo>
                  <a:lnTo>
                    <a:pt x="10007" y="10033"/>
                  </a:lnTo>
                  <a:lnTo>
                    <a:pt x="10007" y="0"/>
                  </a:lnTo>
                  <a:close/>
                </a:path>
                <a:path w="490219" h="10160">
                  <a:moveTo>
                    <a:pt x="70015" y="0"/>
                  </a:moveTo>
                  <a:lnTo>
                    <a:pt x="60020" y="0"/>
                  </a:lnTo>
                  <a:lnTo>
                    <a:pt x="60020" y="10033"/>
                  </a:lnTo>
                  <a:lnTo>
                    <a:pt x="70015" y="10033"/>
                  </a:lnTo>
                  <a:lnTo>
                    <a:pt x="70015" y="0"/>
                  </a:lnTo>
                  <a:close/>
                </a:path>
                <a:path w="490219" h="10160">
                  <a:moveTo>
                    <a:pt x="130035" y="0"/>
                  </a:moveTo>
                  <a:lnTo>
                    <a:pt x="120027" y="0"/>
                  </a:lnTo>
                  <a:lnTo>
                    <a:pt x="120027" y="10033"/>
                  </a:lnTo>
                  <a:lnTo>
                    <a:pt x="130035" y="10033"/>
                  </a:lnTo>
                  <a:lnTo>
                    <a:pt x="130035" y="0"/>
                  </a:lnTo>
                  <a:close/>
                </a:path>
                <a:path w="490219" h="10160">
                  <a:moveTo>
                    <a:pt x="190042" y="0"/>
                  </a:moveTo>
                  <a:lnTo>
                    <a:pt x="180035" y="0"/>
                  </a:lnTo>
                  <a:lnTo>
                    <a:pt x="180035" y="10033"/>
                  </a:lnTo>
                  <a:lnTo>
                    <a:pt x="190042" y="10033"/>
                  </a:lnTo>
                  <a:lnTo>
                    <a:pt x="190042" y="0"/>
                  </a:lnTo>
                  <a:close/>
                </a:path>
                <a:path w="490219" h="10160">
                  <a:moveTo>
                    <a:pt x="250050" y="0"/>
                  </a:moveTo>
                  <a:lnTo>
                    <a:pt x="240055" y="0"/>
                  </a:lnTo>
                  <a:lnTo>
                    <a:pt x="240055" y="10033"/>
                  </a:lnTo>
                  <a:lnTo>
                    <a:pt x="250050" y="10033"/>
                  </a:lnTo>
                  <a:lnTo>
                    <a:pt x="250050" y="0"/>
                  </a:lnTo>
                  <a:close/>
                </a:path>
                <a:path w="490219" h="10160">
                  <a:moveTo>
                    <a:pt x="310070" y="0"/>
                  </a:moveTo>
                  <a:lnTo>
                    <a:pt x="300062" y="0"/>
                  </a:lnTo>
                  <a:lnTo>
                    <a:pt x="300062" y="10033"/>
                  </a:lnTo>
                  <a:lnTo>
                    <a:pt x="310070" y="10033"/>
                  </a:lnTo>
                  <a:lnTo>
                    <a:pt x="310070" y="0"/>
                  </a:lnTo>
                  <a:close/>
                </a:path>
                <a:path w="490219" h="10160">
                  <a:moveTo>
                    <a:pt x="370078" y="0"/>
                  </a:moveTo>
                  <a:lnTo>
                    <a:pt x="360070" y="0"/>
                  </a:lnTo>
                  <a:lnTo>
                    <a:pt x="360070" y="10033"/>
                  </a:lnTo>
                  <a:lnTo>
                    <a:pt x="370078" y="10033"/>
                  </a:lnTo>
                  <a:lnTo>
                    <a:pt x="370078" y="0"/>
                  </a:lnTo>
                  <a:close/>
                </a:path>
                <a:path w="490219" h="10160">
                  <a:moveTo>
                    <a:pt x="430085" y="0"/>
                  </a:moveTo>
                  <a:lnTo>
                    <a:pt x="420090" y="0"/>
                  </a:lnTo>
                  <a:lnTo>
                    <a:pt x="420090" y="10033"/>
                  </a:lnTo>
                  <a:lnTo>
                    <a:pt x="430085" y="10033"/>
                  </a:lnTo>
                  <a:lnTo>
                    <a:pt x="430085" y="0"/>
                  </a:lnTo>
                  <a:close/>
                </a:path>
                <a:path w="490219" h="10160">
                  <a:moveTo>
                    <a:pt x="490105" y="0"/>
                  </a:moveTo>
                  <a:lnTo>
                    <a:pt x="480098" y="0"/>
                  </a:lnTo>
                  <a:lnTo>
                    <a:pt x="480098" y="10033"/>
                  </a:lnTo>
                  <a:lnTo>
                    <a:pt x="490105" y="10033"/>
                  </a:lnTo>
                  <a:lnTo>
                    <a:pt x="490105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328478" y="2554182"/>
              <a:ext cx="417830" cy="260985"/>
            </a:xfrm>
            <a:custGeom>
              <a:avLst/>
              <a:gdLst/>
              <a:ahLst/>
              <a:cxnLst/>
              <a:rect l="l" t="t" r="r" b="b"/>
              <a:pathLst>
                <a:path w="417830" h="260985">
                  <a:moveTo>
                    <a:pt x="417681" y="260897"/>
                  </a:moveTo>
                  <a:lnTo>
                    <a:pt x="0" y="260897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260897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328478" y="2446005"/>
              <a:ext cx="417830" cy="108585"/>
            </a:xfrm>
            <a:custGeom>
              <a:avLst/>
              <a:gdLst/>
              <a:ahLst/>
              <a:cxnLst/>
              <a:rect l="l" t="t" r="r" b="b"/>
              <a:pathLst>
                <a:path w="417830" h="108585">
                  <a:moveTo>
                    <a:pt x="417681" y="108177"/>
                  </a:moveTo>
                  <a:lnTo>
                    <a:pt x="0" y="108177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108177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328478" y="2420552"/>
              <a:ext cx="417830" cy="26034"/>
            </a:xfrm>
            <a:custGeom>
              <a:avLst/>
              <a:gdLst/>
              <a:ahLst/>
              <a:cxnLst/>
              <a:rect l="l" t="t" r="r" b="b"/>
              <a:pathLst>
                <a:path w="417830" h="26035">
                  <a:moveTo>
                    <a:pt x="417681" y="25453"/>
                  </a:moveTo>
                  <a:lnTo>
                    <a:pt x="0" y="25453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25453"/>
                  </a:lnTo>
                  <a:close/>
                </a:path>
              </a:pathLst>
            </a:custGeom>
            <a:solidFill>
              <a:srgbClr val="6A007B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925449" y="2085249"/>
            <a:ext cx="432547" cy="407894"/>
            <a:chOff x="1826575" y="2363282"/>
            <a:chExt cx="490220" cy="462280"/>
          </a:xfrm>
        </p:grpSpPr>
        <p:sp>
          <p:nvSpPr>
            <p:cNvPr id="15" name="object 15"/>
            <p:cNvSpPr/>
            <p:nvPr/>
          </p:nvSpPr>
          <p:spPr>
            <a:xfrm>
              <a:off x="1826564" y="2815081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19" h="10160">
                  <a:moveTo>
                    <a:pt x="10007" y="0"/>
                  </a:moveTo>
                  <a:lnTo>
                    <a:pt x="0" y="0"/>
                  </a:lnTo>
                  <a:lnTo>
                    <a:pt x="0" y="10033"/>
                  </a:lnTo>
                  <a:lnTo>
                    <a:pt x="10007" y="10033"/>
                  </a:lnTo>
                  <a:lnTo>
                    <a:pt x="10007" y="0"/>
                  </a:lnTo>
                  <a:close/>
                </a:path>
                <a:path w="490219" h="10160">
                  <a:moveTo>
                    <a:pt x="70015" y="0"/>
                  </a:moveTo>
                  <a:lnTo>
                    <a:pt x="60020" y="0"/>
                  </a:lnTo>
                  <a:lnTo>
                    <a:pt x="60020" y="10033"/>
                  </a:lnTo>
                  <a:lnTo>
                    <a:pt x="70015" y="10033"/>
                  </a:lnTo>
                  <a:lnTo>
                    <a:pt x="70015" y="0"/>
                  </a:lnTo>
                  <a:close/>
                </a:path>
                <a:path w="490219" h="10160">
                  <a:moveTo>
                    <a:pt x="130035" y="0"/>
                  </a:moveTo>
                  <a:lnTo>
                    <a:pt x="120027" y="0"/>
                  </a:lnTo>
                  <a:lnTo>
                    <a:pt x="120027" y="10033"/>
                  </a:lnTo>
                  <a:lnTo>
                    <a:pt x="130035" y="10033"/>
                  </a:lnTo>
                  <a:lnTo>
                    <a:pt x="130035" y="0"/>
                  </a:lnTo>
                  <a:close/>
                </a:path>
                <a:path w="490219" h="10160">
                  <a:moveTo>
                    <a:pt x="190042" y="0"/>
                  </a:moveTo>
                  <a:lnTo>
                    <a:pt x="180035" y="0"/>
                  </a:lnTo>
                  <a:lnTo>
                    <a:pt x="180035" y="10033"/>
                  </a:lnTo>
                  <a:lnTo>
                    <a:pt x="190042" y="10033"/>
                  </a:lnTo>
                  <a:lnTo>
                    <a:pt x="190042" y="0"/>
                  </a:lnTo>
                  <a:close/>
                </a:path>
                <a:path w="490219" h="10160">
                  <a:moveTo>
                    <a:pt x="250050" y="0"/>
                  </a:moveTo>
                  <a:lnTo>
                    <a:pt x="240055" y="0"/>
                  </a:lnTo>
                  <a:lnTo>
                    <a:pt x="240055" y="10033"/>
                  </a:lnTo>
                  <a:lnTo>
                    <a:pt x="250050" y="10033"/>
                  </a:lnTo>
                  <a:lnTo>
                    <a:pt x="250050" y="0"/>
                  </a:lnTo>
                  <a:close/>
                </a:path>
                <a:path w="490219" h="10160">
                  <a:moveTo>
                    <a:pt x="310070" y="0"/>
                  </a:moveTo>
                  <a:lnTo>
                    <a:pt x="300062" y="0"/>
                  </a:lnTo>
                  <a:lnTo>
                    <a:pt x="300062" y="10033"/>
                  </a:lnTo>
                  <a:lnTo>
                    <a:pt x="310070" y="10033"/>
                  </a:lnTo>
                  <a:lnTo>
                    <a:pt x="310070" y="0"/>
                  </a:lnTo>
                  <a:close/>
                </a:path>
                <a:path w="490219" h="10160">
                  <a:moveTo>
                    <a:pt x="370078" y="0"/>
                  </a:moveTo>
                  <a:lnTo>
                    <a:pt x="360070" y="0"/>
                  </a:lnTo>
                  <a:lnTo>
                    <a:pt x="360070" y="10033"/>
                  </a:lnTo>
                  <a:lnTo>
                    <a:pt x="370078" y="10033"/>
                  </a:lnTo>
                  <a:lnTo>
                    <a:pt x="370078" y="0"/>
                  </a:lnTo>
                  <a:close/>
                </a:path>
                <a:path w="490219" h="10160">
                  <a:moveTo>
                    <a:pt x="430085" y="0"/>
                  </a:moveTo>
                  <a:lnTo>
                    <a:pt x="420090" y="0"/>
                  </a:lnTo>
                  <a:lnTo>
                    <a:pt x="420090" y="10033"/>
                  </a:lnTo>
                  <a:lnTo>
                    <a:pt x="430085" y="10033"/>
                  </a:lnTo>
                  <a:lnTo>
                    <a:pt x="430085" y="0"/>
                  </a:lnTo>
                  <a:close/>
                </a:path>
                <a:path w="490219" h="10160">
                  <a:moveTo>
                    <a:pt x="490105" y="0"/>
                  </a:moveTo>
                  <a:lnTo>
                    <a:pt x="480098" y="0"/>
                  </a:lnTo>
                  <a:lnTo>
                    <a:pt x="480098" y="10033"/>
                  </a:lnTo>
                  <a:lnTo>
                    <a:pt x="490105" y="10033"/>
                  </a:lnTo>
                  <a:lnTo>
                    <a:pt x="490105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850581" y="2554182"/>
              <a:ext cx="417830" cy="260985"/>
            </a:xfrm>
            <a:custGeom>
              <a:avLst/>
              <a:gdLst/>
              <a:ahLst/>
              <a:cxnLst/>
              <a:rect l="l" t="t" r="r" b="b"/>
              <a:pathLst>
                <a:path w="417830" h="260985">
                  <a:moveTo>
                    <a:pt x="417681" y="260897"/>
                  </a:moveTo>
                  <a:lnTo>
                    <a:pt x="0" y="260897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260897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850581" y="2465095"/>
              <a:ext cx="417830" cy="89535"/>
            </a:xfrm>
            <a:custGeom>
              <a:avLst/>
              <a:gdLst/>
              <a:ahLst/>
              <a:cxnLst/>
              <a:rect l="l" t="t" r="r" b="b"/>
              <a:pathLst>
                <a:path w="417830" h="89535">
                  <a:moveTo>
                    <a:pt x="417681" y="89087"/>
                  </a:moveTo>
                  <a:lnTo>
                    <a:pt x="0" y="89087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89087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850581" y="2369645"/>
              <a:ext cx="417830" cy="95885"/>
            </a:xfrm>
            <a:custGeom>
              <a:avLst/>
              <a:gdLst/>
              <a:ahLst/>
              <a:cxnLst/>
              <a:rect l="l" t="t" r="r" b="b"/>
              <a:pathLst>
                <a:path w="417830" h="95885">
                  <a:moveTo>
                    <a:pt x="417681" y="95450"/>
                  </a:moveTo>
                  <a:lnTo>
                    <a:pt x="0" y="95450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95450"/>
                  </a:lnTo>
                  <a:close/>
                </a:path>
              </a:pathLst>
            </a:custGeom>
            <a:solidFill>
              <a:srgbClr val="6A007B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850581" y="2363282"/>
              <a:ext cx="417830" cy="6985"/>
            </a:xfrm>
            <a:custGeom>
              <a:avLst/>
              <a:gdLst/>
              <a:ahLst/>
              <a:cxnLst/>
              <a:rect l="l" t="t" r="r" b="b"/>
              <a:pathLst>
                <a:path w="417830" h="6985">
                  <a:moveTo>
                    <a:pt x="417681" y="6363"/>
                  </a:moveTo>
                  <a:lnTo>
                    <a:pt x="0" y="6363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6363"/>
                  </a:lnTo>
                  <a:close/>
                </a:path>
              </a:pathLst>
            </a:custGeom>
            <a:solidFill>
              <a:srgbClr val="DF44A6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2402012" y="1894348"/>
            <a:ext cx="379879" cy="598394"/>
            <a:chOff x="2366680" y="2146928"/>
            <a:chExt cx="430530" cy="678180"/>
          </a:xfrm>
        </p:grpSpPr>
        <p:sp>
          <p:nvSpPr>
            <p:cNvPr id="21" name="object 21"/>
            <p:cNvSpPr/>
            <p:nvPr/>
          </p:nvSpPr>
          <p:spPr>
            <a:xfrm>
              <a:off x="2366670" y="2815081"/>
              <a:ext cx="430530" cy="10160"/>
            </a:xfrm>
            <a:custGeom>
              <a:avLst/>
              <a:gdLst/>
              <a:ahLst/>
              <a:cxnLst/>
              <a:rect l="l" t="t" r="r" b="b"/>
              <a:pathLst>
                <a:path w="430530" h="10160">
                  <a:moveTo>
                    <a:pt x="10007" y="0"/>
                  </a:moveTo>
                  <a:lnTo>
                    <a:pt x="0" y="0"/>
                  </a:lnTo>
                  <a:lnTo>
                    <a:pt x="0" y="10033"/>
                  </a:lnTo>
                  <a:lnTo>
                    <a:pt x="10007" y="10033"/>
                  </a:lnTo>
                  <a:lnTo>
                    <a:pt x="10007" y="0"/>
                  </a:lnTo>
                  <a:close/>
                </a:path>
                <a:path w="430530" h="10160">
                  <a:moveTo>
                    <a:pt x="70015" y="0"/>
                  </a:moveTo>
                  <a:lnTo>
                    <a:pt x="60020" y="0"/>
                  </a:lnTo>
                  <a:lnTo>
                    <a:pt x="60020" y="10033"/>
                  </a:lnTo>
                  <a:lnTo>
                    <a:pt x="70015" y="10033"/>
                  </a:lnTo>
                  <a:lnTo>
                    <a:pt x="70015" y="0"/>
                  </a:lnTo>
                  <a:close/>
                </a:path>
                <a:path w="430530" h="10160">
                  <a:moveTo>
                    <a:pt x="130035" y="0"/>
                  </a:moveTo>
                  <a:lnTo>
                    <a:pt x="120027" y="0"/>
                  </a:lnTo>
                  <a:lnTo>
                    <a:pt x="120027" y="10033"/>
                  </a:lnTo>
                  <a:lnTo>
                    <a:pt x="130035" y="10033"/>
                  </a:lnTo>
                  <a:lnTo>
                    <a:pt x="130035" y="0"/>
                  </a:lnTo>
                  <a:close/>
                </a:path>
                <a:path w="430530" h="10160">
                  <a:moveTo>
                    <a:pt x="190042" y="0"/>
                  </a:moveTo>
                  <a:lnTo>
                    <a:pt x="180035" y="0"/>
                  </a:lnTo>
                  <a:lnTo>
                    <a:pt x="180035" y="10033"/>
                  </a:lnTo>
                  <a:lnTo>
                    <a:pt x="190042" y="10033"/>
                  </a:lnTo>
                  <a:lnTo>
                    <a:pt x="190042" y="0"/>
                  </a:lnTo>
                  <a:close/>
                </a:path>
                <a:path w="430530" h="10160">
                  <a:moveTo>
                    <a:pt x="250050" y="0"/>
                  </a:moveTo>
                  <a:lnTo>
                    <a:pt x="240055" y="0"/>
                  </a:lnTo>
                  <a:lnTo>
                    <a:pt x="240055" y="10033"/>
                  </a:lnTo>
                  <a:lnTo>
                    <a:pt x="250050" y="10033"/>
                  </a:lnTo>
                  <a:lnTo>
                    <a:pt x="250050" y="0"/>
                  </a:lnTo>
                  <a:close/>
                </a:path>
                <a:path w="430530" h="10160">
                  <a:moveTo>
                    <a:pt x="310070" y="0"/>
                  </a:moveTo>
                  <a:lnTo>
                    <a:pt x="300062" y="0"/>
                  </a:lnTo>
                  <a:lnTo>
                    <a:pt x="300062" y="10033"/>
                  </a:lnTo>
                  <a:lnTo>
                    <a:pt x="310070" y="10033"/>
                  </a:lnTo>
                  <a:lnTo>
                    <a:pt x="310070" y="0"/>
                  </a:lnTo>
                  <a:close/>
                </a:path>
                <a:path w="430530" h="10160">
                  <a:moveTo>
                    <a:pt x="370078" y="0"/>
                  </a:moveTo>
                  <a:lnTo>
                    <a:pt x="360070" y="0"/>
                  </a:lnTo>
                  <a:lnTo>
                    <a:pt x="360070" y="10033"/>
                  </a:lnTo>
                  <a:lnTo>
                    <a:pt x="370078" y="10033"/>
                  </a:lnTo>
                  <a:lnTo>
                    <a:pt x="370078" y="0"/>
                  </a:lnTo>
                  <a:close/>
                </a:path>
                <a:path w="430530" h="10160">
                  <a:moveTo>
                    <a:pt x="430085" y="0"/>
                  </a:moveTo>
                  <a:lnTo>
                    <a:pt x="420090" y="0"/>
                  </a:lnTo>
                  <a:lnTo>
                    <a:pt x="420090" y="10033"/>
                  </a:lnTo>
                  <a:lnTo>
                    <a:pt x="430085" y="10033"/>
                  </a:lnTo>
                  <a:lnTo>
                    <a:pt x="430085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372683" y="2337828"/>
              <a:ext cx="417830" cy="477520"/>
            </a:xfrm>
            <a:custGeom>
              <a:avLst/>
              <a:gdLst/>
              <a:ahLst/>
              <a:cxnLst/>
              <a:rect l="l" t="t" r="r" b="b"/>
              <a:pathLst>
                <a:path w="417830" h="477519">
                  <a:moveTo>
                    <a:pt x="417681" y="477251"/>
                  </a:moveTo>
                  <a:lnTo>
                    <a:pt x="0" y="477251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477251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366670" y="2178748"/>
              <a:ext cx="430530" cy="10160"/>
            </a:xfrm>
            <a:custGeom>
              <a:avLst/>
              <a:gdLst/>
              <a:ahLst/>
              <a:cxnLst/>
              <a:rect l="l" t="t" r="r" b="b"/>
              <a:pathLst>
                <a:path w="430530" h="10160">
                  <a:moveTo>
                    <a:pt x="10007" y="0"/>
                  </a:moveTo>
                  <a:lnTo>
                    <a:pt x="0" y="0"/>
                  </a:lnTo>
                  <a:lnTo>
                    <a:pt x="0" y="10033"/>
                  </a:lnTo>
                  <a:lnTo>
                    <a:pt x="10007" y="10033"/>
                  </a:lnTo>
                  <a:lnTo>
                    <a:pt x="10007" y="0"/>
                  </a:lnTo>
                  <a:close/>
                </a:path>
                <a:path w="430530" h="10160">
                  <a:moveTo>
                    <a:pt x="70015" y="0"/>
                  </a:moveTo>
                  <a:lnTo>
                    <a:pt x="60020" y="0"/>
                  </a:lnTo>
                  <a:lnTo>
                    <a:pt x="60020" y="10033"/>
                  </a:lnTo>
                  <a:lnTo>
                    <a:pt x="70015" y="10033"/>
                  </a:lnTo>
                  <a:lnTo>
                    <a:pt x="70015" y="0"/>
                  </a:lnTo>
                  <a:close/>
                </a:path>
                <a:path w="430530" h="10160">
                  <a:moveTo>
                    <a:pt x="130035" y="0"/>
                  </a:moveTo>
                  <a:lnTo>
                    <a:pt x="120027" y="0"/>
                  </a:lnTo>
                  <a:lnTo>
                    <a:pt x="120027" y="10033"/>
                  </a:lnTo>
                  <a:lnTo>
                    <a:pt x="130035" y="10033"/>
                  </a:lnTo>
                  <a:lnTo>
                    <a:pt x="130035" y="0"/>
                  </a:lnTo>
                  <a:close/>
                </a:path>
                <a:path w="430530" h="10160">
                  <a:moveTo>
                    <a:pt x="190042" y="0"/>
                  </a:moveTo>
                  <a:lnTo>
                    <a:pt x="180035" y="0"/>
                  </a:lnTo>
                  <a:lnTo>
                    <a:pt x="180035" y="10033"/>
                  </a:lnTo>
                  <a:lnTo>
                    <a:pt x="190042" y="10033"/>
                  </a:lnTo>
                  <a:lnTo>
                    <a:pt x="190042" y="0"/>
                  </a:lnTo>
                  <a:close/>
                </a:path>
                <a:path w="430530" h="10160">
                  <a:moveTo>
                    <a:pt x="250050" y="0"/>
                  </a:moveTo>
                  <a:lnTo>
                    <a:pt x="240055" y="0"/>
                  </a:lnTo>
                  <a:lnTo>
                    <a:pt x="240055" y="10033"/>
                  </a:lnTo>
                  <a:lnTo>
                    <a:pt x="250050" y="10033"/>
                  </a:lnTo>
                  <a:lnTo>
                    <a:pt x="250050" y="0"/>
                  </a:lnTo>
                  <a:close/>
                </a:path>
                <a:path w="430530" h="10160">
                  <a:moveTo>
                    <a:pt x="310070" y="0"/>
                  </a:moveTo>
                  <a:lnTo>
                    <a:pt x="300062" y="0"/>
                  </a:lnTo>
                  <a:lnTo>
                    <a:pt x="300062" y="10033"/>
                  </a:lnTo>
                  <a:lnTo>
                    <a:pt x="310070" y="10033"/>
                  </a:lnTo>
                  <a:lnTo>
                    <a:pt x="310070" y="0"/>
                  </a:lnTo>
                  <a:close/>
                </a:path>
                <a:path w="430530" h="10160">
                  <a:moveTo>
                    <a:pt x="370078" y="0"/>
                  </a:moveTo>
                  <a:lnTo>
                    <a:pt x="360070" y="0"/>
                  </a:lnTo>
                  <a:lnTo>
                    <a:pt x="360070" y="10033"/>
                  </a:lnTo>
                  <a:lnTo>
                    <a:pt x="370078" y="10033"/>
                  </a:lnTo>
                  <a:lnTo>
                    <a:pt x="370078" y="0"/>
                  </a:lnTo>
                  <a:close/>
                </a:path>
                <a:path w="430530" h="10160">
                  <a:moveTo>
                    <a:pt x="430085" y="0"/>
                  </a:moveTo>
                  <a:lnTo>
                    <a:pt x="420090" y="0"/>
                  </a:lnTo>
                  <a:lnTo>
                    <a:pt x="420090" y="10033"/>
                  </a:lnTo>
                  <a:lnTo>
                    <a:pt x="430085" y="10033"/>
                  </a:lnTo>
                  <a:lnTo>
                    <a:pt x="430085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372683" y="2197834"/>
              <a:ext cx="417830" cy="140335"/>
            </a:xfrm>
            <a:custGeom>
              <a:avLst/>
              <a:gdLst/>
              <a:ahLst/>
              <a:cxnLst/>
              <a:rect l="l" t="t" r="r" b="b"/>
              <a:pathLst>
                <a:path w="417830" h="140335">
                  <a:moveTo>
                    <a:pt x="417681" y="139993"/>
                  </a:moveTo>
                  <a:lnTo>
                    <a:pt x="0" y="139993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139993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372683" y="2159654"/>
              <a:ext cx="417830" cy="38735"/>
            </a:xfrm>
            <a:custGeom>
              <a:avLst/>
              <a:gdLst/>
              <a:ahLst/>
              <a:cxnLst/>
              <a:rect l="l" t="t" r="r" b="b"/>
              <a:pathLst>
                <a:path w="417830" h="38735">
                  <a:moveTo>
                    <a:pt x="417681" y="38180"/>
                  </a:moveTo>
                  <a:lnTo>
                    <a:pt x="0" y="38180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38180"/>
                  </a:lnTo>
                  <a:close/>
                </a:path>
              </a:pathLst>
            </a:custGeom>
            <a:solidFill>
              <a:srgbClr val="6A007B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372683" y="2146928"/>
              <a:ext cx="417830" cy="13335"/>
            </a:xfrm>
            <a:custGeom>
              <a:avLst/>
              <a:gdLst/>
              <a:ahLst/>
              <a:cxnLst/>
              <a:rect l="l" t="t" r="r" b="b"/>
              <a:pathLst>
                <a:path w="417830" h="13335">
                  <a:moveTo>
                    <a:pt x="417681" y="12726"/>
                  </a:moveTo>
                  <a:lnTo>
                    <a:pt x="0" y="12726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12726"/>
                  </a:lnTo>
                  <a:close/>
                </a:path>
              </a:pathLst>
            </a:custGeom>
            <a:solidFill>
              <a:srgbClr val="DF44A6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2825624" y="1849431"/>
            <a:ext cx="432547" cy="643778"/>
            <a:chOff x="2846774" y="2096021"/>
            <a:chExt cx="490220" cy="729615"/>
          </a:xfrm>
        </p:grpSpPr>
        <p:sp>
          <p:nvSpPr>
            <p:cNvPr id="28" name="object 28"/>
            <p:cNvSpPr/>
            <p:nvPr/>
          </p:nvSpPr>
          <p:spPr>
            <a:xfrm>
              <a:off x="2846768" y="2815081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60">
                  <a:moveTo>
                    <a:pt x="10007" y="0"/>
                  </a:moveTo>
                  <a:lnTo>
                    <a:pt x="0" y="0"/>
                  </a:lnTo>
                  <a:lnTo>
                    <a:pt x="0" y="10033"/>
                  </a:lnTo>
                  <a:lnTo>
                    <a:pt x="10007" y="10033"/>
                  </a:lnTo>
                  <a:lnTo>
                    <a:pt x="10007" y="0"/>
                  </a:lnTo>
                  <a:close/>
                </a:path>
                <a:path w="490220" h="10160">
                  <a:moveTo>
                    <a:pt x="70015" y="0"/>
                  </a:moveTo>
                  <a:lnTo>
                    <a:pt x="60007" y="0"/>
                  </a:lnTo>
                  <a:lnTo>
                    <a:pt x="60007" y="10033"/>
                  </a:lnTo>
                  <a:lnTo>
                    <a:pt x="70015" y="10033"/>
                  </a:lnTo>
                  <a:lnTo>
                    <a:pt x="70015" y="0"/>
                  </a:lnTo>
                  <a:close/>
                </a:path>
                <a:path w="490220" h="10160">
                  <a:moveTo>
                    <a:pt x="130022" y="0"/>
                  </a:moveTo>
                  <a:lnTo>
                    <a:pt x="120027" y="0"/>
                  </a:lnTo>
                  <a:lnTo>
                    <a:pt x="120027" y="10033"/>
                  </a:lnTo>
                  <a:lnTo>
                    <a:pt x="130022" y="10033"/>
                  </a:lnTo>
                  <a:lnTo>
                    <a:pt x="130022" y="0"/>
                  </a:lnTo>
                  <a:close/>
                </a:path>
                <a:path w="490220" h="10160">
                  <a:moveTo>
                    <a:pt x="190042" y="0"/>
                  </a:moveTo>
                  <a:lnTo>
                    <a:pt x="180035" y="0"/>
                  </a:lnTo>
                  <a:lnTo>
                    <a:pt x="180035" y="10033"/>
                  </a:lnTo>
                  <a:lnTo>
                    <a:pt x="190042" y="10033"/>
                  </a:lnTo>
                  <a:lnTo>
                    <a:pt x="190042" y="0"/>
                  </a:lnTo>
                  <a:close/>
                </a:path>
                <a:path w="490220" h="10160">
                  <a:moveTo>
                    <a:pt x="250050" y="0"/>
                  </a:moveTo>
                  <a:lnTo>
                    <a:pt x="240042" y="0"/>
                  </a:lnTo>
                  <a:lnTo>
                    <a:pt x="240042" y="10033"/>
                  </a:lnTo>
                  <a:lnTo>
                    <a:pt x="250050" y="10033"/>
                  </a:lnTo>
                  <a:lnTo>
                    <a:pt x="250050" y="0"/>
                  </a:lnTo>
                  <a:close/>
                </a:path>
                <a:path w="490220" h="10160">
                  <a:moveTo>
                    <a:pt x="310057" y="0"/>
                  </a:moveTo>
                  <a:lnTo>
                    <a:pt x="300062" y="0"/>
                  </a:lnTo>
                  <a:lnTo>
                    <a:pt x="300062" y="10033"/>
                  </a:lnTo>
                  <a:lnTo>
                    <a:pt x="310057" y="10033"/>
                  </a:lnTo>
                  <a:lnTo>
                    <a:pt x="310057" y="0"/>
                  </a:lnTo>
                  <a:close/>
                </a:path>
                <a:path w="490220" h="10160">
                  <a:moveTo>
                    <a:pt x="370078" y="0"/>
                  </a:moveTo>
                  <a:lnTo>
                    <a:pt x="360070" y="0"/>
                  </a:lnTo>
                  <a:lnTo>
                    <a:pt x="360070" y="10033"/>
                  </a:lnTo>
                  <a:lnTo>
                    <a:pt x="370078" y="10033"/>
                  </a:lnTo>
                  <a:lnTo>
                    <a:pt x="370078" y="0"/>
                  </a:lnTo>
                  <a:close/>
                </a:path>
                <a:path w="490220" h="10160">
                  <a:moveTo>
                    <a:pt x="430085" y="0"/>
                  </a:moveTo>
                  <a:lnTo>
                    <a:pt x="420077" y="0"/>
                  </a:lnTo>
                  <a:lnTo>
                    <a:pt x="420077" y="10033"/>
                  </a:lnTo>
                  <a:lnTo>
                    <a:pt x="430085" y="10033"/>
                  </a:lnTo>
                  <a:lnTo>
                    <a:pt x="430085" y="0"/>
                  </a:lnTo>
                  <a:close/>
                </a:path>
                <a:path w="490220" h="10160">
                  <a:moveTo>
                    <a:pt x="490093" y="0"/>
                  </a:moveTo>
                  <a:lnTo>
                    <a:pt x="480098" y="0"/>
                  </a:lnTo>
                  <a:lnTo>
                    <a:pt x="480098" y="10033"/>
                  </a:lnTo>
                  <a:lnTo>
                    <a:pt x="490093" y="10033"/>
                  </a:lnTo>
                  <a:lnTo>
                    <a:pt x="49009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2894785" y="2808717"/>
              <a:ext cx="417830" cy="6985"/>
            </a:xfrm>
            <a:custGeom>
              <a:avLst/>
              <a:gdLst/>
              <a:ahLst/>
              <a:cxnLst/>
              <a:rect l="l" t="t" r="r" b="b"/>
              <a:pathLst>
                <a:path w="417829" h="6985">
                  <a:moveTo>
                    <a:pt x="417681" y="6363"/>
                  </a:moveTo>
                  <a:lnTo>
                    <a:pt x="0" y="6363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6363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894785" y="2331465"/>
              <a:ext cx="417830" cy="477520"/>
            </a:xfrm>
            <a:custGeom>
              <a:avLst/>
              <a:gdLst/>
              <a:ahLst/>
              <a:cxnLst/>
              <a:rect l="l" t="t" r="r" b="b"/>
              <a:pathLst>
                <a:path w="417829" h="477519">
                  <a:moveTo>
                    <a:pt x="417681" y="477251"/>
                  </a:moveTo>
                  <a:lnTo>
                    <a:pt x="0" y="477251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477251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2846768" y="2178748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60">
                  <a:moveTo>
                    <a:pt x="10007" y="0"/>
                  </a:moveTo>
                  <a:lnTo>
                    <a:pt x="0" y="0"/>
                  </a:lnTo>
                  <a:lnTo>
                    <a:pt x="0" y="10033"/>
                  </a:lnTo>
                  <a:lnTo>
                    <a:pt x="10007" y="10033"/>
                  </a:lnTo>
                  <a:lnTo>
                    <a:pt x="10007" y="0"/>
                  </a:lnTo>
                  <a:close/>
                </a:path>
                <a:path w="490220" h="10160">
                  <a:moveTo>
                    <a:pt x="490093" y="0"/>
                  </a:moveTo>
                  <a:lnTo>
                    <a:pt x="480098" y="0"/>
                  </a:lnTo>
                  <a:lnTo>
                    <a:pt x="480098" y="10033"/>
                  </a:lnTo>
                  <a:lnTo>
                    <a:pt x="490093" y="10033"/>
                  </a:lnTo>
                  <a:lnTo>
                    <a:pt x="49009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2894785" y="2185108"/>
              <a:ext cx="417830" cy="146685"/>
            </a:xfrm>
            <a:custGeom>
              <a:avLst/>
              <a:gdLst/>
              <a:ahLst/>
              <a:cxnLst/>
              <a:rect l="l" t="t" r="r" b="b"/>
              <a:pathLst>
                <a:path w="417829" h="146685">
                  <a:moveTo>
                    <a:pt x="417681" y="146357"/>
                  </a:moveTo>
                  <a:lnTo>
                    <a:pt x="0" y="146357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146357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2894785" y="2115111"/>
              <a:ext cx="417830" cy="70485"/>
            </a:xfrm>
            <a:custGeom>
              <a:avLst/>
              <a:gdLst/>
              <a:ahLst/>
              <a:cxnLst/>
              <a:rect l="l" t="t" r="r" b="b"/>
              <a:pathLst>
                <a:path w="417829" h="70485">
                  <a:moveTo>
                    <a:pt x="417681" y="69996"/>
                  </a:moveTo>
                  <a:lnTo>
                    <a:pt x="0" y="69996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69996"/>
                  </a:lnTo>
                  <a:close/>
                </a:path>
              </a:pathLst>
            </a:custGeom>
            <a:solidFill>
              <a:srgbClr val="6A007B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2894785" y="2108747"/>
              <a:ext cx="417830" cy="6985"/>
            </a:xfrm>
            <a:custGeom>
              <a:avLst/>
              <a:gdLst/>
              <a:ahLst/>
              <a:cxnLst/>
              <a:rect l="l" t="t" r="r" b="b"/>
              <a:pathLst>
                <a:path w="417829" h="6985">
                  <a:moveTo>
                    <a:pt x="417681" y="6363"/>
                  </a:moveTo>
                  <a:lnTo>
                    <a:pt x="0" y="6363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6363"/>
                  </a:lnTo>
                  <a:close/>
                </a:path>
              </a:pathLst>
            </a:custGeom>
            <a:solidFill>
              <a:srgbClr val="DF44A6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2894785" y="2096021"/>
              <a:ext cx="417830" cy="13335"/>
            </a:xfrm>
            <a:custGeom>
              <a:avLst/>
              <a:gdLst/>
              <a:ahLst/>
              <a:cxnLst/>
              <a:rect l="l" t="t" r="r" b="b"/>
              <a:pathLst>
                <a:path w="417829" h="13335">
                  <a:moveTo>
                    <a:pt x="417681" y="12726"/>
                  </a:moveTo>
                  <a:lnTo>
                    <a:pt x="0" y="12726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12726"/>
                  </a:lnTo>
                  <a:close/>
                </a:path>
              </a:pathLst>
            </a:custGeom>
            <a:solidFill>
              <a:srgbClr val="734EC2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3302188" y="1506932"/>
            <a:ext cx="432547" cy="986118"/>
            <a:chOff x="3386880" y="1707856"/>
            <a:chExt cx="490220" cy="1117600"/>
          </a:xfrm>
        </p:grpSpPr>
        <p:sp>
          <p:nvSpPr>
            <p:cNvPr id="37" name="object 37"/>
            <p:cNvSpPr/>
            <p:nvPr/>
          </p:nvSpPr>
          <p:spPr>
            <a:xfrm>
              <a:off x="3386874" y="2178748"/>
              <a:ext cx="490220" cy="646430"/>
            </a:xfrm>
            <a:custGeom>
              <a:avLst/>
              <a:gdLst/>
              <a:ahLst/>
              <a:cxnLst/>
              <a:rect l="l" t="t" r="r" b="b"/>
              <a:pathLst>
                <a:path w="490220" h="646430">
                  <a:moveTo>
                    <a:pt x="10007" y="636333"/>
                  </a:moveTo>
                  <a:lnTo>
                    <a:pt x="0" y="636333"/>
                  </a:lnTo>
                  <a:lnTo>
                    <a:pt x="0" y="646366"/>
                  </a:lnTo>
                  <a:lnTo>
                    <a:pt x="10007" y="646366"/>
                  </a:lnTo>
                  <a:lnTo>
                    <a:pt x="10007" y="636333"/>
                  </a:lnTo>
                  <a:close/>
                </a:path>
                <a:path w="490220" h="646430">
                  <a:moveTo>
                    <a:pt x="10007" y="0"/>
                  </a:moveTo>
                  <a:lnTo>
                    <a:pt x="0" y="0"/>
                  </a:lnTo>
                  <a:lnTo>
                    <a:pt x="0" y="10033"/>
                  </a:lnTo>
                  <a:lnTo>
                    <a:pt x="10007" y="10033"/>
                  </a:lnTo>
                  <a:lnTo>
                    <a:pt x="10007" y="0"/>
                  </a:lnTo>
                  <a:close/>
                </a:path>
                <a:path w="490220" h="646430">
                  <a:moveTo>
                    <a:pt x="70015" y="636333"/>
                  </a:moveTo>
                  <a:lnTo>
                    <a:pt x="60007" y="636333"/>
                  </a:lnTo>
                  <a:lnTo>
                    <a:pt x="60007" y="646366"/>
                  </a:lnTo>
                  <a:lnTo>
                    <a:pt x="70015" y="646366"/>
                  </a:lnTo>
                  <a:lnTo>
                    <a:pt x="70015" y="636333"/>
                  </a:lnTo>
                  <a:close/>
                </a:path>
                <a:path w="490220" h="646430">
                  <a:moveTo>
                    <a:pt x="130022" y="636333"/>
                  </a:moveTo>
                  <a:lnTo>
                    <a:pt x="120027" y="636333"/>
                  </a:lnTo>
                  <a:lnTo>
                    <a:pt x="120027" y="646366"/>
                  </a:lnTo>
                  <a:lnTo>
                    <a:pt x="130022" y="646366"/>
                  </a:lnTo>
                  <a:lnTo>
                    <a:pt x="130022" y="636333"/>
                  </a:lnTo>
                  <a:close/>
                </a:path>
                <a:path w="490220" h="646430">
                  <a:moveTo>
                    <a:pt x="190042" y="636333"/>
                  </a:moveTo>
                  <a:lnTo>
                    <a:pt x="180035" y="636333"/>
                  </a:lnTo>
                  <a:lnTo>
                    <a:pt x="180035" y="646366"/>
                  </a:lnTo>
                  <a:lnTo>
                    <a:pt x="190042" y="646366"/>
                  </a:lnTo>
                  <a:lnTo>
                    <a:pt x="190042" y="636333"/>
                  </a:lnTo>
                  <a:close/>
                </a:path>
                <a:path w="490220" h="646430">
                  <a:moveTo>
                    <a:pt x="250050" y="636333"/>
                  </a:moveTo>
                  <a:lnTo>
                    <a:pt x="240042" y="636333"/>
                  </a:lnTo>
                  <a:lnTo>
                    <a:pt x="240042" y="646366"/>
                  </a:lnTo>
                  <a:lnTo>
                    <a:pt x="250050" y="646366"/>
                  </a:lnTo>
                  <a:lnTo>
                    <a:pt x="250050" y="636333"/>
                  </a:lnTo>
                  <a:close/>
                </a:path>
                <a:path w="490220" h="646430">
                  <a:moveTo>
                    <a:pt x="310057" y="636333"/>
                  </a:moveTo>
                  <a:lnTo>
                    <a:pt x="300062" y="636333"/>
                  </a:lnTo>
                  <a:lnTo>
                    <a:pt x="300062" y="646366"/>
                  </a:lnTo>
                  <a:lnTo>
                    <a:pt x="310057" y="646366"/>
                  </a:lnTo>
                  <a:lnTo>
                    <a:pt x="310057" y="636333"/>
                  </a:lnTo>
                  <a:close/>
                </a:path>
                <a:path w="490220" h="646430">
                  <a:moveTo>
                    <a:pt x="370078" y="636333"/>
                  </a:moveTo>
                  <a:lnTo>
                    <a:pt x="360070" y="636333"/>
                  </a:lnTo>
                  <a:lnTo>
                    <a:pt x="360070" y="646366"/>
                  </a:lnTo>
                  <a:lnTo>
                    <a:pt x="370078" y="646366"/>
                  </a:lnTo>
                  <a:lnTo>
                    <a:pt x="370078" y="636333"/>
                  </a:lnTo>
                  <a:close/>
                </a:path>
                <a:path w="490220" h="646430">
                  <a:moveTo>
                    <a:pt x="430085" y="636333"/>
                  </a:moveTo>
                  <a:lnTo>
                    <a:pt x="420077" y="636333"/>
                  </a:lnTo>
                  <a:lnTo>
                    <a:pt x="420077" y="646366"/>
                  </a:lnTo>
                  <a:lnTo>
                    <a:pt x="430085" y="646366"/>
                  </a:lnTo>
                  <a:lnTo>
                    <a:pt x="430085" y="636333"/>
                  </a:lnTo>
                  <a:close/>
                </a:path>
                <a:path w="490220" h="646430">
                  <a:moveTo>
                    <a:pt x="490093" y="636333"/>
                  </a:moveTo>
                  <a:lnTo>
                    <a:pt x="480098" y="636333"/>
                  </a:lnTo>
                  <a:lnTo>
                    <a:pt x="480098" y="646366"/>
                  </a:lnTo>
                  <a:lnTo>
                    <a:pt x="490093" y="646366"/>
                  </a:lnTo>
                  <a:lnTo>
                    <a:pt x="490093" y="636333"/>
                  </a:lnTo>
                  <a:close/>
                </a:path>
                <a:path w="490220" h="646430">
                  <a:moveTo>
                    <a:pt x="490093" y="0"/>
                  </a:moveTo>
                  <a:lnTo>
                    <a:pt x="480098" y="0"/>
                  </a:lnTo>
                  <a:lnTo>
                    <a:pt x="480098" y="10033"/>
                  </a:lnTo>
                  <a:lnTo>
                    <a:pt x="490093" y="10033"/>
                  </a:lnTo>
                  <a:lnTo>
                    <a:pt x="49009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3416888" y="2210561"/>
              <a:ext cx="417830" cy="604520"/>
            </a:xfrm>
            <a:custGeom>
              <a:avLst/>
              <a:gdLst/>
              <a:ahLst/>
              <a:cxnLst/>
              <a:rect l="l" t="t" r="r" b="b"/>
              <a:pathLst>
                <a:path w="417829" h="604519">
                  <a:moveTo>
                    <a:pt x="417681" y="604518"/>
                  </a:moveTo>
                  <a:lnTo>
                    <a:pt x="0" y="604518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604518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3416888" y="1905120"/>
              <a:ext cx="417830" cy="305435"/>
            </a:xfrm>
            <a:custGeom>
              <a:avLst/>
              <a:gdLst/>
              <a:ahLst/>
              <a:cxnLst/>
              <a:rect l="l" t="t" r="r" b="b"/>
              <a:pathLst>
                <a:path w="417829" h="305435">
                  <a:moveTo>
                    <a:pt x="417681" y="305441"/>
                  </a:moveTo>
                  <a:lnTo>
                    <a:pt x="0" y="305441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305441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3416888" y="1746036"/>
              <a:ext cx="417830" cy="159385"/>
            </a:xfrm>
            <a:custGeom>
              <a:avLst/>
              <a:gdLst/>
              <a:ahLst/>
              <a:cxnLst/>
              <a:rect l="l" t="t" r="r" b="b"/>
              <a:pathLst>
                <a:path w="417829" h="159385">
                  <a:moveTo>
                    <a:pt x="417681" y="159083"/>
                  </a:moveTo>
                  <a:lnTo>
                    <a:pt x="0" y="159083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159083"/>
                  </a:lnTo>
                  <a:close/>
                </a:path>
              </a:pathLst>
            </a:custGeom>
            <a:solidFill>
              <a:srgbClr val="6A007B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3416888" y="1739673"/>
              <a:ext cx="417830" cy="6985"/>
            </a:xfrm>
            <a:custGeom>
              <a:avLst/>
              <a:gdLst/>
              <a:ahLst/>
              <a:cxnLst/>
              <a:rect l="l" t="t" r="r" b="b"/>
              <a:pathLst>
                <a:path w="417829" h="6985">
                  <a:moveTo>
                    <a:pt x="417681" y="6363"/>
                  </a:moveTo>
                  <a:lnTo>
                    <a:pt x="0" y="6363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6363"/>
                  </a:lnTo>
                  <a:close/>
                </a:path>
              </a:pathLst>
            </a:custGeom>
            <a:solidFill>
              <a:srgbClr val="DF44A6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3416888" y="1707856"/>
              <a:ext cx="417830" cy="32384"/>
            </a:xfrm>
            <a:custGeom>
              <a:avLst/>
              <a:gdLst/>
              <a:ahLst/>
              <a:cxnLst/>
              <a:rect l="l" t="t" r="r" b="b"/>
              <a:pathLst>
                <a:path w="417829" h="32385">
                  <a:moveTo>
                    <a:pt x="417681" y="31816"/>
                  </a:moveTo>
                  <a:lnTo>
                    <a:pt x="0" y="31816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31816"/>
                  </a:lnTo>
                  <a:close/>
                </a:path>
              </a:pathLst>
            </a:custGeom>
            <a:solidFill>
              <a:srgbClr val="734EC2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43" name="object 43"/>
          <p:cNvGraphicFramePr>
            <a:graphicFrameLocks noGrp="1"/>
          </p:cNvGraphicFramePr>
          <p:nvPr/>
        </p:nvGraphicFramePr>
        <p:xfrm>
          <a:off x="3783164" y="1248654"/>
          <a:ext cx="374837" cy="12360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4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3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DF44A6"/>
                      </a:solidFill>
                      <a:prstDash val="solid"/>
                    </a:lnT>
                    <a:solidFill>
                      <a:srgbClr val="6A00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1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51130">
                        <a:lnSpc>
                          <a:spcPct val="100000"/>
                        </a:lnSpc>
                      </a:pPr>
                      <a:r>
                        <a:rPr sz="800" spc="-25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83</a:t>
                      </a:r>
                      <a:endParaRPr sz="800">
                        <a:latin typeface="Segoe UI"/>
                        <a:cs typeface="Segoe UI"/>
                      </a:endParaRPr>
                    </a:p>
                  </a:txBody>
                  <a:tcPr marL="0" marR="0" marT="3922" marB="0">
                    <a:solidFill>
                      <a:srgbClr val="E66B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1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8745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800" spc="-25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117</a:t>
                      </a:r>
                      <a:endParaRPr sz="800">
                        <a:latin typeface="Segoe UI"/>
                        <a:cs typeface="Segoe UI"/>
                      </a:endParaRPr>
                    </a:p>
                  </a:txBody>
                  <a:tcPr marL="0" marR="0" marT="0" marB="0">
                    <a:solidFill>
                      <a:srgbClr val="1223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4" name="object 44"/>
          <p:cNvGrpSpPr/>
          <p:nvPr/>
        </p:nvGrpSpPr>
        <p:grpSpPr>
          <a:xfrm>
            <a:off x="4202364" y="1220581"/>
            <a:ext cx="432547" cy="1272428"/>
            <a:chOff x="4407079" y="1383325"/>
            <a:chExt cx="490220" cy="1442085"/>
          </a:xfrm>
        </p:grpSpPr>
        <p:sp>
          <p:nvSpPr>
            <p:cNvPr id="45" name="object 45"/>
            <p:cNvSpPr/>
            <p:nvPr/>
          </p:nvSpPr>
          <p:spPr>
            <a:xfrm>
              <a:off x="4407078" y="2815081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60">
                  <a:moveTo>
                    <a:pt x="9994" y="0"/>
                  </a:moveTo>
                  <a:lnTo>
                    <a:pt x="0" y="0"/>
                  </a:lnTo>
                  <a:lnTo>
                    <a:pt x="0" y="10033"/>
                  </a:lnTo>
                  <a:lnTo>
                    <a:pt x="9994" y="10033"/>
                  </a:lnTo>
                  <a:lnTo>
                    <a:pt x="9994" y="0"/>
                  </a:lnTo>
                  <a:close/>
                </a:path>
                <a:path w="490220" h="10160">
                  <a:moveTo>
                    <a:pt x="70015" y="0"/>
                  </a:moveTo>
                  <a:lnTo>
                    <a:pt x="60007" y="0"/>
                  </a:lnTo>
                  <a:lnTo>
                    <a:pt x="60007" y="10033"/>
                  </a:lnTo>
                  <a:lnTo>
                    <a:pt x="70015" y="10033"/>
                  </a:lnTo>
                  <a:lnTo>
                    <a:pt x="70015" y="0"/>
                  </a:lnTo>
                  <a:close/>
                </a:path>
                <a:path w="490220" h="10160">
                  <a:moveTo>
                    <a:pt x="130022" y="0"/>
                  </a:moveTo>
                  <a:lnTo>
                    <a:pt x="120015" y="0"/>
                  </a:lnTo>
                  <a:lnTo>
                    <a:pt x="120015" y="10033"/>
                  </a:lnTo>
                  <a:lnTo>
                    <a:pt x="130022" y="10033"/>
                  </a:lnTo>
                  <a:lnTo>
                    <a:pt x="130022" y="0"/>
                  </a:lnTo>
                  <a:close/>
                </a:path>
                <a:path w="490220" h="10160">
                  <a:moveTo>
                    <a:pt x="190030" y="0"/>
                  </a:moveTo>
                  <a:lnTo>
                    <a:pt x="180035" y="0"/>
                  </a:lnTo>
                  <a:lnTo>
                    <a:pt x="180035" y="10033"/>
                  </a:lnTo>
                  <a:lnTo>
                    <a:pt x="190030" y="10033"/>
                  </a:lnTo>
                  <a:lnTo>
                    <a:pt x="190030" y="0"/>
                  </a:lnTo>
                  <a:close/>
                </a:path>
                <a:path w="490220" h="10160">
                  <a:moveTo>
                    <a:pt x="250050" y="0"/>
                  </a:moveTo>
                  <a:lnTo>
                    <a:pt x="240042" y="0"/>
                  </a:lnTo>
                  <a:lnTo>
                    <a:pt x="240042" y="10033"/>
                  </a:lnTo>
                  <a:lnTo>
                    <a:pt x="250050" y="10033"/>
                  </a:lnTo>
                  <a:lnTo>
                    <a:pt x="250050" y="0"/>
                  </a:lnTo>
                  <a:close/>
                </a:path>
                <a:path w="490220" h="10160">
                  <a:moveTo>
                    <a:pt x="310057" y="0"/>
                  </a:moveTo>
                  <a:lnTo>
                    <a:pt x="300050" y="0"/>
                  </a:lnTo>
                  <a:lnTo>
                    <a:pt x="300050" y="10033"/>
                  </a:lnTo>
                  <a:lnTo>
                    <a:pt x="310057" y="10033"/>
                  </a:lnTo>
                  <a:lnTo>
                    <a:pt x="310057" y="0"/>
                  </a:lnTo>
                  <a:close/>
                </a:path>
                <a:path w="490220" h="10160">
                  <a:moveTo>
                    <a:pt x="370065" y="0"/>
                  </a:moveTo>
                  <a:lnTo>
                    <a:pt x="360070" y="0"/>
                  </a:lnTo>
                  <a:lnTo>
                    <a:pt x="360070" y="10033"/>
                  </a:lnTo>
                  <a:lnTo>
                    <a:pt x="370065" y="10033"/>
                  </a:lnTo>
                  <a:lnTo>
                    <a:pt x="370065" y="0"/>
                  </a:lnTo>
                  <a:close/>
                </a:path>
                <a:path w="490220" h="10160">
                  <a:moveTo>
                    <a:pt x="430085" y="0"/>
                  </a:moveTo>
                  <a:lnTo>
                    <a:pt x="420077" y="0"/>
                  </a:lnTo>
                  <a:lnTo>
                    <a:pt x="420077" y="10033"/>
                  </a:lnTo>
                  <a:lnTo>
                    <a:pt x="430085" y="10033"/>
                  </a:lnTo>
                  <a:lnTo>
                    <a:pt x="430085" y="0"/>
                  </a:lnTo>
                  <a:close/>
                </a:path>
                <a:path w="490220" h="10160">
                  <a:moveTo>
                    <a:pt x="490093" y="0"/>
                  </a:moveTo>
                  <a:lnTo>
                    <a:pt x="480085" y="0"/>
                  </a:lnTo>
                  <a:lnTo>
                    <a:pt x="480085" y="10033"/>
                  </a:lnTo>
                  <a:lnTo>
                    <a:pt x="490093" y="10033"/>
                  </a:lnTo>
                  <a:lnTo>
                    <a:pt x="49009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4461093" y="2808717"/>
              <a:ext cx="417830" cy="6985"/>
            </a:xfrm>
            <a:custGeom>
              <a:avLst/>
              <a:gdLst/>
              <a:ahLst/>
              <a:cxnLst/>
              <a:rect l="l" t="t" r="r" b="b"/>
              <a:pathLst>
                <a:path w="417829" h="6985">
                  <a:moveTo>
                    <a:pt x="417681" y="6363"/>
                  </a:moveTo>
                  <a:lnTo>
                    <a:pt x="0" y="6363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6363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4407078" y="2178748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60">
                  <a:moveTo>
                    <a:pt x="9994" y="0"/>
                  </a:moveTo>
                  <a:lnTo>
                    <a:pt x="0" y="0"/>
                  </a:lnTo>
                  <a:lnTo>
                    <a:pt x="0" y="10033"/>
                  </a:lnTo>
                  <a:lnTo>
                    <a:pt x="9994" y="10033"/>
                  </a:lnTo>
                  <a:lnTo>
                    <a:pt x="9994" y="0"/>
                  </a:lnTo>
                  <a:close/>
                </a:path>
                <a:path w="490220" h="10160">
                  <a:moveTo>
                    <a:pt x="490093" y="0"/>
                  </a:moveTo>
                  <a:lnTo>
                    <a:pt x="480085" y="0"/>
                  </a:lnTo>
                  <a:lnTo>
                    <a:pt x="480085" y="10033"/>
                  </a:lnTo>
                  <a:lnTo>
                    <a:pt x="490093" y="10033"/>
                  </a:lnTo>
                  <a:lnTo>
                    <a:pt x="49009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4461093" y="2006934"/>
              <a:ext cx="417830" cy="802005"/>
            </a:xfrm>
            <a:custGeom>
              <a:avLst/>
              <a:gdLst/>
              <a:ahLst/>
              <a:cxnLst/>
              <a:rect l="l" t="t" r="r" b="b"/>
              <a:pathLst>
                <a:path w="417829" h="802005">
                  <a:moveTo>
                    <a:pt x="417681" y="801783"/>
                  </a:moveTo>
                  <a:lnTo>
                    <a:pt x="0" y="801783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801783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4407078" y="1542414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59">
                  <a:moveTo>
                    <a:pt x="9994" y="0"/>
                  </a:moveTo>
                  <a:lnTo>
                    <a:pt x="0" y="0"/>
                  </a:lnTo>
                  <a:lnTo>
                    <a:pt x="0" y="10033"/>
                  </a:lnTo>
                  <a:lnTo>
                    <a:pt x="9994" y="10033"/>
                  </a:lnTo>
                  <a:lnTo>
                    <a:pt x="9994" y="0"/>
                  </a:lnTo>
                  <a:close/>
                </a:path>
                <a:path w="490220" h="10159">
                  <a:moveTo>
                    <a:pt x="490093" y="0"/>
                  </a:moveTo>
                  <a:lnTo>
                    <a:pt x="480085" y="0"/>
                  </a:lnTo>
                  <a:lnTo>
                    <a:pt x="480085" y="10033"/>
                  </a:lnTo>
                  <a:lnTo>
                    <a:pt x="490093" y="10033"/>
                  </a:lnTo>
                  <a:lnTo>
                    <a:pt x="49009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4461093" y="1567862"/>
              <a:ext cx="417830" cy="439420"/>
            </a:xfrm>
            <a:custGeom>
              <a:avLst/>
              <a:gdLst/>
              <a:ahLst/>
              <a:cxnLst/>
              <a:rect l="l" t="t" r="r" b="b"/>
              <a:pathLst>
                <a:path w="417829" h="439419">
                  <a:moveTo>
                    <a:pt x="417681" y="439071"/>
                  </a:moveTo>
                  <a:lnTo>
                    <a:pt x="0" y="439071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439071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4461093" y="1396051"/>
              <a:ext cx="417830" cy="172085"/>
            </a:xfrm>
            <a:custGeom>
              <a:avLst/>
              <a:gdLst/>
              <a:ahLst/>
              <a:cxnLst/>
              <a:rect l="l" t="t" r="r" b="b"/>
              <a:pathLst>
                <a:path w="417829" h="172084">
                  <a:moveTo>
                    <a:pt x="417681" y="171810"/>
                  </a:moveTo>
                  <a:lnTo>
                    <a:pt x="0" y="171810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171810"/>
                  </a:lnTo>
                  <a:close/>
                </a:path>
              </a:pathLst>
            </a:custGeom>
            <a:solidFill>
              <a:srgbClr val="6A007B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4461093" y="1383325"/>
              <a:ext cx="417830" cy="13335"/>
            </a:xfrm>
            <a:custGeom>
              <a:avLst/>
              <a:gdLst/>
              <a:ahLst/>
              <a:cxnLst/>
              <a:rect l="l" t="t" r="r" b="b"/>
              <a:pathLst>
                <a:path w="417829" h="13334">
                  <a:moveTo>
                    <a:pt x="417681" y="12726"/>
                  </a:moveTo>
                  <a:lnTo>
                    <a:pt x="0" y="12726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12726"/>
                  </a:lnTo>
                  <a:close/>
                </a:path>
              </a:pathLst>
            </a:custGeom>
            <a:solidFill>
              <a:srgbClr val="DF44A6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53" name="object 53"/>
          <p:cNvGraphicFramePr>
            <a:graphicFrameLocks noGrp="1"/>
          </p:cNvGraphicFramePr>
          <p:nvPr/>
        </p:nvGraphicFramePr>
        <p:xfrm>
          <a:off x="4710701" y="1085828"/>
          <a:ext cx="368674" cy="13872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8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76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800" spc="-25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31</a:t>
                      </a:r>
                      <a:endParaRPr sz="800">
                        <a:latin typeface="Segoe UI"/>
                        <a:cs typeface="Segoe UI"/>
                      </a:endParaRPr>
                    </a:p>
                  </a:txBody>
                  <a:tcPr marL="0" marR="0" marT="44263" marB="0">
                    <a:lnT w="38100">
                      <a:solidFill>
                        <a:srgbClr val="DF44A6"/>
                      </a:solidFill>
                      <a:prstDash val="solid"/>
                    </a:lnT>
                    <a:solidFill>
                      <a:srgbClr val="6A00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9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spc="-25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77</a:t>
                      </a:r>
                      <a:endParaRPr sz="800">
                        <a:latin typeface="Segoe UI"/>
                        <a:cs typeface="Segoe UI"/>
                      </a:endParaRPr>
                    </a:p>
                  </a:txBody>
                  <a:tcPr marL="0" marR="0" marT="4482" marB="0">
                    <a:solidFill>
                      <a:srgbClr val="E66B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76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-25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136</a:t>
                      </a:r>
                      <a:endParaRPr sz="800">
                        <a:latin typeface="Segoe UI"/>
                        <a:cs typeface="Segoe UI"/>
                      </a:endParaRPr>
                    </a:p>
                  </a:txBody>
                  <a:tcPr marL="0" marR="0" marT="0" marB="0">
                    <a:solidFill>
                      <a:srgbClr val="1223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54" name="object 54"/>
          <p:cNvGrpSpPr/>
          <p:nvPr/>
        </p:nvGrpSpPr>
        <p:grpSpPr>
          <a:xfrm>
            <a:off x="5155491" y="1063368"/>
            <a:ext cx="432547" cy="1429871"/>
            <a:chOff x="5487290" y="1205151"/>
            <a:chExt cx="490220" cy="1620520"/>
          </a:xfrm>
        </p:grpSpPr>
        <p:sp>
          <p:nvSpPr>
            <p:cNvPr id="55" name="object 55"/>
            <p:cNvSpPr/>
            <p:nvPr/>
          </p:nvSpPr>
          <p:spPr>
            <a:xfrm>
              <a:off x="5487289" y="2815081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60">
                  <a:moveTo>
                    <a:pt x="9994" y="0"/>
                  </a:moveTo>
                  <a:lnTo>
                    <a:pt x="0" y="0"/>
                  </a:lnTo>
                  <a:lnTo>
                    <a:pt x="0" y="10033"/>
                  </a:lnTo>
                  <a:lnTo>
                    <a:pt x="9994" y="10033"/>
                  </a:lnTo>
                  <a:lnTo>
                    <a:pt x="9994" y="0"/>
                  </a:lnTo>
                  <a:close/>
                </a:path>
                <a:path w="490220" h="10160">
                  <a:moveTo>
                    <a:pt x="70002" y="0"/>
                  </a:moveTo>
                  <a:lnTo>
                    <a:pt x="60007" y="0"/>
                  </a:lnTo>
                  <a:lnTo>
                    <a:pt x="60007" y="10033"/>
                  </a:lnTo>
                  <a:lnTo>
                    <a:pt x="70002" y="10033"/>
                  </a:lnTo>
                  <a:lnTo>
                    <a:pt x="70002" y="0"/>
                  </a:lnTo>
                  <a:close/>
                </a:path>
                <a:path w="490220" h="10160">
                  <a:moveTo>
                    <a:pt x="130022" y="0"/>
                  </a:moveTo>
                  <a:lnTo>
                    <a:pt x="120015" y="0"/>
                  </a:lnTo>
                  <a:lnTo>
                    <a:pt x="120015" y="10033"/>
                  </a:lnTo>
                  <a:lnTo>
                    <a:pt x="130022" y="10033"/>
                  </a:lnTo>
                  <a:lnTo>
                    <a:pt x="130022" y="0"/>
                  </a:lnTo>
                  <a:close/>
                </a:path>
                <a:path w="490220" h="10160">
                  <a:moveTo>
                    <a:pt x="190030" y="0"/>
                  </a:moveTo>
                  <a:lnTo>
                    <a:pt x="180035" y="0"/>
                  </a:lnTo>
                  <a:lnTo>
                    <a:pt x="180035" y="10033"/>
                  </a:lnTo>
                  <a:lnTo>
                    <a:pt x="190030" y="10033"/>
                  </a:lnTo>
                  <a:lnTo>
                    <a:pt x="190030" y="0"/>
                  </a:lnTo>
                  <a:close/>
                </a:path>
                <a:path w="490220" h="10160">
                  <a:moveTo>
                    <a:pt x="250037" y="0"/>
                  </a:moveTo>
                  <a:lnTo>
                    <a:pt x="240042" y="0"/>
                  </a:lnTo>
                  <a:lnTo>
                    <a:pt x="240042" y="10033"/>
                  </a:lnTo>
                  <a:lnTo>
                    <a:pt x="250037" y="10033"/>
                  </a:lnTo>
                  <a:lnTo>
                    <a:pt x="250037" y="0"/>
                  </a:lnTo>
                  <a:close/>
                </a:path>
                <a:path w="490220" h="10160">
                  <a:moveTo>
                    <a:pt x="310057" y="0"/>
                  </a:moveTo>
                  <a:lnTo>
                    <a:pt x="300050" y="0"/>
                  </a:lnTo>
                  <a:lnTo>
                    <a:pt x="300050" y="10033"/>
                  </a:lnTo>
                  <a:lnTo>
                    <a:pt x="310057" y="10033"/>
                  </a:lnTo>
                  <a:lnTo>
                    <a:pt x="310057" y="0"/>
                  </a:lnTo>
                  <a:close/>
                </a:path>
                <a:path w="490220" h="10160">
                  <a:moveTo>
                    <a:pt x="370065" y="0"/>
                  </a:moveTo>
                  <a:lnTo>
                    <a:pt x="360070" y="0"/>
                  </a:lnTo>
                  <a:lnTo>
                    <a:pt x="360070" y="10033"/>
                  </a:lnTo>
                  <a:lnTo>
                    <a:pt x="370065" y="10033"/>
                  </a:lnTo>
                  <a:lnTo>
                    <a:pt x="370065" y="0"/>
                  </a:lnTo>
                  <a:close/>
                </a:path>
                <a:path w="490220" h="10160">
                  <a:moveTo>
                    <a:pt x="430072" y="0"/>
                  </a:moveTo>
                  <a:lnTo>
                    <a:pt x="420077" y="0"/>
                  </a:lnTo>
                  <a:lnTo>
                    <a:pt x="420077" y="10033"/>
                  </a:lnTo>
                  <a:lnTo>
                    <a:pt x="430072" y="10033"/>
                  </a:lnTo>
                  <a:lnTo>
                    <a:pt x="430072" y="0"/>
                  </a:lnTo>
                  <a:close/>
                </a:path>
                <a:path w="490220" h="10160">
                  <a:moveTo>
                    <a:pt x="490093" y="0"/>
                  </a:moveTo>
                  <a:lnTo>
                    <a:pt x="480085" y="0"/>
                  </a:lnTo>
                  <a:lnTo>
                    <a:pt x="480085" y="10033"/>
                  </a:lnTo>
                  <a:lnTo>
                    <a:pt x="490093" y="10033"/>
                  </a:lnTo>
                  <a:lnTo>
                    <a:pt x="49009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5505297" y="2808717"/>
              <a:ext cx="417830" cy="6985"/>
            </a:xfrm>
            <a:custGeom>
              <a:avLst/>
              <a:gdLst/>
              <a:ahLst/>
              <a:cxnLst/>
              <a:rect l="l" t="t" r="r" b="b"/>
              <a:pathLst>
                <a:path w="417829" h="6985">
                  <a:moveTo>
                    <a:pt x="417681" y="6363"/>
                  </a:moveTo>
                  <a:lnTo>
                    <a:pt x="0" y="6363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6363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5487289" y="2178748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60">
                  <a:moveTo>
                    <a:pt x="9994" y="0"/>
                  </a:moveTo>
                  <a:lnTo>
                    <a:pt x="0" y="0"/>
                  </a:lnTo>
                  <a:lnTo>
                    <a:pt x="0" y="10033"/>
                  </a:lnTo>
                  <a:lnTo>
                    <a:pt x="9994" y="10033"/>
                  </a:lnTo>
                  <a:lnTo>
                    <a:pt x="9994" y="0"/>
                  </a:lnTo>
                  <a:close/>
                </a:path>
                <a:path w="490220" h="10160">
                  <a:moveTo>
                    <a:pt x="490093" y="0"/>
                  </a:moveTo>
                  <a:lnTo>
                    <a:pt x="480085" y="0"/>
                  </a:lnTo>
                  <a:lnTo>
                    <a:pt x="480085" y="10033"/>
                  </a:lnTo>
                  <a:lnTo>
                    <a:pt x="490093" y="10033"/>
                  </a:lnTo>
                  <a:lnTo>
                    <a:pt x="49009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5505297" y="1962390"/>
              <a:ext cx="417830" cy="846455"/>
            </a:xfrm>
            <a:custGeom>
              <a:avLst/>
              <a:gdLst/>
              <a:ahLst/>
              <a:cxnLst/>
              <a:rect l="l" t="t" r="r" b="b"/>
              <a:pathLst>
                <a:path w="417829" h="846455">
                  <a:moveTo>
                    <a:pt x="417681" y="846326"/>
                  </a:moveTo>
                  <a:lnTo>
                    <a:pt x="0" y="846326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846326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5487289" y="1542414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59">
                  <a:moveTo>
                    <a:pt x="9994" y="0"/>
                  </a:moveTo>
                  <a:lnTo>
                    <a:pt x="0" y="0"/>
                  </a:lnTo>
                  <a:lnTo>
                    <a:pt x="0" y="10033"/>
                  </a:lnTo>
                  <a:lnTo>
                    <a:pt x="9994" y="10033"/>
                  </a:lnTo>
                  <a:lnTo>
                    <a:pt x="9994" y="0"/>
                  </a:lnTo>
                  <a:close/>
                </a:path>
                <a:path w="490220" h="10159">
                  <a:moveTo>
                    <a:pt x="490093" y="0"/>
                  </a:moveTo>
                  <a:lnTo>
                    <a:pt x="480085" y="0"/>
                  </a:lnTo>
                  <a:lnTo>
                    <a:pt x="480085" y="10033"/>
                  </a:lnTo>
                  <a:lnTo>
                    <a:pt x="490093" y="10033"/>
                  </a:lnTo>
                  <a:lnTo>
                    <a:pt x="49009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5505297" y="1300601"/>
              <a:ext cx="417830" cy="662305"/>
            </a:xfrm>
            <a:custGeom>
              <a:avLst/>
              <a:gdLst/>
              <a:ahLst/>
              <a:cxnLst/>
              <a:rect l="l" t="t" r="r" b="b"/>
              <a:pathLst>
                <a:path w="417829" h="662305">
                  <a:moveTo>
                    <a:pt x="417681" y="661789"/>
                  </a:moveTo>
                  <a:lnTo>
                    <a:pt x="0" y="661789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661789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5505297" y="1217877"/>
              <a:ext cx="417830" cy="83185"/>
            </a:xfrm>
            <a:custGeom>
              <a:avLst/>
              <a:gdLst/>
              <a:ahLst/>
              <a:cxnLst/>
              <a:rect l="l" t="t" r="r" b="b"/>
              <a:pathLst>
                <a:path w="417829" h="83184">
                  <a:moveTo>
                    <a:pt x="417681" y="82723"/>
                  </a:moveTo>
                  <a:lnTo>
                    <a:pt x="0" y="82723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82723"/>
                  </a:lnTo>
                  <a:close/>
                </a:path>
              </a:pathLst>
            </a:custGeom>
            <a:solidFill>
              <a:srgbClr val="6A007B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5505297" y="1205151"/>
              <a:ext cx="417830" cy="13335"/>
            </a:xfrm>
            <a:custGeom>
              <a:avLst/>
              <a:gdLst/>
              <a:ahLst/>
              <a:cxnLst/>
              <a:rect l="l" t="t" r="r" b="b"/>
              <a:pathLst>
                <a:path w="417829" h="13334">
                  <a:moveTo>
                    <a:pt x="417681" y="12726"/>
                  </a:moveTo>
                  <a:lnTo>
                    <a:pt x="0" y="12726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12726"/>
                  </a:lnTo>
                  <a:close/>
                </a:path>
              </a:pathLst>
            </a:custGeom>
            <a:solidFill>
              <a:srgbClr val="DF44A6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63" name="object 63"/>
          <p:cNvGraphicFramePr>
            <a:graphicFrameLocks noGrp="1"/>
          </p:cNvGraphicFramePr>
          <p:nvPr/>
        </p:nvGraphicFramePr>
        <p:xfrm>
          <a:off x="5632058" y="1344105"/>
          <a:ext cx="374837" cy="1140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4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8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DF44A6"/>
                      </a:solidFill>
                      <a:prstDash val="solid"/>
                    </a:lnT>
                    <a:solidFill>
                      <a:srgbClr val="6A00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4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44145">
                        <a:lnSpc>
                          <a:spcPct val="100000"/>
                        </a:lnSpc>
                      </a:pPr>
                      <a:r>
                        <a:rPr sz="800" spc="-25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86</a:t>
                      </a:r>
                      <a:endParaRPr sz="800">
                        <a:latin typeface="Segoe UI"/>
                        <a:cs typeface="Segoe UI"/>
                      </a:endParaRPr>
                    </a:p>
                  </a:txBody>
                  <a:tcPr marL="0" marR="0" marT="3922" marB="0">
                    <a:solidFill>
                      <a:srgbClr val="E66B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11760">
                        <a:lnSpc>
                          <a:spcPct val="100000"/>
                        </a:lnSpc>
                      </a:pPr>
                      <a:r>
                        <a:rPr sz="800" spc="-25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101</a:t>
                      </a:r>
                      <a:endParaRPr sz="800">
                        <a:latin typeface="Segoe UI"/>
                        <a:cs typeface="Segoe UI"/>
                      </a:endParaRPr>
                    </a:p>
                  </a:txBody>
                  <a:tcPr marL="0" marR="0" marT="1121" marB="0">
                    <a:solidFill>
                      <a:srgbClr val="1223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64" name="object 64"/>
          <p:cNvGrpSpPr/>
          <p:nvPr/>
        </p:nvGrpSpPr>
        <p:grpSpPr>
          <a:xfrm>
            <a:off x="6055667" y="2079634"/>
            <a:ext cx="405653" cy="413497"/>
            <a:chOff x="6507489" y="2356918"/>
            <a:chExt cx="459740" cy="468630"/>
          </a:xfrm>
        </p:grpSpPr>
        <p:sp>
          <p:nvSpPr>
            <p:cNvPr id="65" name="object 65"/>
            <p:cNvSpPr/>
            <p:nvPr/>
          </p:nvSpPr>
          <p:spPr>
            <a:xfrm>
              <a:off x="6507480" y="2815081"/>
              <a:ext cx="430530" cy="10160"/>
            </a:xfrm>
            <a:custGeom>
              <a:avLst/>
              <a:gdLst/>
              <a:ahLst/>
              <a:cxnLst/>
              <a:rect l="l" t="t" r="r" b="b"/>
              <a:pathLst>
                <a:path w="430529" h="10160">
                  <a:moveTo>
                    <a:pt x="10007" y="0"/>
                  </a:moveTo>
                  <a:lnTo>
                    <a:pt x="0" y="0"/>
                  </a:lnTo>
                  <a:lnTo>
                    <a:pt x="0" y="10033"/>
                  </a:lnTo>
                  <a:lnTo>
                    <a:pt x="10007" y="10033"/>
                  </a:lnTo>
                  <a:lnTo>
                    <a:pt x="10007" y="0"/>
                  </a:lnTo>
                  <a:close/>
                </a:path>
                <a:path w="430529" h="10160">
                  <a:moveTo>
                    <a:pt x="70015" y="0"/>
                  </a:moveTo>
                  <a:lnTo>
                    <a:pt x="60020" y="0"/>
                  </a:lnTo>
                  <a:lnTo>
                    <a:pt x="60020" y="10033"/>
                  </a:lnTo>
                  <a:lnTo>
                    <a:pt x="70015" y="10033"/>
                  </a:lnTo>
                  <a:lnTo>
                    <a:pt x="70015" y="0"/>
                  </a:lnTo>
                  <a:close/>
                </a:path>
                <a:path w="430529" h="10160">
                  <a:moveTo>
                    <a:pt x="130022" y="0"/>
                  </a:moveTo>
                  <a:lnTo>
                    <a:pt x="120027" y="0"/>
                  </a:lnTo>
                  <a:lnTo>
                    <a:pt x="120027" y="10033"/>
                  </a:lnTo>
                  <a:lnTo>
                    <a:pt x="130022" y="10033"/>
                  </a:lnTo>
                  <a:lnTo>
                    <a:pt x="130022" y="0"/>
                  </a:lnTo>
                  <a:close/>
                </a:path>
                <a:path w="430529" h="10160">
                  <a:moveTo>
                    <a:pt x="190042" y="0"/>
                  </a:moveTo>
                  <a:lnTo>
                    <a:pt x="180035" y="0"/>
                  </a:lnTo>
                  <a:lnTo>
                    <a:pt x="180035" y="10033"/>
                  </a:lnTo>
                  <a:lnTo>
                    <a:pt x="190042" y="10033"/>
                  </a:lnTo>
                  <a:lnTo>
                    <a:pt x="190042" y="0"/>
                  </a:lnTo>
                  <a:close/>
                </a:path>
                <a:path w="430529" h="10160">
                  <a:moveTo>
                    <a:pt x="250050" y="0"/>
                  </a:moveTo>
                  <a:lnTo>
                    <a:pt x="240055" y="0"/>
                  </a:lnTo>
                  <a:lnTo>
                    <a:pt x="240055" y="10033"/>
                  </a:lnTo>
                  <a:lnTo>
                    <a:pt x="250050" y="10033"/>
                  </a:lnTo>
                  <a:lnTo>
                    <a:pt x="250050" y="0"/>
                  </a:lnTo>
                  <a:close/>
                </a:path>
                <a:path w="430529" h="10160">
                  <a:moveTo>
                    <a:pt x="310057" y="0"/>
                  </a:moveTo>
                  <a:lnTo>
                    <a:pt x="300062" y="0"/>
                  </a:lnTo>
                  <a:lnTo>
                    <a:pt x="300062" y="10033"/>
                  </a:lnTo>
                  <a:lnTo>
                    <a:pt x="310057" y="10033"/>
                  </a:lnTo>
                  <a:lnTo>
                    <a:pt x="310057" y="0"/>
                  </a:lnTo>
                  <a:close/>
                </a:path>
                <a:path w="430529" h="10160">
                  <a:moveTo>
                    <a:pt x="370078" y="0"/>
                  </a:moveTo>
                  <a:lnTo>
                    <a:pt x="360070" y="0"/>
                  </a:lnTo>
                  <a:lnTo>
                    <a:pt x="360070" y="10033"/>
                  </a:lnTo>
                  <a:lnTo>
                    <a:pt x="370078" y="10033"/>
                  </a:lnTo>
                  <a:lnTo>
                    <a:pt x="370078" y="0"/>
                  </a:lnTo>
                  <a:close/>
                </a:path>
                <a:path w="430529" h="10160">
                  <a:moveTo>
                    <a:pt x="430085" y="0"/>
                  </a:moveTo>
                  <a:lnTo>
                    <a:pt x="420090" y="0"/>
                  </a:lnTo>
                  <a:lnTo>
                    <a:pt x="420090" y="10033"/>
                  </a:lnTo>
                  <a:lnTo>
                    <a:pt x="430085" y="10033"/>
                  </a:lnTo>
                  <a:lnTo>
                    <a:pt x="430085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6549502" y="2535092"/>
              <a:ext cx="417830" cy="280035"/>
            </a:xfrm>
            <a:custGeom>
              <a:avLst/>
              <a:gdLst/>
              <a:ahLst/>
              <a:cxnLst/>
              <a:rect l="l" t="t" r="r" b="b"/>
              <a:pathLst>
                <a:path w="417829" h="280035">
                  <a:moveTo>
                    <a:pt x="417681" y="279987"/>
                  </a:moveTo>
                  <a:lnTo>
                    <a:pt x="0" y="279987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279987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6549502" y="2376008"/>
              <a:ext cx="417830" cy="159385"/>
            </a:xfrm>
            <a:custGeom>
              <a:avLst/>
              <a:gdLst/>
              <a:ahLst/>
              <a:cxnLst/>
              <a:rect l="l" t="t" r="r" b="b"/>
              <a:pathLst>
                <a:path w="417829" h="159385">
                  <a:moveTo>
                    <a:pt x="417681" y="159083"/>
                  </a:moveTo>
                  <a:lnTo>
                    <a:pt x="0" y="159083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159083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6549502" y="2356918"/>
              <a:ext cx="417830" cy="19685"/>
            </a:xfrm>
            <a:custGeom>
              <a:avLst/>
              <a:gdLst/>
              <a:ahLst/>
              <a:cxnLst/>
              <a:rect l="l" t="t" r="r" b="b"/>
              <a:pathLst>
                <a:path w="417829" h="19685">
                  <a:moveTo>
                    <a:pt x="417681" y="19090"/>
                  </a:moveTo>
                  <a:lnTo>
                    <a:pt x="0" y="19090"/>
                  </a:lnTo>
                  <a:lnTo>
                    <a:pt x="0" y="0"/>
                  </a:lnTo>
                  <a:lnTo>
                    <a:pt x="417681" y="0"/>
                  </a:lnTo>
                  <a:lnTo>
                    <a:pt x="417681" y="19090"/>
                  </a:lnTo>
                  <a:close/>
                </a:path>
              </a:pathLst>
            </a:custGeom>
            <a:solidFill>
              <a:srgbClr val="6A007B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868772" y="2404989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0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025273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078225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131175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184127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237079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290030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342982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395933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448885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501836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554788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607740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660690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713642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766594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819546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1872497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1925448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1978400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2031352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2084303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2137255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2190206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2243157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2296109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2349061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4678927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5102539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055667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6108618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161569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6214521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6267473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6320425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6373375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426327" y="1922421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754685" y="1843516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100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1025273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078225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1131175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1184127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1237079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1290030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1342982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1395933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1448885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1501836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1554788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1607740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1660690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1713642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1766594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1819546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1872497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925448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1978400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2031352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2084303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2137255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2190206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2243157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2296109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2349061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2402012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2454963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2507915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2560867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2613818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2666770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2719721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2772673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2825624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2878576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2931528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2984478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3037430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3090382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3143333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3196285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3249236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3302188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3355139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3408091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3461043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3513994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3566945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3619897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3672849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3725800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4678927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5102539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6055667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6108618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6161569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6214521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6267473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6320425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6373375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6426327" y="136094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754685" y="1282044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200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1025273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1078225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1131175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1184127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1237079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1290030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1342982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1395933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1448885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1501836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1554788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1607740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1660690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1713642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1766594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1819546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1872497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1925448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1978400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2031352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2084303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2137255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2190206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2243157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2296109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2349061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2402012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2454963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2507915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2560867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2613818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2666770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2719721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2772673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2825624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2878576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2931528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2984478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3037430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3090382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3143333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3196285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3249236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3302188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3355139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3408091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3461043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3513994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3566945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3619897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3672849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3725800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3778751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3831703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3884655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3937606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3990558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4043509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4096460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4149412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4202364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4255315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4308266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4361218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4414170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4467121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4520073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4573024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4625976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4678927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4731879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4784830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4837781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4890733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4943685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4996637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5049588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5102539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5155491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5208443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5261394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5314345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5367297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5420248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5473200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5526152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5579103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5632054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5685006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5737957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5790909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5843860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5896812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5949763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6002715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6055667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6108618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6161569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6214521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6267473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0" name="object 270"/>
          <p:cNvSpPr/>
          <p:nvPr/>
        </p:nvSpPr>
        <p:spPr>
          <a:xfrm>
            <a:off x="6320425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6373375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6426327" y="7994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1" y="10028"/>
                </a:moveTo>
                <a:lnTo>
                  <a:pt x="0" y="10028"/>
                </a:lnTo>
                <a:lnTo>
                  <a:pt x="0" y="0"/>
                </a:lnTo>
                <a:lnTo>
                  <a:pt x="10001" y="0"/>
                </a:lnTo>
                <a:lnTo>
                  <a:pt x="10001" y="10028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3" name="object 273"/>
          <p:cNvSpPr txBox="1"/>
          <p:nvPr/>
        </p:nvSpPr>
        <p:spPr>
          <a:xfrm>
            <a:off x="3392058" y="2508169"/>
            <a:ext cx="487456" cy="322245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2016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225810" marR="0" lvl="0" indent="0" algn="l" defTabSz="806867" rtl="0" eaLnBrk="1" fontAlgn="auto" latinLnBrk="0" hangingPunct="1">
              <a:lnSpc>
                <a:spcPct val="100000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3" b="0" i="0" u="none" strike="noStrike" kern="0" cap="none" spc="-62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Year</a:t>
            </a:r>
            <a:endParaRPr kumimoji="0" sz="110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74" name="object 274"/>
          <p:cNvSpPr txBox="1"/>
          <p:nvPr/>
        </p:nvSpPr>
        <p:spPr>
          <a:xfrm>
            <a:off x="568737" y="1059416"/>
            <a:ext cx="153888" cy="141194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ts val="11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3" b="0" i="0" u="none" strike="noStrike" kern="0" cap="none" spc="-57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 of </a:t>
            </a:r>
            <a:r>
              <a:rPr kumimoji="0" sz="1103" b="0" i="0" u="none" strike="noStrike" kern="0" cap="none" spc="-57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Notifications</a:t>
            </a:r>
            <a:endParaRPr kumimoji="0" sz="110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75" name="object 275"/>
          <p:cNvSpPr txBox="1"/>
          <p:nvPr/>
        </p:nvSpPr>
        <p:spPr>
          <a:xfrm>
            <a:off x="1549344" y="2508169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2012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76" name="object 276"/>
          <p:cNvSpPr txBox="1"/>
          <p:nvPr/>
        </p:nvSpPr>
        <p:spPr>
          <a:xfrm>
            <a:off x="2470700" y="2508169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2014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77" name="object 277"/>
          <p:cNvSpPr txBox="1"/>
          <p:nvPr/>
        </p:nvSpPr>
        <p:spPr>
          <a:xfrm>
            <a:off x="4313415" y="2508169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2018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78" name="object 278"/>
          <p:cNvSpPr txBox="1"/>
          <p:nvPr/>
        </p:nvSpPr>
        <p:spPr>
          <a:xfrm>
            <a:off x="5234772" y="2508169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2020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79" name="object 279"/>
          <p:cNvSpPr txBox="1"/>
          <p:nvPr/>
        </p:nvSpPr>
        <p:spPr>
          <a:xfrm>
            <a:off x="6156129" y="2508169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2022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80" name="object 280"/>
          <p:cNvSpPr txBox="1"/>
          <p:nvPr/>
        </p:nvSpPr>
        <p:spPr>
          <a:xfrm>
            <a:off x="1141295" y="2334726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29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81" name="object 281"/>
          <p:cNvSpPr txBox="1"/>
          <p:nvPr/>
        </p:nvSpPr>
        <p:spPr>
          <a:xfrm>
            <a:off x="6208759" y="2292615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44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82" name="object 282"/>
          <p:cNvSpPr txBox="1"/>
          <p:nvPr/>
        </p:nvSpPr>
        <p:spPr>
          <a:xfrm>
            <a:off x="2984010" y="2199973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75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83" name="object 283"/>
          <p:cNvSpPr txBox="1"/>
          <p:nvPr/>
        </p:nvSpPr>
        <p:spPr>
          <a:xfrm>
            <a:off x="2062653" y="2301037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41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84" name="object 284"/>
          <p:cNvSpPr txBox="1"/>
          <p:nvPr/>
        </p:nvSpPr>
        <p:spPr>
          <a:xfrm>
            <a:off x="1601973" y="2301037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41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85" name="object 285"/>
          <p:cNvSpPr txBox="1"/>
          <p:nvPr/>
        </p:nvSpPr>
        <p:spPr>
          <a:xfrm>
            <a:off x="2523331" y="2205587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75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3444688" y="2149439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95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87" name="object 287"/>
          <p:cNvSpPr txBox="1"/>
          <p:nvPr/>
        </p:nvSpPr>
        <p:spPr>
          <a:xfrm>
            <a:off x="6208759" y="2098907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25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88" name="object 288"/>
          <p:cNvSpPr txBox="1"/>
          <p:nvPr/>
        </p:nvSpPr>
        <p:spPr>
          <a:xfrm>
            <a:off x="5258882" y="1371800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104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89" name="object 289"/>
          <p:cNvSpPr txBox="1"/>
          <p:nvPr/>
        </p:nvSpPr>
        <p:spPr>
          <a:xfrm>
            <a:off x="4366045" y="1509361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69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90" name="object 290"/>
          <p:cNvSpPr txBox="1"/>
          <p:nvPr/>
        </p:nvSpPr>
        <p:spPr>
          <a:xfrm>
            <a:off x="3444688" y="1747986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48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91" name="object 291"/>
          <p:cNvSpPr txBox="1"/>
          <p:nvPr/>
        </p:nvSpPr>
        <p:spPr>
          <a:xfrm>
            <a:off x="3444688" y="1543048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25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92" name="object 292"/>
          <p:cNvSpPr txBox="1"/>
          <p:nvPr/>
        </p:nvSpPr>
        <p:spPr>
          <a:xfrm>
            <a:off x="4366045" y="1239853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27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293" name="object 29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2879" y="553390"/>
            <a:ext cx="87336" cy="87259"/>
          </a:xfrm>
          <a:prstGeom prst="rect">
            <a:avLst/>
          </a:prstGeom>
        </p:spPr>
      </p:pic>
      <p:pic>
        <p:nvPicPr>
          <p:cNvPr id="294" name="object 29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8868" y="553390"/>
            <a:ext cx="87336" cy="87259"/>
          </a:xfrm>
          <a:prstGeom prst="rect">
            <a:avLst/>
          </a:prstGeom>
        </p:spPr>
      </p:pic>
      <p:pic>
        <p:nvPicPr>
          <p:cNvPr id="295" name="object 29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37749" y="553390"/>
            <a:ext cx="87336" cy="87259"/>
          </a:xfrm>
          <a:prstGeom prst="rect">
            <a:avLst/>
          </a:prstGeom>
        </p:spPr>
      </p:pic>
      <p:pic>
        <p:nvPicPr>
          <p:cNvPr id="296" name="object 29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96630" y="553390"/>
            <a:ext cx="87336" cy="87259"/>
          </a:xfrm>
          <a:prstGeom prst="rect">
            <a:avLst/>
          </a:prstGeom>
        </p:spPr>
      </p:pic>
      <p:sp>
        <p:nvSpPr>
          <p:cNvPr id="297" name="object 297"/>
          <p:cNvSpPr txBox="1"/>
          <p:nvPr/>
        </p:nvSpPr>
        <p:spPr>
          <a:xfrm>
            <a:off x="563979" y="436368"/>
            <a:ext cx="3351679" cy="422861"/>
          </a:xfrm>
          <a:prstGeom prst="rect">
            <a:avLst/>
          </a:prstGeom>
        </p:spPr>
        <p:txBody>
          <a:bodyPr vert="horz" wrap="square" lIns="0" tIns="86285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679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4651" algn="l"/>
                <a:tab pos="2116904" algn="l"/>
                <a:tab pos="2578051" algn="l"/>
                <a:tab pos="3039197" algn="l"/>
              </a:tabLst>
              <a:defRPr/>
            </a:pPr>
            <a:r>
              <a:rPr kumimoji="0" sz="927" b="1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AgeGroup</a:t>
            </a:r>
            <a:r>
              <a:rPr kumimoji="0" sz="927" b="1" i="0" u="none" strike="noStrike" kern="0" cap="none" spc="-9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(groups)</a:t>
            </a:r>
            <a:r>
              <a:rPr kumimoji="0" sz="927" b="1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</a:t>
            </a:r>
            <a:r>
              <a:rPr kumimoji="0" sz="927" b="0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14</a:t>
            </a:r>
            <a:r>
              <a:rPr kumimoji="0" sz="927" b="0" i="0" u="none" strike="noStrike" kern="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0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and</a:t>
            </a:r>
            <a:r>
              <a:rPr kumimoji="0" sz="927" b="0" i="0" u="none" strike="noStrike" kern="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0" i="0" u="none" strike="noStrike" kern="0" cap="none" spc="-9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under</a:t>
            </a:r>
            <a:r>
              <a:rPr kumimoji="0" sz="927" b="0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15-</a:t>
            </a:r>
            <a:r>
              <a:rPr kumimoji="0" sz="927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29</a:t>
            </a:r>
            <a:r>
              <a:rPr kumimoji="0" sz="927" b="0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30-</a:t>
            </a:r>
            <a:r>
              <a:rPr kumimoji="0" sz="927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44</a:t>
            </a:r>
            <a:r>
              <a:rPr kumimoji="0" sz="927" b="0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45-</a:t>
            </a:r>
            <a:r>
              <a:rPr kumimoji="0" sz="927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64</a:t>
            </a:r>
            <a:endParaRPr kumimoji="0" sz="92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201717" marR="0" lvl="0" indent="0" algn="l" defTabSz="806867" rtl="0" eaLnBrk="1" fontAlgn="auto" latinLnBrk="0" hangingPunct="1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300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298" name="object 29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55511" y="553390"/>
            <a:ext cx="87336" cy="87259"/>
          </a:xfrm>
          <a:prstGeom prst="rect">
            <a:avLst/>
          </a:prstGeom>
        </p:spPr>
      </p:pic>
      <p:sp>
        <p:nvSpPr>
          <p:cNvPr id="299" name="object 299"/>
          <p:cNvSpPr txBox="1"/>
          <p:nvPr/>
        </p:nvSpPr>
        <p:spPr>
          <a:xfrm>
            <a:off x="4053570" y="511575"/>
            <a:ext cx="637054" cy="15398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27" b="0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65</a:t>
            </a:r>
            <a:r>
              <a:rPr kumimoji="0" sz="927" b="0" i="0" u="none" strike="noStrike" kern="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0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and</a:t>
            </a:r>
            <a:r>
              <a:rPr kumimoji="0" sz="927" b="0" i="0" u="none" strike="noStrike" kern="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0" i="0" u="none" strike="noStrike" kern="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over</a:t>
            </a:r>
            <a:endParaRPr kumimoji="0" sz="92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300" name="object 30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32079" y="553390"/>
            <a:ext cx="87336" cy="87259"/>
          </a:xfrm>
          <a:prstGeom prst="rect">
            <a:avLst/>
          </a:prstGeom>
        </p:spPr>
      </p:pic>
      <p:sp>
        <p:nvSpPr>
          <p:cNvPr id="301" name="object 301"/>
          <p:cNvSpPr txBox="1"/>
          <p:nvPr/>
        </p:nvSpPr>
        <p:spPr>
          <a:xfrm>
            <a:off x="4828758" y="511575"/>
            <a:ext cx="515471" cy="15398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27" b="0" i="0" u="none" strike="noStrike" kern="0" cap="none" spc="-9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Unknown</a:t>
            </a:r>
            <a:endParaRPr kumimoji="0" sz="92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303" name="object 303"/>
          <p:cNvSpPr/>
          <p:nvPr/>
        </p:nvSpPr>
        <p:spPr>
          <a:xfrm>
            <a:off x="7216301" y="255598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4" name="object 304"/>
          <p:cNvSpPr/>
          <p:nvPr/>
        </p:nvSpPr>
        <p:spPr>
          <a:xfrm>
            <a:off x="7269219" y="255598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7322136" y="255598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6" name="object 306"/>
          <p:cNvSpPr/>
          <p:nvPr/>
        </p:nvSpPr>
        <p:spPr>
          <a:xfrm>
            <a:off x="7375053" y="255598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" name="object 307"/>
          <p:cNvSpPr/>
          <p:nvPr/>
        </p:nvSpPr>
        <p:spPr>
          <a:xfrm>
            <a:off x="7427971" y="255598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" name="object 308"/>
          <p:cNvSpPr/>
          <p:nvPr/>
        </p:nvSpPr>
        <p:spPr>
          <a:xfrm>
            <a:off x="7480889" y="255598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9" name="object 309"/>
          <p:cNvGrpSpPr/>
          <p:nvPr/>
        </p:nvGrpSpPr>
        <p:grpSpPr>
          <a:xfrm>
            <a:off x="7533806" y="2207059"/>
            <a:ext cx="220756" cy="358028"/>
            <a:chOff x="8182714" y="2501333"/>
            <a:chExt cx="250190" cy="405765"/>
          </a:xfrm>
        </p:grpSpPr>
        <p:sp>
          <p:nvSpPr>
            <p:cNvPr id="310" name="object 310"/>
            <p:cNvSpPr/>
            <p:nvPr/>
          </p:nvSpPr>
          <p:spPr>
            <a:xfrm>
              <a:off x="8182712" y="2896793"/>
              <a:ext cx="190500" cy="10160"/>
            </a:xfrm>
            <a:custGeom>
              <a:avLst/>
              <a:gdLst/>
              <a:ahLst/>
              <a:cxnLst/>
              <a:rect l="l" t="t" r="r" b="b"/>
              <a:pathLst>
                <a:path w="190500" h="101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190500" h="10160">
                  <a:moveTo>
                    <a:pt x="69964" y="0"/>
                  </a:moveTo>
                  <a:lnTo>
                    <a:pt x="59969" y="0"/>
                  </a:lnTo>
                  <a:lnTo>
                    <a:pt x="59969" y="10007"/>
                  </a:lnTo>
                  <a:lnTo>
                    <a:pt x="69964" y="10007"/>
                  </a:lnTo>
                  <a:lnTo>
                    <a:pt x="69964" y="0"/>
                  </a:lnTo>
                  <a:close/>
                </a:path>
                <a:path w="190500" h="10160">
                  <a:moveTo>
                    <a:pt x="129933" y="0"/>
                  </a:moveTo>
                  <a:lnTo>
                    <a:pt x="119938" y="0"/>
                  </a:lnTo>
                  <a:lnTo>
                    <a:pt x="119938" y="10007"/>
                  </a:lnTo>
                  <a:lnTo>
                    <a:pt x="129933" y="10007"/>
                  </a:lnTo>
                  <a:lnTo>
                    <a:pt x="129933" y="0"/>
                  </a:lnTo>
                  <a:close/>
                </a:path>
                <a:path w="190500" h="10160">
                  <a:moveTo>
                    <a:pt x="189915" y="0"/>
                  </a:moveTo>
                  <a:lnTo>
                    <a:pt x="179920" y="0"/>
                  </a:lnTo>
                  <a:lnTo>
                    <a:pt x="179920" y="10007"/>
                  </a:lnTo>
                  <a:lnTo>
                    <a:pt x="189915" y="10007"/>
                  </a:lnTo>
                  <a:lnTo>
                    <a:pt x="189915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1" name="object 311"/>
            <p:cNvSpPr/>
            <p:nvPr/>
          </p:nvSpPr>
          <p:spPr>
            <a:xfrm>
              <a:off x="8222280" y="2802629"/>
              <a:ext cx="102870" cy="94615"/>
            </a:xfrm>
            <a:custGeom>
              <a:avLst/>
              <a:gdLst/>
              <a:ahLst/>
              <a:cxnLst/>
              <a:rect l="l" t="t" r="r" b="b"/>
              <a:pathLst>
                <a:path w="102870" h="94614">
                  <a:moveTo>
                    <a:pt x="102771" y="94154"/>
                  </a:moveTo>
                  <a:lnTo>
                    <a:pt x="0" y="94154"/>
                  </a:lnTo>
                  <a:lnTo>
                    <a:pt x="0" y="0"/>
                  </a:lnTo>
                  <a:lnTo>
                    <a:pt x="102771" y="0"/>
                  </a:lnTo>
                  <a:lnTo>
                    <a:pt x="102771" y="94154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2" name="object 312"/>
            <p:cNvSpPr/>
            <p:nvPr/>
          </p:nvSpPr>
          <p:spPr>
            <a:xfrm>
              <a:off x="8422607" y="2896784"/>
              <a:ext cx="10160" cy="10160"/>
            </a:xfrm>
            <a:custGeom>
              <a:avLst/>
              <a:gdLst/>
              <a:ahLst/>
              <a:cxnLst/>
              <a:rect l="l" t="t" r="r" b="b"/>
              <a:pathLst>
                <a:path w="10159" h="10160">
                  <a:moveTo>
                    <a:pt x="9995" y="10014"/>
                  </a:moveTo>
                  <a:lnTo>
                    <a:pt x="0" y="10014"/>
                  </a:lnTo>
                  <a:lnTo>
                    <a:pt x="0" y="0"/>
                  </a:lnTo>
                  <a:lnTo>
                    <a:pt x="9995" y="0"/>
                  </a:lnTo>
                  <a:lnTo>
                    <a:pt x="9995" y="10014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3" name="object 313"/>
            <p:cNvSpPr/>
            <p:nvPr/>
          </p:nvSpPr>
          <p:spPr>
            <a:xfrm>
              <a:off x="8325051" y="2501333"/>
              <a:ext cx="102870" cy="395605"/>
            </a:xfrm>
            <a:custGeom>
              <a:avLst/>
              <a:gdLst/>
              <a:ahLst/>
              <a:cxnLst/>
              <a:rect l="l" t="t" r="r" b="b"/>
              <a:pathLst>
                <a:path w="102870" h="395605">
                  <a:moveTo>
                    <a:pt x="102771" y="395451"/>
                  </a:moveTo>
                  <a:lnTo>
                    <a:pt x="0" y="395451"/>
                  </a:lnTo>
                  <a:lnTo>
                    <a:pt x="0" y="0"/>
                  </a:lnTo>
                  <a:lnTo>
                    <a:pt x="102771" y="0"/>
                  </a:lnTo>
                  <a:lnTo>
                    <a:pt x="102771" y="395451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4" name="object 314"/>
          <p:cNvSpPr/>
          <p:nvPr/>
        </p:nvSpPr>
        <p:spPr>
          <a:xfrm>
            <a:off x="7798394" y="255598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5" name="object 315"/>
          <p:cNvSpPr/>
          <p:nvPr/>
        </p:nvSpPr>
        <p:spPr>
          <a:xfrm>
            <a:off x="7851311" y="255598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6" name="object 316"/>
          <p:cNvGrpSpPr/>
          <p:nvPr/>
        </p:nvGrpSpPr>
        <p:grpSpPr>
          <a:xfrm>
            <a:off x="7904229" y="2123981"/>
            <a:ext cx="276785" cy="440951"/>
            <a:chOff x="8602526" y="2407178"/>
            <a:chExt cx="313690" cy="499745"/>
          </a:xfrm>
        </p:grpSpPr>
        <p:sp>
          <p:nvSpPr>
            <p:cNvPr id="317" name="object 317"/>
            <p:cNvSpPr/>
            <p:nvPr/>
          </p:nvSpPr>
          <p:spPr>
            <a:xfrm>
              <a:off x="8602523" y="2896793"/>
              <a:ext cx="130175" cy="10160"/>
            </a:xfrm>
            <a:custGeom>
              <a:avLst/>
              <a:gdLst/>
              <a:ahLst/>
              <a:cxnLst/>
              <a:rect l="l" t="t" r="r" b="b"/>
              <a:pathLst>
                <a:path w="130175" h="101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130175" h="10160">
                  <a:moveTo>
                    <a:pt x="69964" y="0"/>
                  </a:moveTo>
                  <a:lnTo>
                    <a:pt x="59969" y="0"/>
                  </a:lnTo>
                  <a:lnTo>
                    <a:pt x="59969" y="10007"/>
                  </a:lnTo>
                  <a:lnTo>
                    <a:pt x="69964" y="10007"/>
                  </a:lnTo>
                  <a:lnTo>
                    <a:pt x="69964" y="0"/>
                  </a:lnTo>
                  <a:close/>
                </a:path>
                <a:path w="130175" h="10160">
                  <a:moveTo>
                    <a:pt x="129933" y="0"/>
                  </a:moveTo>
                  <a:lnTo>
                    <a:pt x="119938" y="0"/>
                  </a:lnTo>
                  <a:lnTo>
                    <a:pt x="119938" y="10007"/>
                  </a:lnTo>
                  <a:lnTo>
                    <a:pt x="129933" y="10007"/>
                  </a:lnTo>
                  <a:lnTo>
                    <a:pt x="12993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" name="object 318"/>
            <p:cNvSpPr/>
            <p:nvPr/>
          </p:nvSpPr>
          <p:spPr>
            <a:xfrm>
              <a:off x="8607671" y="2812044"/>
              <a:ext cx="102870" cy="85090"/>
            </a:xfrm>
            <a:custGeom>
              <a:avLst/>
              <a:gdLst/>
              <a:ahLst/>
              <a:cxnLst/>
              <a:rect l="l" t="t" r="r" b="b"/>
              <a:pathLst>
                <a:path w="102870" h="85089">
                  <a:moveTo>
                    <a:pt x="102771" y="84739"/>
                  </a:moveTo>
                  <a:lnTo>
                    <a:pt x="0" y="84739"/>
                  </a:lnTo>
                  <a:lnTo>
                    <a:pt x="0" y="0"/>
                  </a:lnTo>
                  <a:lnTo>
                    <a:pt x="102771" y="0"/>
                  </a:lnTo>
                  <a:lnTo>
                    <a:pt x="102771" y="84739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9" name="object 319"/>
            <p:cNvSpPr/>
            <p:nvPr/>
          </p:nvSpPr>
          <p:spPr>
            <a:xfrm>
              <a:off x="8662492" y="2426017"/>
              <a:ext cx="190500" cy="481330"/>
            </a:xfrm>
            <a:custGeom>
              <a:avLst/>
              <a:gdLst/>
              <a:ahLst/>
              <a:cxnLst/>
              <a:rect l="l" t="t" r="r" b="b"/>
              <a:pathLst>
                <a:path w="190500" h="48133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190500" h="481330">
                  <a:moveTo>
                    <a:pt x="129946" y="470776"/>
                  </a:moveTo>
                  <a:lnTo>
                    <a:pt x="119951" y="470776"/>
                  </a:lnTo>
                  <a:lnTo>
                    <a:pt x="119951" y="480783"/>
                  </a:lnTo>
                  <a:lnTo>
                    <a:pt x="129946" y="480783"/>
                  </a:lnTo>
                  <a:lnTo>
                    <a:pt x="129946" y="470776"/>
                  </a:lnTo>
                  <a:close/>
                </a:path>
                <a:path w="190500" h="481330">
                  <a:moveTo>
                    <a:pt x="189915" y="470776"/>
                  </a:moveTo>
                  <a:lnTo>
                    <a:pt x="179920" y="470776"/>
                  </a:lnTo>
                  <a:lnTo>
                    <a:pt x="179920" y="480783"/>
                  </a:lnTo>
                  <a:lnTo>
                    <a:pt x="189915" y="480783"/>
                  </a:lnTo>
                  <a:lnTo>
                    <a:pt x="189915" y="470776"/>
                  </a:lnTo>
                  <a:close/>
                </a:path>
                <a:path w="190500" h="481330">
                  <a:moveTo>
                    <a:pt x="189915" y="0"/>
                  </a:moveTo>
                  <a:lnTo>
                    <a:pt x="179920" y="0"/>
                  </a:lnTo>
                  <a:lnTo>
                    <a:pt x="179920" y="10007"/>
                  </a:lnTo>
                  <a:lnTo>
                    <a:pt x="189915" y="10007"/>
                  </a:lnTo>
                  <a:lnTo>
                    <a:pt x="189915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" name="object 320"/>
            <p:cNvSpPr/>
            <p:nvPr/>
          </p:nvSpPr>
          <p:spPr>
            <a:xfrm>
              <a:off x="8710442" y="2407178"/>
              <a:ext cx="102870" cy="490220"/>
            </a:xfrm>
            <a:custGeom>
              <a:avLst/>
              <a:gdLst/>
              <a:ahLst/>
              <a:cxnLst/>
              <a:rect l="l" t="t" r="r" b="b"/>
              <a:pathLst>
                <a:path w="102870" h="490219">
                  <a:moveTo>
                    <a:pt x="102771" y="489606"/>
                  </a:moveTo>
                  <a:lnTo>
                    <a:pt x="0" y="489606"/>
                  </a:lnTo>
                  <a:lnTo>
                    <a:pt x="0" y="0"/>
                  </a:lnTo>
                  <a:lnTo>
                    <a:pt x="102771" y="0"/>
                  </a:lnTo>
                  <a:lnTo>
                    <a:pt x="102771" y="489606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" name="object 321"/>
            <p:cNvSpPr/>
            <p:nvPr/>
          </p:nvSpPr>
          <p:spPr>
            <a:xfrm>
              <a:off x="8902393" y="2896784"/>
              <a:ext cx="10160" cy="10160"/>
            </a:xfrm>
            <a:custGeom>
              <a:avLst/>
              <a:gdLst/>
              <a:ahLst/>
              <a:cxnLst/>
              <a:rect l="l" t="t" r="r" b="b"/>
              <a:pathLst>
                <a:path w="10159" h="10160">
                  <a:moveTo>
                    <a:pt x="9995" y="10014"/>
                  </a:moveTo>
                  <a:lnTo>
                    <a:pt x="0" y="10014"/>
                  </a:lnTo>
                  <a:lnTo>
                    <a:pt x="0" y="0"/>
                  </a:lnTo>
                  <a:lnTo>
                    <a:pt x="9995" y="0"/>
                  </a:lnTo>
                  <a:lnTo>
                    <a:pt x="9995" y="10014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" name="object 322"/>
            <p:cNvSpPr/>
            <p:nvPr/>
          </p:nvSpPr>
          <p:spPr>
            <a:xfrm>
              <a:off x="8813213" y="2886769"/>
              <a:ext cx="102870" cy="10160"/>
            </a:xfrm>
            <a:custGeom>
              <a:avLst/>
              <a:gdLst/>
              <a:ahLst/>
              <a:cxnLst/>
              <a:rect l="l" t="t" r="r" b="b"/>
              <a:pathLst>
                <a:path w="102870" h="10160">
                  <a:moveTo>
                    <a:pt x="102771" y="10014"/>
                  </a:moveTo>
                  <a:lnTo>
                    <a:pt x="0" y="10014"/>
                  </a:lnTo>
                  <a:lnTo>
                    <a:pt x="0" y="0"/>
                  </a:lnTo>
                  <a:lnTo>
                    <a:pt x="102771" y="0"/>
                  </a:lnTo>
                  <a:lnTo>
                    <a:pt x="102771" y="10014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3" name="object 323"/>
          <p:cNvGrpSpPr/>
          <p:nvPr/>
        </p:nvGrpSpPr>
        <p:grpSpPr>
          <a:xfrm>
            <a:off x="8221735" y="2140596"/>
            <a:ext cx="220756" cy="424703"/>
            <a:chOff x="8962366" y="2426009"/>
            <a:chExt cx="250190" cy="481330"/>
          </a:xfrm>
        </p:grpSpPr>
        <p:sp>
          <p:nvSpPr>
            <p:cNvPr id="324" name="object 324"/>
            <p:cNvSpPr/>
            <p:nvPr/>
          </p:nvSpPr>
          <p:spPr>
            <a:xfrm>
              <a:off x="8962364" y="2896793"/>
              <a:ext cx="130175" cy="10160"/>
            </a:xfrm>
            <a:custGeom>
              <a:avLst/>
              <a:gdLst/>
              <a:ahLst/>
              <a:cxnLst/>
              <a:rect l="l" t="t" r="r" b="b"/>
              <a:pathLst>
                <a:path w="130175" h="101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130175" h="10160">
                  <a:moveTo>
                    <a:pt x="69964" y="0"/>
                  </a:moveTo>
                  <a:lnTo>
                    <a:pt x="59969" y="0"/>
                  </a:lnTo>
                  <a:lnTo>
                    <a:pt x="59969" y="10007"/>
                  </a:lnTo>
                  <a:lnTo>
                    <a:pt x="69964" y="10007"/>
                  </a:lnTo>
                  <a:lnTo>
                    <a:pt x="69964" y="0"/>
                  </a:lnTo>
                  <a:close/>
                </a:path>
                <a:path w="130175" h="10160">
                  <a:moveTo>
                    <a:pt x="129933" y="0"/>
                  </a:moveTo>
                  <a:lnTo>
                    <a:pt x="119938" y="0"/>
                  </a:lnTo>
                  <a:lnTo>
                    <a:pt x="119938" y="10007"/>
                  </a:lnTo>
                  <a:lnTo>
                    <a:pt x="129933" y="10007"/>
                  </a:lnTo>
                  <a:lnTo>
                    <a:pt x="12993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" name="object 325"/>
            <p:cNvSpPr/>
            <p:nvPr/>
          </p:nvSpPr>
          <p:spPr>
            <a:xfrm>
              <a:off x="8993063" y="2689643"/>
              <a:ext cx="102870" cy="207645"/>
            </a:xfrm>
            <a:custGeom>
              <a:avLst/>
              <a:gdLst/>
              <a:ahLst/>
              <a:cxnLst/>
              <a:rect l="l" t="t" r="r" b="b"/>
              <a:pathLst>
                <a:path w="102870" h="207644">
                  <a:moveTo>
                    <a:pt x="102771" y="207141"/>
                  </a:moveTo>
                  <a:lnTo>
                    <a:pt x="0" y="207141"/>
                  </a:lnTo>
                  <a:lnTo>
                    <a:pt x="0" y="0"/>
                  </a:lnTo>
                  <a:lnTo>
                    <a:pt x="102771" y="0"/>
                  </a:lnTo>
                  <a:lnTo>
                    <a:pt x="102771" y="207141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" name="object 326"/>
            <p:cNvSpPr/>
            <p:nvPr/>
          </p:nvSpPr>
          <p:spPr>
            <a:xfrm>
              <a:off x="9082303" y="2426017"/>
              <a:ext cx="130175" cy="481330"/>
            </a:xfrm>
            <a:custGeom>
              <a:avLst/>
              <a:gdLst/>
              <a:ahLst/>
              <a:cxnLst/>
              <a:rect l="l" t="t" r="r" b="b"/>
              <a:pathLst>
                <a:path w="130175" h="48133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130175" h="481330">
                  <a:moveTo>
                    <a:pt x="69977" y="470776"/>
                  </a:moveTo>
                  <a:lnTo>
                    <a:pt x="59982" y="470776"/>
                  </a:lnTo>
                  <a:lnTo>
                    <a:pt x="59982" y="480783"/>
                  </a:lnTo>
                  <a:lnTo>
                    <a:pt x="69977" y="480783"/>
                  </a:lnTo>
                  <a:lnTo>
                    <a:pt x="69977" y="470776"/>
                  </a:lnTo>
                  <a:close/>
                </a:path>
                <a:path w="130175" h="481330">
                  <a:moveTo>
                    <a:pt x="69977" y="0"/>
                  </a:moveTo>
                  <a:lnTo>
                    <a:pt x="59982" y="0"/>
                  </a:lnTo>
                  <a:lnTo>
                    <a:pt x="59982" y="9410"/>
                  </a:lnTo>
                  <a:lnTo>
                    <a:pt x="69977" y="9410"/>
                  </a:lnTo>
                  <a:lnTo>
                    <a:pt x="69977" y="0"/>
                  </a:lnTo>
                  <a:close/>
                </a:path>
                <a:path w="130175" h="481330">
                  <a:moveTo>
                    <a:pt x="129946" y="470776"/>
                  </a:moveTo>
                  <a:lnTo>
                    <a:pt x="119951" y="470776"/>
                  </a:lnTo>
                  <a:lnTo>
                    <a:pt x="119951" y="480783"/>
                  </a:lnTo>
                  <a:lnTo>
                    <a:pt x="129946" y="480783"/>
                  </a:lnTo>
                  <a:lnTo>
                    <a:pt x="129946" y="470776"/>
                  </a:lnTo>
                  <a:close/>
                </a:path>
                <a:path w="130175" h="481330">
                  <a:moveTo>
                    <a:pt x="129946" y="0"/>
                  </a:moveTo>
                  <a:lnTo>
                    <a:pt x="119951" y="0"/>
                  </a:lnTo>
                  <a:lnTo>
                    <a:pt x="119951" y="10007"/>
                  </a:lnTo>
                  <a:lnTo>
                    <a:pt x="129946" y="10007"/>
                  </a:lnTo>
                  <a:lnTo>
                    <a:pt x="129946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7" name="object 327"/>
            <p:cNvSpPr/>
            <p:nvPr/>
          </p:nvSpPr>
          <p:spPr>
            <a:xfrm>
              <a:off x="9095834" y="2435424"/>
              <a:ext cx="102870" cy="461645"/>
            </a:xfrm>
            <a:custGeom>
              <a:avLst/>
              <a:gdLst/>
              <a:ahLst/>
              <a:cxnLst/>
              <a:rect l="l" t="t" r="r" b="b"/>
              <a:pathLst>
                <a:path w="102870" h="461644">
                  <a:moveTo>
                    <a:pt x="102771" y="461359"/>
                  </a:moveTo>
                  <a:lnTo>
                    <a:pt x="0" y="461359"/>
                  </a:lnTo>
                  <a:lnTo>
                    <a:pt x="0" y="0"/>
                  </a:lnTo>
                  <a:lnTo>
                    <a:pt x="102771" y="0"/>
                  </a:lnTo>
                  <a:lnTo>
                    <a:pt x="102771" y="461359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8" name="object 328"/>
          <p:cNvSpPr/>
          <p:nvPr/>
        </p:nvSpPr>
        <p:spPr>
          <a:xfrm>
            <a:off x="8486322" y="255598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9" name="object 329"/>
          <p:cNvSpPr/>
          <p:nvPr/>
        </p:nvSpPr>
        <p:spPr>
          <a:xfrm>
            <a:off x="8539240" y="255598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0" name="object 330"/>
          <p:cNvGrpSpPr/>
          <p:nvPr/>
        </p:nvGrpSpPr>
        <p:grpSpPr>
          <a:xfrm>
            <a:off x="8588871" y="1924594"/>
            <a:ext cx="224118" cy="640416"/>
            <a:chOff x="9378454" y="2181206"/>
            <a:chExt cx="254000" cy="725805"/>
          </a:xfrm>
        </p:grpSpPr>
        <p:sp>
          <p:nvSpPr>
            <p:cNvPr id="331" name="object 331"/>
            <p:cNvSpPr/>
            <p:nvPr/>
          </p:nvSpPr>
          <p:spPr>
            <a:xfrm>
              <a:off x="9382176" y="2896793"/>
              <a:ext cx="130175" cy="10160"/>
            </a:xfrm>
            <a:custGeom>
              <a:avLst/>
              <a:gdLst/>
              <a:ahLst/>
              <a:cxnLst/>
              <a:rect l="l" t="t" r="r" b="b"/>
              <a:pathLst>
                <a:path w="130175" h="101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130175" h="10160">
                  <a:moveTo>
                    <a:pt x="69964" y="0"/>
                  </a:moveTo>
                  <a:lnTo>
                    <a:pt x="59969" y="0"/>
                  </a:lnTo>
                  <a:lnTo>
                    <a:pt x="59969" y="10007"/>
                  </a:lnTo>
                  <a:lnTo>
                    <a:pt x="69964" y="10007"/>
                  </a:lnTo>
                  <a:lnTo>
                    <a:pt x="69964" y="0"/>
                  </a:lnTo>
                  <a:close/>
                </a:path>
                <a:path w="130175" h="10160">
                  <a:moveTo>
                    <a:pt x="129933" y="0"/>
                  </a:moveTo>
                  <a:lnTo>
                    <a:pt x="119938" y="0"/>
                  </a:lnTo>
                  <a:lnTo>
                    <a:pt x="119938" y="10007"/>
                  </a:lnTo>
                  <a:lnTo>
                    <a:pt x="129933" y="10007"/>
                  </a:lnTo>
                  <a:lnTo>
                    <a:pt x="12993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2" name="object 332"/>
            <p:cNvSpPr/>
            <p:nvPr/>
          </p:nvSpPr>
          <p:spPr>
            <a:xfrm>
              <a:off x="9378454" y="2623734"/>
              <a:ext cx="102870" cy="273050"/>
            </a:xfrm>
            <a:custGeom>
              <a:avLst/>
              <a:gdLst/>
              <a:ahLst/>
              <a:cxnLst/>
              <a:rect l="l" t="t" r="r" b="b"/>
              <a:pathLst>
                <a:path w="102870" h="273050">
                  <a:moveTo>
                    <a:pt x="102771" y="273049"/>
                  </a:moveTo>
                  <a:lnTo>
                    <a:pt x="0" y="273049"/>
                  </a:lnTo>
                  <a:lnTo>
                    <a:pt x="0" y="0"/>
                  </a:lnTo>
                  <a:lnTo>
                    <a:pt x="102771" y="0"/>
                  </a:lnTo>
                  <a:lnTo>
                    <a:pt x="102771" y="273049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3" name="object 333"/>
            <p:cNvSpPr/>
            <p:nvPr/>
          </p:nvSpPr>
          <p:spPr>
            <a:xfrm>
              <a:off x="9442145" y="2426017"/>
              <a:ext cx="190500" cy="481330"/>
            </a:xfrm>
            <a:custGeom>
              <a:avLst/>
              <a:gdLst/>
              <a:ahLst/>
              <a:cxnLst/>
              <a:rect l="l" t="t" r="r" b="b"/>
              <a:pathLst>
                <a:path w="190500" h="48133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190500" h="481330">
                  <a:moveTo>
                    <a:pt x="129946" y="470776"/>
                  </a:moveTo>
                  <a:lnTo>
                    <a:pt x="119951" y="470776"/>
                  </a:lnTo>
                  <a:lnTo>
                    <a:pt x="119951" y="480783"/>
                  </a:lnTo>
                  <a:lnTo>
                    <a:pt x="129946" y="480783"/>
                  </a:lnTo>
                  <a:lnTo>
                    <a:pt x="129946" y="470776"/>
                  </a:lnTo>
                  <a:close/>
                </a:path>
                <a:path w="190500" h="481330">
                  <a:moveTo>
                    <a:pt x="189915" y="470776"/>
                  </a:moveTo>
                  <a:lnTo>
                    <a:pt x="179920" y="470776"/>
                  </a:lnTo>
                  <a:lnTo>
                    <a:pt x="179920" y="480783"/>
                  </a:lnTo>
                  <a:lnTo>
                    <a:pt x="189915" y="480783"/>
                  </a:lnTo>
                  <a:lnTo>
                    <a:pt x="189915" y="470776"/>
                  </a:lnTo>
                  <a:close/>
                </a:path>
                <a:path w="190500" h="481330">
                  <a:moveTo>
                    <a:pt x="189915" y="0"/>
                  </a:moveTo>
                  <a:lnTo>
                    <a:pt x="179920" y="0"/>
                  </a:lnTo>
                  <a:lnTo>
                    <a:pt x="179920" y="10007"/>
                  </a:lnTo>
                  <a:lnTo>
                    <a:pt x="189915" y="10007"/>
                  </a:lnTo>
                  <a:lnTo>
                    <a:pt x="189915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4" name="object 334"/>
            <p:cNvSpPr/>
            <p:nvPr/>
          </p:nvSpPr>
          <p:spPr>
            <a:xfrm>
              <a:off x="9481225" y="2181206"/>
              <a:ext cx="102870" cy="715645"/>
            </a:xfrm>
            <a:custGeom>
              <a:avLst/>
              <a:gdLst/>
              <a:ahLst/>
              <a:cxnLst/>
              <a:rect l="l" t="t" r="r" b="b"/>
              <a:pathLst>
                <a:path w="102870" h="715644">
                  <a:moveTo>
                    <a:pt x="102771" y="715578"/>
                  </a:moveTo>
                  <a:lnTo>
                    <a:pt x="0" y="715578"/>
                  </a:lnTo>
                  <a:lnTo>
                    <a:pt x="0" y="0"/>
                  </a:lnTo>
                  <a:lnTo>
                    <a:pt x="102771" y="0"/>
                  </a:lnTo>
                  <a:lnTo>
                    <a:pt x="102771" y="715578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5" name="object 335"/>
          <p:cNvSpPr/>
          <p:nvPr/>
        </p:nvSpPr>
        <p:spPr>
          <a:xfrm>
            <a:off x="8856745" y="255598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6" name="object 336"/>
          <p:cNvGrpSpPr/>
          <p:nvPr/>
        </p:nvGrpSpPr>
        <p:grpSpPr>
          <a:xfrm>
            <a:off x="8909663" y="1907978"/>
            <a:ext cx="220756" cy="657225"/>
            <a:chOff x="9742018" y="2162375"/>
            <a:chExt cx="250190" cy="744855"/>
          </a:xfrm>
        </p:grpSpPr>
        <p:sp>
          <p:nvSpPr>
            <p:cNvPr id="337" name="object 337"/>
            <p:cNvSpPr/>
            <p:nvPr/>
          </p:nvSpPr>
          <p:spPr>
            <a:xfrm>
              <a:off x="9742018" y="2896793"/>
              <a:ext cx="130175" cy="10160"/>
            </a:xfrm>
            <a:custGeom>
              <a:avLst/>
              <a:gdLst/>
              <a:ahLst/>
              <a:cxnLst/>
              <a:rect l="l" t="t" r="r" b="b"/>
              <a:pathLst>
                <a:path w="130175" h="101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130175" h="10160">
                  <a:moveTo>
                    <a:pt x="69964" y="0"/>
                  </a:moveTo>
                  <a:lnTo>
                    <a:pt x="59969" y="0"/>
                  </a:lnTo>
                  <a:lnTo>
                    <a:pt x="59969" y="10007"/>
                  </a:lnTo>
                  <a:lnTo>
                    <a:pt x="69964" y="10007"/>
                  </a:lnTo>
                  <a:lnTo>
                    <a:pt x="69964" y="0"/>
                  </a:lnTo>
                  <a:close/>
                </a:path>
                <a:path w="130175" h="10160">
                  <a:moveTo>
                    <a:pt x="129933" y="0"/>
                  </a:moveTo>
                  <a:lnTo>
                    <a:pt x="119938" y="0"/>
                  </a:lnTo>
                  <a:lnTo>
                    <a:pt x="119938" y="10007"/>
                  </a:lnTo>
                  <a:lnTo>
                    <a:pt x="129933" y="10007"/>
                  </a:lnTo>
                  <a:lnTo>
                    <a:pt x="12993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8" name="object 338"/>
            <p:cNvSpPr/>
            <p:nvPr/>
          </p:nvSpPr>
          <p:spPr>
            <a:xfrm>
              <a:off x="9763846" y="2567241"/>
              <a:ext cx="102870" cy="329565"/>
            </a:xfrm>
            <a:custGeom>
              <a:avLst/>
              <a:gdLst/>
              <a:ahLst/>
              <a:cxnLst/>
              <a:rect l="l" t="t" r="r" b="b"/>
              <a:pathLst>
                <a:path w="102870" h="329564">
                  <a:moveTo>
                    <a:pt x="102771" y="329542"/>
                  </a:moveTo>
                  <a:lnTo>
                    <a:pt x="0" y="329542"/>
                  </a:lnTo>
                  <a:lnTo>
                    <a:pt x="0" y="0"/>
                  </a:lnTo>
                  <a:lnTo>
                    <a:pt x="102771" y="0"/>
                  </a:lnTo>
                  <a:lnTo>
                    <a:pt x="102771" y="329542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9" name="object 339"/>
            <p:cNvSpPr/>
            <p:nvPr/>
          </p:nvSpPr>
          <p:spPr>
            <a:xfrm>
              <a:off x="9861957" y="2426017"/>
              <a:ext cx="130175" cy="481330"/>
            </a:xfrm>
            <a:custGeom>
              <a:avLst/>
              <a:gdLst/>
              <a:ahLst/>
              <a:cxnLst/>
              <a:rect l="l" t="t" r="r" b="b"/>
              <a:pathLst>
                <a:path w="130175" h="481330">
                  <a:moveTo>
                    <a:pt x="4648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4648" y="10007"/>
                  </a:lnTo>
                  <a:lnTo>
                    <a:pt x="4648" y="0"/>
                  </a:lnTo>
                  <a:close/>
                </a:path>
                <a:path w="130175" h="481330">
                  <a:moveTo>
                    <a:pt x="69977" y="470776"/>
                  </a:moveTo>
                  <a:lnTo>
                    <a:pt x="59969" y="470776"/>
                  </a:lnTo>
                  <a:lnTo>
                    <a:pt x="59969" y="480783"/>
                  </a:lnTo>
                  <a:lnTo>
                    <a:pt x="69977" y="480783"/>
                  </a:lnTo>
                  <a:lnTo>
                    <a:pt x="69977" y="470776"/>
                  </a:lnTo>
                  <a:close/>
                </a:path>
                <a:path w="130175" h="481330">
                  <a:moveTo>
                    <a:pt x="129946" y="470776"/>
                  </a:moveTo>
                  <a:lnTo>
                    <a:pt x="119951" y="470776"/>
                  </a:lnTo>
                  <a:lnTo>
                    <a:pt x="119951" y="480783"/>
                  </a:lnTo>
                  <a:lnTo>
                    <a:pt x="129946" y="480783"/>
                  </a:lnTo>
                  <a:lnTo>
                    <a:pt x="129946" y="470776"/>
                  </a:lnTo>
                  <a:close/>
                </a:path>
                <a:path w="130175" h="481330">
                  <a:moveTo>
                    <a:pt x="129946" y="0"/>
                  </a:moveTo>
                  <a:lnTo>
                    <a:pt x="119951" y="0"/>
                  </a:lnTo>
                  <a:lnTo>
                    <a:pt x="119951" y="10007"/>
                  </a:lnTo>
                  <a:lnTo>
                    <a:pt x="129946" y="10007"/>
                  </a:lnTo>
                  <a:lnTo>
                    <a:pt x="129946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0" name="object 340"/>
            <p:cNvSpPr/>
            <p:nvPr/>
          </p:nvSpPr>
          <p:spPr>
            <a:xfrm>
              <a:off x="9866617" y="2162375"/>
              <a:ext cx="102870" cy="734695"/>
            </a:xfrm>
            <a:custGeom>
              <a:avLst/>
              <a:gdLst/>
              <a:ahLst/>
              <a:cxnLst/>
              <a:rect l="l" t="t" r="r" b="b"/>
              <a:pathLst>
                <a:path w="102870" h="734694">
                  <a:moveTo>
                    <a:pt x="102771" y="734408"/>
                  </a:moveTo>
                  <a:lnTo>
                    <a:pt x="0" y="734408"/>
                  </a:lnTo>
                  <a:lnTo>
                    <a:pt x="0" y="0"/>
                  </a:lnTo>
                  <a:lnTo>
                    <a:pt x="102771" y="0"/>
                  </a:lnTo>
                  <a:lnTo>
                    <a:pt x="102771" y="734408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1" name="object 341"/>
          <p:cNvSpPr/>
          <p:nvPr/>
        </p:nvSpPr>
        <p:spPr>
          <a:xfrm>
            <a:off x="9174250" y="255598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2" name="object 342"/>
          <p:cNvGrpSpPr/>
          <p:nvPr/>
        </p:nvGrpSpPr>
        <p:grpSpPr>
          <a:xfrm>
            <a:off x="9227169" y="1633820"/>
            <a:ext cx="326651" cy="931209"/>
            <a:chOff x="10101857" y="1851663"/>
            <a:chExt cx="370205" cy="1055370"/>
          </a:xfrm>
        </p:grpSpPr>
        <p:sp>
          <p:nvSpPr>
            <p:cNvPr id="343" name="object 343"/>
            <p:cNvSpPr/>
            <p:nvPr/>
          </p:nvSpPr>
          <p:spPr>
            <a:xfrm>
              <a:off x="10101847" y="2426017"/>
              <a:ext cx="190500" cy="481330"/>
            </a:xfrm>
            <a:custGeom>
              <a:avLst/>
              <a:gdLst/>
              <a:ahLst/>
              <a:cxnLst/>
              <a:rect l="l" t="t" r="r" b="b"/>
              <a:pathLst>
                <a:path w="190500" h="481330">
                  <a:moveTo>
                    <a:pt x="9994" y="470776"/>
                  </a:moveTo>
                  <a:lnTo>
                    <a:pt x="0" y="470776"/>
                  </a:lnTo>
                  <a:lnTo>
                    <a:pt x="0" y="480783"/>
                  </a:lnTo>
                  <a:lnTo>
                    <a:pt x="9994" y="480783"/>
                  </a:lnTo>
                  <a:lnTo>
                    <a:pt x="9994" y="470776"/>
                  </a:lnTo>
                  <a:close/>
                </a:path>
                <a:path w="190500" h="48133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190500" h="481330">
                  <a:moveTo>
                    <a:pt x="69977" y="470776"/>
                  </a:moveTo>
                  <a:lnTo>
                    <a:pt x="59982" y="470776"/>
                  </a:lnTo>
                  <a:lnTo>
                    <a:pt x="59982" y="480783"/>
                  </a:lnTo>
                  <a:lnTo>
                    <a:pt x="69977" y="480783"/>
                  </a:lnTo>
                  <a:lnTo>
                    <a:pt x="69977" y="470776"/>
                  </a:lnTo>
                  <a:close/>
                </a:path>
                <a:path w="190500" h="481330">
                  <a:moveTo>
                    <a:pt x="129946" y="470776"/>
                  </a:moveTo>
                  <a:lnTo>
                    <a:pt x="119951" y="470776"/>
                  </a:lnTo>
                  <a:lnTo>
                    <a:pt x="119951" y="480783"/>
                  </a:lnTo>
                  <a:lnTo>
                    <a:pt x="129946" y="480783"/>
                  </a:lnTo>
                  <a:lnTo>
                    <a:pt x="129946" y="470776"/>
                  </a:lnTo>
                  <a:close/>
                </a:path>
                <a:path w="190500" h="481330">
                  <a:moveTo>
                    <a:pt x="189915" y="470776"/>
                  </a:moveTo>
                  <a:lnTo>
                    <a:pt x="179920" y="470776"/>
                  </a:lnTo>
                  <a:lnTo>
                    <a:pt x="179920" y="480783"/>
                  </a:lnTo>
                  <a:lnTo>
                    <a:pt x="189915" y="480783"/>
                  </a:lnTo>
                  <a:lnTo>
                    <a:pt x="189915" y="470776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4" name="object 344"/>
            <p:cNvSpPr/>
            <p:nvPr/>
          </p:nvSpPr>
          <p:spPr>
            <a:xfrm>
              <a:off x="10149237" y="2313023"/>
              <a:ext cx="102870" cy="584200"/>
            </a:xfrm>
            <a:custGeom>
              <a:avLst/>
              <a:gdLst/>
              <a:ahLst/>
              <a:cxnLst/>
              <a:rect l="l" t="t" r="r" b="b"/>
              <a:pathLst>
                <a:path w="102870" h="584200">
                  <a:moveTo>
                    <a:pt x="102771" y="583761"/>
                  </a:moveTo>
                  <a:lnTo>
                    <a:pt x="0" y="583761"/>
                  </a:lnTo>
                  <a:lnTo>
                    <a:pt x="0" y="0"/>
                  </a:lnTo>
                  <a:lnTo>
                    <a:pt x="102771" y="0"/>
                  </a:lnTo>
                  <a:lnTo>
                    <a:pt x="102771" y="583761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5" name="object 345"/>
            <p:cNvSpPr/>
            <p:nvPr/>
          </p:nvSpPr>
          <p:spPr>
            <a:xfrm>
              <a:off x="10221798" y="1955240"/>
              <a:ext cx="130175" cy="951865"/>
            </a:xfrm>
            <a:custGeom>
              <a:avLst/>
              <a:gdLst/>
              <a:ahLst/>
              <a:cxnLst/>
              <a:rect l="l" t="t" r="r" b="b"/>
              <a:pathLst>
                <a:path w="130175" h="951864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130175" h="951864">
                  <a:moveTo>
                    <a:pt x="129946" y="941552"/>
                  </a:moveTo>
                  <a:lnTo>
                    <a:pt x="119951" y="941552"/>
                  </a:lnTo>
                  <a:lnTo>
                    <a:pt x="119951" y="951560"/>
                  </a:lnTo>
                  <a:lnTo>
                    <a:pt x="129946" y="951560"/>
                  </a:lnTo>
                  <a:lnTo>
                    <a:pt x="129946" y="941552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6" name="object 346"/>
            <p:cNvSpPr/>
            <p:nvPr/>
          </p:nvSpPr>
          <p:spPr>
            <a:xfrm>
              <a:off x="10252008" y="1851663"/>
              <a:ext cx="102870" cy="1045210"/>
            </a:xfrm>
            <a:custGeom>
              <a:avLst/>
              <a:gdLst/>
              <a:ahLst/>
              <a:cxnLst/>
              <a:rect l="l" t="t" r="r" b="b"/>
              <a:pathLst>
                <a:path w="102870" h="1045210">
                  <a:moveTo>
                    <a:pt x="102771" y="1045120"/>
                  </a:moveTo>
                  <a:lnTo>
                    <a:pt x="0" y="1045120"/>
                  </a:lnTo>
                  <a:lnTo>
                    <a:pt x="0" y="0"/>
                  </a:lnTo>
                  <a:lnTo>
                    <a:pt x="102771" y="0"/>
                  </a:lnTo>
                  <a:lnTo>
                    <a:pt x="102771" y="1045120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7" name="object 347"/>
            <p:cNvSpPr/>
            <p:nvPr/>
          </p:nvSpPr>
          <p:spPr>
            <a:xfrm>
              <a:off x="10401719" y="2896793"/>
              <a:ext cx="70485" cy="10160"/>
            </a:xfrm>
            <a:custGeom>
              <a:avLst/>
              <a:gdLst/>
              <a:ahLst/>
              <a:cxnLst/>
              <a:rect l="l" t="t" r="r" b="b"/>
              <a:pathLst>
                <a:path w="70484" h="101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70484" h="10160">
                  <a:moveTo>
                    <a:pt x="69964" y="0"/>
                  </a:moveTo>
                  <a:lnTo>
                    <a:pt x="59969" y="0"/>
                  </a:lnTo>
                  <a:lnTo>
                    <a:pt x="59969" y="10007"/>
                  </a:lnTo>
                  <a:lnTo>
                    <a:pt x="69964" y="10007"/>
                  </a:lnTo>
                  <a:lnTo>
                    <a:pt x="6996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8" name="object 348"/>
            <p:cNvSpPr/>
            <p:nvPr/>
          </p:nvSpPr>
          <p:spPr>
            <a:xfrm>
              <a:off x="10354779" y="2886769"/>
              <a:ext cx="102870" cy="10160"/>
            </a:xfrm>
            <a:custGeom>
              <a:avLst/>
              <a:gdLst/>
              <a:ahLst/>
              <a:cxnLst/>
              <a:rect l="l" t="t" r="r" b="b"/>
              <a:pathLst>
                <a:path w="102870" h="10160">
                  <a:moveTo>
                    <a:pt x="102771" y="10014"/>
                  </a:moveTo>
                  <a:lnTo>
                    <a:pt x="0" y="10014"/>
                  </a:lnTo>
                  <a:lnTo>
                    <a:pt x="0" y="0"/>
                  </a:lnTo>
                  <a:lnTo>
                    <a:pt x="102771" y="0"/>
                  </a:lnTo>
                  <a:lnTo>
                    <a:pt x="102771" y="10014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9" name="object 349"/>
          <p:cNvGrpSpPr/>
          <p:nvPr/>
        </p:nvGrpSpPr>
        <p:grpSpPr>
          <a:xfrm>
            <a:off x="9597591" y="1484281"/>
            <a:ext cx="220756" cy="1080807"/>
            <a:chOff x="10521670" y="1682184"/>
            <a:chExt cx="250190" cy="1224915"/>
          </a:xfrm>
        </p:grpSpPr>
        <p:sp>
          <p:nvSpPr>
            <p:cNvPr id="350" name="object 350"/>
            <p:cNvSpPr/>
            <p:nvPr/>
          </p:nvSpPr>
          <p:spPr>
            <a:xfrm>
              <a:off x="10521658" y="2426017"/>
              <a:ext cx="130175" cy="481330"/>
            </a:xfrm>
            <a:custGeom>
              <a:avLst/>
              <a:gdLst/>
              <a:ahLst/>
              <a:cxnLst/>
              <a:rect l="l" t="t" r="r" b="b"/>
              <a:pathLst>
                <a:path w="130175" h="481330">
                  <a:moveTo>
                    <a:pt x="10007" y="470776"/>
                  </a:moveTo>
                  <a:lnTo>
                    <a:pt x="0" y="470776"/>
                  </a:lnTo>
                  <a:lnTo>
                    <a:pt x="0" y="480783"/>
                  </a:lnTo>
                  <a:lnTo>
                    <a:pt x="10007" y="480783"/>
                  </a:lnTo>
                  <a:lnTo>
                    <a:pt x="10007" y="470776"/>
                  </a:lnTo>
                  <a:close/>
                </a:path>
                <a:path w="130175" h="481330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130175" h="481330">
                  <a:moveTo>
                    <a:pt x="69977" y="470776"/>
                  </a:moveTo>
                  <a:lnTo>
                    <a:pt x="59982" y="470776"/>
                  </a:lnTo>
                  <a:lnTo>
                    <a:pt x="59982" y="480783"/>
                  </a:lnTo>
                  <a:lnTo>
                    <a:pt x="69977" y="480783"/>
                  </a:lnTo>
                  <a:lnTo>
                    <a:pt x="69977" y="470776"/>
                  </a:lnTo>
                  <a:close/>
                </a:path>
                <a:path w="130175" h="481330">
                  <a:moveTo>
                    <a:pt x="129946" y="470776"/>
                  </a:moveTo>
                  <a:lnTo>
                    <a:pt x="119951" y="470776"/>
                  </a:lnTo>
                  <a:lnTo>
                    <a:pt x="119951" y="480783"/>
                  </a:lnTo>
                  <a:lnTo>
                    <a:pt x="129946" y="480783"/>
                  </a:lnTo>
                  <a:lnTo>
                    <a:pt x="129946" y="470776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1" name="object 351"/>
            <p:cNvSpPr/>
            <p:nvPr/>
          </p:nvSpPr>
          <p:spPr>
            <a:xfrm>
              <a:off x="10534628" y="2039973"/>
              <a:ext cx="102870" cy="857250"/>
            </a:xfrm>
            <a:custGeom>
              <a:avLst/>
              <a:gdLst/>
              <a:ahLst/>
              <a:cxnLst/>
              <a:rect l="l" t="t" r="r" b="b"/>
              <a:pathLst>
                <a:path w="102870" h="857250">
                  <a:moveTo>
                    <a:pt x="102770" y="856810"/>
                  </a:moveTo>
                  <a:lnTo>
                    <a:pt x="0" y="856810"/>
                  </a:lnTo>
                  <a:lnTo>
                    <a:pt x="0" y="0"/>
                  </a:lnTo>
                  <a:lnTo>
                    <a:pt x="102770" y="0"/>
                  </a:lnTo>
                  <a:lnTo>
                    <a:pt x="102770" y="856810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2" name="object 352"/>
            <p:cNvSpPr/>
            <p:nvPr/>
          </p:nvSpPr>
          <p:spPr>
            <a:xfrm>
              <a:off x="10701579" y="1955240"/>
              <a:ext cx="70485" cy="951865"/>
            </a:xfrm>
            <a:custGeom>
              <a:avLst/>
              <a:gdLst/>
              <a:ahLst/>
              <a:cxnLst/>
              <a:rect l="l" t="t" r="r" b="b"/>
              <a:pathLst>
                <a:path w="70484" h="951864">
                  <a:moveTo>
                    <a:pt x="9994" y="941552"/>
                  </a:moveTo>
                  <a:lnTo>
                    <a:pt x="0" y="941552"/>
                  </a:lnTo>
                  <a:lnTo>
                    <a:pt x="0" y="951560"/>
                  </a:lnTo>
                  <a:lnTo>
                    <a:pt x="9994" y="951560"/>
                  </a:lnTo>
                  <a:lnTo>
                    <a:pt x="9994" y="941552"/>
                  </a:lnTo>
                  <a:close/>
                </a:path>
                <a:path w="70484" h="951864">
                  <a:moveTo>
                    <a:pt x="69977" y="941552"/>
                  </a:moveTo>
                  <a:lnTo>
                    <a:pt x="59982" y="941552"/>
                  </a:lnTo>
                  <a:lnTo>
                    <a:pt x="59982" y="951560"/>
                  </a:lnTo>
                  <a:lnTo>
                    <a:pt x="69977" y="951560"/>
                  </a:lnTo>
                  <a:lnTo>
                    <a:pt x="69977" y="941552"/>
                  </a:lnTo>
                  <a:close/>
                </a:path>
                <a:path w="70484" h="951864">
                  <a:moveTo>
                    <a:pt x="69977" y="470776"/>
                  </a:moveTo>
                  <a:lnTo>
                    <a:pt x="59982" y="470776"/>
                  </a:lnTo>
                  <a:lnTo>
                    <a:pt x="59982" y="480783"/>
                  </a:lnTo>
                  <a:lnTo>
                    <a:pt x="69977" y="480783"/>
                  </a:lnTo>
                  <a:lnTo>
                    <a:pt x="69977" y="470776"/>
                  </a:lnTo>
                  <a:close/>
                </a:path>
                <a:path w="70484" h="951864">
                  <a:moveTo>
                    <a:pt x="69977" y="0"/>
                  </a:moveTo>
                  <a:lnTo>
                    <a:pt x="59982" y="0"/>
                  </a:lnTo>
                  <a:lnTo>
                    <a:pt x="59982" y="10007"/>
                  </a:lnTo>
                  <a:lnTo>
                    <a:pt x="69977" y="10007"/>
                  </a:lnTo>
                  <a:lnTo>
                    <a:pt x="69977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3" name="object 353"/>
            <p:cNvSpPr/>
            <p:nvPr/>
          </p:nvSpPr>
          <p:spPr>
            <a:xfrm>
              <a:off x="10637399" y="1682184"/>
              <a:ext cx="102870" cy="1214755"/>
            </a:xfrm>
            <a:custGeom>
              <a:avLst/>
              <a:gdLst/>
              <a:ahLst/>
              <a:cxnLst/>
              <a:rect l="l" t="t" r="r" b="b"/>
              <a:pathLst>
                <a:path w="102870" h="1214755">
                  <a:moveTo>
                    <a:pt x="102770" y="1214599"/>
                  </a:moveTo>
                  <a:lnTo>
                    <a:pt x="0" y="1214599"/>
                  </a:lnTo>
                  <a:lnTo>
                    <a:pt x="0" y="0"/>
                  </a:lnTo>
                  <a:lnTo>
                    <a:pt x="102770" y="0"/>
                  </a:lnTo>
                  <a:lnTo>
                    <a:pt x="102770" y="1214599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4" name="object 354"/>
          <p:cNvSpPr/>
          <p:nvPr/>
        </p:nvSpPr>
        <p:spPr>
          <a:xfrm>
            <a:off x="9862179" y="255598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55" name="object 355"/>
          <p:cNvGrpSpPr/>
          <p:nvPr/>
        </p:nvGrpSpPr>
        <p:grpSpPr>
          <a:xfrm>
            <a:off x="9915097" y="1268278"/>
            <a:ext cx="326651" cy="1297081"/>
            <a:chOff x="10881509" y="1437381"/>
            <a:chExt cx="370205" cy="1470025"/>
          </a:xfrm>
        </p:grpSpPr>
        <p:sp>
          <p:nvSpPr>
            <p:cNvPr id="356" name="object 356"/>
            <p:cNvSpPr/>
            <p:nvPr/>
          </p:nvSpPr>
          <p:spPr>
            <a:xfrm>
              <a:off x="10881499" y="2426017"/>
              <a:ext cx="190500" cy="481330"/>
            </a:xfrm>
            <a:custGeom>
              <a:avLst/>
              <a:gdLst/>
              <a:ahLst/>
              <a:cxnLst/>
              <a:rect l="l" t="t" r="r" b="b"/>
              <a:pathLst>
                <a:path w="190500" h="481330">
                  <a:moveTo>
                    <a:pt x="9994" y="470776"/>
                  </a:moveTo>
                  <a:lnTo>
                    <a:pt x="0" y="470776"/>
                  </a:lnTo>
                  <a:lnTo>
                    <a:pt x="0" y="480783"/>
                  </a:lnTo>
                  <a:lnTo>
                    <a:pt x="9994" y="480783"/>
                  </a:lnTo>
                  <a:lnTo>
                    <a:pt x="9994" y="470776"/>
                  </a:lnTo>
                  <a:close/>
                </a:path>
                <a:path w="190500" h="48133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190500" h="481330">
                  <a:moveTo>
                    <a:pt x="69977" y="470776"/>
                  </a:moveTo>
                  <a:lnTo>
                    <a:pt x="59982" y="470776"/>
                  </a:lnTo>
                  <a:lnTo>
                    <a:pt x="59982" y="480783"/>
                  </a:lnTo>
                  <a:lnTo>
                    <a:pt x="69977" y="480783"/>
                  </a:lnTo>
                  <a:lnTo>
                    <a:pt x="69977" y="470776"/>
                  </a:lnTo>
                  <a:close/>
                </a:path>
                <a:path w="190500" h="481330">
                  <a:moveTo>
                    <a:pt x="129946" y="470776"/>
                  </a:moveTo>
                  <a:lnTo>
                    <a:pt x="119951" y="470776"/>
                  </a:lnTo>
                  <a:lnTo>
                    <a:pt x="119951" y="480783"/>
                  </a:lnTo>
                  <a:lnTo>
                    <a:pt x="129946" y="480783"/>
                  </a:lnTo>
                  <a:lnTo>
                    <a:pt x="129946" y="470776"/>
                  </a:lnTo>
                  <a:close/>
                </a:path>
                <a:path w="190500" h="481330">
                  <a:moveTo>
                    <a:pt x="189915" y="470776"/>
                  </a:moveTo>
                  <a:lnTo>
                    <a:pt x="179920" y="470776"/>
                  </a:lnTo>
                  <a:lnTo>
                    <a:pt x="179920" y="480783"/>
                  </a:lnTo>
                  <a:lnTo>
                    <a:pt x="189915" y="480783"/>
                  </a:lnTo>
                  <a:lnTo>
                    <a:pt x="189915" y="470776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7" name="object 357"/>
            <p:cNvSpPr/>
            <p:nvPr/>
          </p:nvSpPr>
          <p:spPr>
            <a:xfrm>
              <a:off x="10920019" y="2247114"/>
              <a:ext cx="102870" cy="650240"/>
            </a:xfrm>
            <a:custGeom>
              <a:avLst/>
              <a:gdLst/>
              <a:ahLst/>
              <a:cxnLst/>
              <a:rect l="l" t="t" r="r" b="b"/>
              <a:pathLst>
                <a:path w="102870" h="650239">
                  <a:moveTo>
                    <a:pt x="102770" y="649669"/>
                  </a:moveTo>
                  <a:lnTo>
                    <a:pt x="0" y="649669"/>
                  </a:lnTo>
                  <a:lnTo>
                    <a:pt x="0" y="0"/>
                  </a:lnTo>
                  <a:lnTo>
                    <a:pt x="102770" y="0"/>
                  </a:lnTo>
                  <a:lnTo>
                    <a:pt x="102770" y="649669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8" name="object 358"/>
            <p:cNvSpPr/>
            <p:nvPr/>
          </p:nvSpPr>
          <p:spPr>
            <a:xfrm>
              <a:off x="11001451" y="1484464"/>
              <a:ext cx="130175" cy="1422400"/>
            </a:xfrm>
            <a:custGeom>
              <a:avLst/>
              <a:gdLst/>
              <a:ahLst/>
              <a:cxnLst/>
              <a:rect l="l" t="t" r="r" b="b"/>
              <a:pathLst>
                <a:path w="130175" h="1422400">
                  <a:moveTo>
                    <a:pt x="9994" y="470776"/>
                  </a:moveTo>
                  <a:lnTo>
                    <a:pt x="0" y="470776"/>
                  </a:lnTo>
                  <a:lnTo>
                    <a:pt x="0" y="480783"/>
                  </a:lnTo>
                  <a:lnTo>
                    <a:pt x="9994" y="480783"/>
                  </a:lnTo>
                  <a:lnTo>
                    <a:pt x="9994" y="470776"/>
                  </a:lnTo>
                  <a:close/>
                </a:path>
                <a:path w="130175" h="1422400">
                  <a:moveTo>
                    <a:pt x="9994" y="0"/>
                  </a:moveTo>
                  <a:lnTo>
                    <a:pt x="0" y="0"/>
                  </a:lnTo>
                  <a:lnTo>
                    <a:pt x="0" y="10020"/>
                  </a:lnTo>
                  <a:lnTo>
                    <a:pt x="9994" y="10020"/>
                  </a:lnTo>
                  <a:lnTo>
                    <a:pt x="9994" y="0"/>
                  </a:lnTo>
                  <a:close/>
                </a:path>
                <a:path w="130175" h="1422400">
                  <a:moveTo>
                    <a:pt x="129946" y="1412328"/>
                  </a:moveTo>
                  <a:lnTo>
                    <a:pt x="119951" y="1412328"/>
                  </a:lnTo>
                  <a:lnTo>
                    <a:pt x="119951" y="1422336"/>
                  </a:lnTo>
                  <a:lnTo>
                    <a:pt x="129946" y="1422336"/>
                  </a:lnTo>
                  <a:lnTo>
                    <a:pt x="129946" y="1412328"/>
                  </a:lnTo>
                  <a:close/>
                </a:path>
                <a:path w="130175" h="1422400">
                  <a:moveTo>
                    <a:pt x="129946" y="941552"/>
                  </a:moveTo>
                  <a:lnTo>
                    <a:pt x="124104" y="941552"/>
                  </a:lnTo>
                  <a:lnTo>
                    <a:pt x="124104" y="951560"/>
                  </a:lnTo>
                  <a:lnTo>
                    <a:pt x="129946" y="951560"/>
                  </a:lnTo>
                  <a:lnTo>
                    <a:pt x="129946" y="941552"/>
                  </a:lnTo>
                  <a:close/>
                </a:path>
                <a:path w="130175" h="1422400">
                  <a:moveTo>
                    <a:pt x="129946" y="470776"/>
                  </a:moveTo>
                  <a:lnTo>
                    <a:pt x="124104" y="470776"/>
                  </a:lnTo>
                  <a:lnTo>
                    <a:pt x="124104" y="480783"/>
                  </a:lnTo>
                  <a:lnTo>
                    <a:pt x="129946" y="480783"/>
                  </a:lnTo>
                  <a:lnTo>
                    <a:pt x="129946" y="470776"/>
                  </a:lnTo>
                  <a:close/>
                </a:path>
                <a:path w="130175" h="1422400">
                  <a:moveTo>
                    <a:pt x="129946" y="0"/>
                  </a:moveTo>
                  <a:lnTo>
                    <a:pt x="124104" y="0"/>
                  </a:lnTo>
                  <a:lnTo>
                    <a:pt x="124104" y="10020"/>
                  </a:lnTo>
                  <a:lnTo>
                    <a:pt x="129946" y="10020"/>
                  </a:lnTo>
                  <a:lnTo>
                    <a:pt x="129946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9" name="object 359"/>
            <p:cNvSpPr/>
            <p:nvPr/>
          </p:nvSpPr>
          <p:spPr>
            <a:xfrm>
              <a:off x="11022790" y="1437381"/>
              <a:ext cx="102870" cy="1459865"/>
            </a:xfrm>
            <a:custGeom>
              <a:avLst/>
              <a:gdLst/>
              <a:ahLst/>
              <a:cxnLst/>
              <a:rect l="l" t="t" r="r" b="b"/>
              <a:pathLst>
                <a:path w="102870" h="1459864">
                  <a:moveTo>
                    <a:pt x="102770" y="1459402"/>
                  </a:moveTo>
                  <a:lnTo>
                    <a:pt x="0" y="1459402"/>
                  </a:lnTo>
                  <a:lnTo>
                    <a:pt x="0" y="0"/>
                  </a:lnTo>
                  <a:lnTo>
                    <a:pt x="102770" y="0"/>
                  </a:lnTo>
                  <a:lnTo>
                    <a:pt x="102770" y="1459402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0" name="object 360"/>
            <p:cNvSpPr/>
            <p:nvPr/>
          </p:nvSpPr>
          <p:spPr>
            <a:xfrm>
              <a:off x="11181372" y="2896793"/>
              <a:ext cx="70485" cy="10160"/>
            </a:xfrm>
            <a:custGeom>
              <a:avLst/>
              <a:gdLst/>
              <a:ahLst/>
              <a:cxnLst/>
              <a:rect l="l" t="t" r="r" b="b"/>
              <a:pathLst>
                <a:path w="70484" h="101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70484" h="10160">
                  <a:moveTo>
                    <a:pt x="69964" y="0"/>
                  </a:moveTo>
                  <a:lnTo>
                    <a:pt x="59969" y="0"/>
                  </a:lnTo>
                  <a:lnTo>
                    <a:pt x="59969" y="10007"/>
                  </a:lnTo>
                  <a:lnTo>
                    <a:pt x="69964" y="10007"/>
                  </a:lnTo>
                  <a:lnTo>
                    <a:pt x="6996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1" name="object 361"/>
            <p:cNvSpPr/>
            <p:nvPr/>
          </p:nvSpPr>
          <p:spPr>
            <a:xfrm>
              <a:off x="11125561" y="2886769"/>
              <a:ext cx="102870" cy="10160"/>
            </a:xfrm>
            <a:custGeom>
              <a:avLst/>
              <a:gdLst/>
              <a:ahLst/>
              <a:cxnLst/>
              <a:rect l="l" t="t" r="r" b="b"/>
              <a:pathLst>
                <a:path w="102870" h="10160">
                  <a:moveTo>
                    <a:pt x="102770" y="10014"/>
                  </a:moveTo>
                  <a:lnTo>
                    <a:pt x="0" y="10014"/>
                  </a:lnTo>
                  <a:lnTo>
                    <a:pt x="0" y="0"/>
                  </a:lnTo>
                  <a:lnTo>
                    <a:pt x="102770" y="0"/>
                  </a:lnTo>
                  <a:lnTo>
                    <a:pt x="102770" y="10014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2" name="object 362"/>
          <p:cNvGrpSpPr/>
          <p:nvPr/>
        </p:nvGrpSpPr>
        <p:grpSpPr>
          <a:xfrm>
            <a:off x="10285519" y="1210123"/>
            <a:ext cx="220756" cy="1354791"/>
            <a:chOff x="11301322" y="1371473"/>
            <a:chExt cx="250190" cy="1535430"/>
          </a:xfrm>
        </p:grpSpPr>
        <p:sp>
          <p:nvSpPr>
            <p:cNvPr id="363" name="object 363"/>
            <p:cNvSpPr/>
            <p:nvPr/>
          </p:nvSpPr>
          <p:spPr>
            <a:xfrm>
              <a:off x="11301311" y="2426017"/>
              <a:ext cx="130175" cy="481330"/>
            </a:xfrm>
            <a:custGeom>
              <a:avLst/>
              <a:gdLst/>
              <a:ahLst/>
              <a:cxnLst/>
              <a:rect l="l" t="t" r="r" b="b"/>
              <a:pathLst>
                <a:path w="130175" h="481330">
                  <a:moveTo>
                    <a:pt x="4089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4089" y="10007"/>
                  </a:lnTo>
                  <a:lnTo>
                    <a:pt x="4089" y="0"/>
                  </a:lnTo>
                  <a:close/>
                </a:path>
                <a:path w="130175" h="481330">
                  <a:moveTo>
                    <a:pt x="9994" y="470776"/>
                  </a:moveTo>
                  <a:lnTo>
                    <a:pt x="0" y="470776"/>
                  </a:lnTo>
                  <a:lnTo>
                    <a:pt x="0" y="480783"/>
                  </a:lnTo>
                  <a:lnTo>
                    <a:pt x="9994" y="480783"/>
                  </a:lnTo>
                  <a:lnTo>
                    <a:pt x="9994" y="470776"/>
                  </a:lnTo>
                  <a:close/>
                </a:path>
                <a:path w="130175" h="481330">
                  <a:moveTo>
                    <a:pt x="69977" y="470776"/>
                  </a:moveTo>
                  <a:lnTo>
                    <a:pt x="59982" y="470776"/>
                  </a:lnTo>
                  <a:lnTo>
                    <a:pt x="59982" y="480783"/>
                  </a:lnTo>
                  <a:lnTo>
                    <a:pt x="69977" y="480783"/>
                  </a:lnTo>
                  <a:lnTo>
                    <a:pt x="69977" y="470776"/>
                  </a:lnTo>
                  <a:close/>
                </a:path>
                <a:path w="130175" h="481330">
                  <a:moveTo>
                    <a:pt x="129946" y="470776"/>
                  </a:moveTo>
                  <a:lnTo>
                    <a:pt x="119951" y="470776"/>
                  </a:lnTo>
                  <a:lnTo>
                    <a:pt x="119951" y="480783"/>
                  </a:lnTo>
                  <a:lnTo>
                    <a:pt x="129946" y="480783"/>
                  </a:lnTo>
                  <a:lnTo>
                    <a:pt x="129946" y="470776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4" name="object 364"/>
            <p:cNvSpPr/>
            <p:nvPr/>
          </p:nvSpPr>
          <p:spPr>
            <a:xfrm>
              <a:off x="11305411" y="2077635"/>
              <a:ext cx="102870" cy="819150"/>
            </a:xfrm>
            <a:custGeom>
              <a:avLst/>
              <a:gdLst/>
              <a:ahLst/>
              <a:cxnLst/>
              <a:rect l="l" t="t" r="r" b="b"/>
              <a:pathLst>
                <a:path w="102870" h="819150">
                  <a:moveTo>
                    <a:pt x="102770" y="819148"/>
                  </a:moveTo>
                  <a:lnTo>
                    <a:pt x="0" y="819148"/>
                  </a:lnTo>
                  <a:lnTo>
                    <a:pt x="0" y="0"/>
                  </a:lnTo>
                  <a:lnTo>
                    <a:pt x="102770" y="0"/>
                  </a:lnTo>
                  <a:lnTo>
                    <a:pt x="102770" y="819148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5" name="object 365"/>
            <p:cNvSpPr/>
            <p:nvPr/>
          </p:nvSpPr>
          <p:spPr>
            <a:xfrm>
              <a:off x="11361293" y="1484464"/>
              <a:ext cx="190500" cy="1422400"/>
            </a:xfrm>
            <a:custGeom>
              <a:avLst/>
              <a:gdLst/>
              <a:ahLst/>
              <a:cxnLst/>
              <a:rect l="l" t="t" r="r" b="b"/>
              <a:pathLst>
                <a:path w="190500" h="1422400">
                  <a:moveTo>
                    <a:pt x="9994" y="470776"/>
                  </a:moveTo>
                  <a:lnTo>
                    <a:pt x="0" y="470776"/>
                  </a:lnTo>
                  <a:lnTo>
                    <a:pt x="0" y="480783"/>
                  </a:lnTo>
                  <a:lnTo>
                    <a:pt x="9994" y="480783"/>
                  </a:lnTo>
                  <a:lnTo>
                    <a:pt x="9994" y="470776"/>
                  </a:lnTo>
                  <a:close/>
                </a:path>
                <a:path w="190500" h="1422400">
                  <a:moveTo>
                    <a:pt x="9994" y="0"/>
                  </a:moveTo>
                  <a:lnTo>
                    <a:pt x="0" y="0"/>
                  </a:lnTo>
                  <a:lnTo>
                    <a:pt x="0" y="10020"/>
                  </a:lnTo>
                  <a:lnTo>
                    <a:pt x="9994" y="10020"/>
                  </a:lnTo>
                  <a:lnTo>
                    <a:pt x="9994" y="0"/>
                  </a:lnTo>
                  <a:close/>
                </a:path>
                <a:path w="190500" h="1422400">
                  <a:moveTo>
                    <a:pt x="129933" y="1412328"/>
                  </a:moveTo>
                  <a:lnTo>
                    <a:pt x="119938" y="1412328"/>
                  </a:lnTo>
                  <a:lnTo>
                    <a:pt x="119938" y="1422336"/>
                  </a:lnTo>
                  <a:lnTo>
                    <a:pt x="129933" y="1422336"/>
                  </a:lnTo>
                  <a:lnTo>
                    <a:pt x="129933" y="1412328"/>
                  </a:lnTo>
                  <a:close/>
                </a:path>
                <a:path w="190500" h="1422400">
                  <a:moveTo>
                    <a:pt x="189915" y="1412328"/>
                  </a:moveTo>
                  <a:lnTo>
                    <a:pt x="179920" y="1412328"/>
                  </a:lnTo>
                  <a:lnTo>
                    <a:pt x="179920" y="1422336"/>
                  </a:lnTo>
                  <a:lnTo>
                    <a:pt x="189915" y="1422336"/>
                  </a:lnTo>
                  <a:lnTo>
                    <a:pt x="189915" y="1412328"/>
                  </a:lnTo>
                  <a:close/>
                </a:path>
                <a:path w="190500" h="1422400">
                  <a:moveTo>
                    <a:pt x="189915" y="941552"/>
                  </a:moveTo>
                  <a:lnTo>
                    <a:pt x="179920" y="941552"/>
                  </a:lnTo>
                  <a:lnTo>
                    <a:pt x="179920" y="951560"/>
                  </a:lnTo>
                  <a:lnTo>
                    <a:pt x="189915" y="951560"/>
                  </a:lnTo>
                  <a:lnTo>
                    <a:pt x="189915" y="941552"/>
                  </a:lnTo>
                  <a:close/>
                </a:path>
                <a:path w="190500" h="1422400">
                  <a:moveTo>
                    <a:pt x="189915" y="470776"/>
                  </a:moveTo>
                  <a:lnTo>
                    <a:pt x="179920" y="470776"/>
                  </a:lnTo>
                  <a:lnTo>
                    <a:pt x="179920" y="480783"/>
                  </a:lnTo>
                  <a:lnTo>
                    <a:pt x="189915" y="480783"/>
                  </a:lnTo>
                  <a:lnTo>
                    <a:pt x="189915" y="470776"/>
                  </a:lnTo>
                  <a:close/>
                </a:path>
                <a:path w="190500" h="1422400">
                  <a:moveTo>
                    <a:pt x="189915" y="0"/>
                  </a:moveTo>
                  <a:lnTo>
                    <a:pt x="179920" y="0"/>
                  </a:lnTo>
                  <a:lnTo>
                    <a:pt x="179920" y="10020"/>
                  </a:lnTo>
                  <a:lnTo>
                    <a:pt x="189915" y="10020"/>
                  </a:lnTo>
                  <a:lnTo>
                    <a:pt x="189915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6" name="object 366"/>
            <p:cNvSpPr/>
            <p:nvPr/>
          </p:nvSpPr>
          <p:spPr>
            <a:xfrm>
              <a:off x="11408182" y="1371473"/>
              <a:ext cx="102870" cy="1525905"/>
            </a:xfrm>
            <a:custGeom>
              <a:avLst/>
              <a:gdLst/>
              <a:ahLst/>
              <a:cxnLst/>
              <a:rect l="l" t="t" r="r" b="b"/>
              <a:pathLst>
                <a:path w="102870" h="1525905">
                  <a:moveTo>
                    <a:pt x="102770" y="1525311"/>
                  </a:moveTo>
                  <a:lnTo>
                    <a:pt x="0" y="1525311"/>
                  </a:lnTo>
                  <a:lnTo>
                    <a:pt x="0" y="0"/>
                  </a:lnTo>
                  <a:lnTo>
                    <a:pt x="102770" y="0"/>
                  </a:lnTo>
                  <a:lnTo>
                    <a:pt x="102770" y="1525311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7" name="object 367"/>
          <p:cNvSpPr/>
          <p:nvPr/>
        </p:nvSpPr>
        <p:spPr>
          <a:xfrm>
            <a:off x="10550107" y="255598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8" name="object 368"/>
          <p:cNvGrpSpPr/>
          <p:nvPr/>
        </p:nvGrpSpPr>
        <p:grpSpPr>
          <a:xfrm>
            <a:off x="10603025" y="1276586"/>
            <a:ext cx="326651" cy="1288676"/>
            <a:chOff x="11661161" y="1446797"/>
            <a:chExt cx="370205" cy="1460500"/>
          </a:xfrm>
        </p:grpSpPr>
        <p:sp>
          <p:nvSpPr>
            <p:cNvPr id="369" name="object 369"/>
            <p:cNvSpPr/>
            <p:nvPr/>
          </p:nvSpPr>
          <p:spPr>
            <a:xfrm>
              <a:off x="11661153" y="1955240"/>
              <a:ext cx="130175" cy="951865"/>
            </a:xfrm>
            <a:custGeom>
              <a:avLst/>
              <a:gdLst/>
              <a:ahLst/>
              <a:cxnLst/>
              <a:rect l="l" t="t" r="r" b="b"/>
              <a:pathLst>
                <a:path w="130175" h="951864">
                  <a:moveTo>
                    <a:pt x="9994" y="941552"/>
                  </a:moveTo>
                  <a:lnTo>
                    <a:pt x="0" y="941552"/>
                  </a:lnTo>
                  <a:lnTo>
                    <a:pt x="0" y="951560"/>
                  </a:lnTo>
                  <a:lnTo>
                    <a:pt x="9994" y="951560"/>
                  </a:lnTo>
                  <a:lnTo>
                    <a:pt x="9994" y="941552"/>
                  </a:lnTo>
                  <a:close/>
                </a:path>
                <a:path w="130175" h="951864">
                  <a:moveTo>
                    <a:pt x="9994" y="470776"/>
                  </a:moveTo>
                  <a:lnTo>
                    <a:pt x="0" y="470776"/>
                  </a:lnTo>
                  <a:lnTo>
                    <a:pt x="0" y="480783"/>
                  </a:lnTo>
                  <a:lnTo>
                    <a:pt x="9994" y="480783"/>
                  </a:lnTo>
                  <a:lnTo>
                    <a:pt x="9994" y="470776"/>
                  </a:lnTo>
                  <a:close/>
                </a:path>
                <a:path w="130175" h="951864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130175" h="951864">
                  <a:moveTo>
                    <a:pt x="69977" y="941552"/>
                  </a:moveTo>
                  <a:lnTo>
                    <a:pt x="59982" y="941552"/>
                  </a:lnTo>
                  <a:lnTo>
                    <a:pt x="59982" y="951560"/>
                  </a:lnTo>
                  <a:lnTo>
                    <a:pt x="69977" y="951560"/>
                  </a:lnTo>
                  <a:lnTo>
                    <a:pt x="69977" y="941552"/>
                  </a:lnTo>
                  <a:close/>
                </a:path>
                <a:path w="130175" h="951864">
                  <a:moveTo>
                    <a:pt x="69977" y="0"/>
                  </a:moveTo>
                  <a:lnTo>
                    <a:pt x="59982" y="0"/>
                  </a:lnTo>
                  <a:lnTo>
                    <a:pt x="59982" y="10007"/>
                  </a:lnTo>
                  <a:lnTo>
                    <a:pt x="69977" y="10007"/>
                  </a:lnTo>
                  <a:lnTo>
                    <a:pt x="69977" y="0"/>
                  </a:lnTo>
                  <a:close/>
                </a:path>
                <a:path w="130175" h="951864">
                  <a:moveTo>
                    <a:pt x="129946" y="941552"/>
                  </a:moveTo>
                  <a:lnTo>
                    <a:pt x="119951" y="941552"/>
                  </a:lnTo>
                  <a:lnTo>
                    <a:pt x="119951" y="951560"/>
                  </a:lnTo>
                  <a:lnTo>
                    <a:pt x="129946" y="951560"/>
                  </a:lnTo>
                  <a:lnTo>
                    <a:pt x="129946" y="941552"/>
                  </a:lnTo>
                  <a:close/>
                </a:path>
                <a:path w="130175" h="951864">
                  <a:moveTo>
                    <a:pt x="129946" y="0"/>
                  </a:moveTo>
                  <a:lnTo>
                    <a:pt x="119951" y="0"/>
                  </a:lnTo>
                  <a:lnTo>
                    <a:pt x="119951" y="10007"/>
                  </a:lnTo>
                  <a:lnTo>
                    <a:pt x="129946" y="10007"/>
                  </a:lnTo>
                  <a:lnTo>
                    <a:pt x="129946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0" name="object 370"/>
            <p:cNvSpPr/>
            <p:nvPr/>
          </p:nvSpPr>
          <p:spPr>
            <a:xfrm>
              <a:off x="11690802" y="1983480"/>
              <a:ext cx="102870" cy="913765"/>
            </a:xfrm>
            <a:custGeom>
              <a:avLst/>
              <a:gdLst/>
              <a:ahLst/>
              <a:cxnLst/>
              <a:rect l="l" t="t" r="r" b="b"/>
              <a:pathLst>
                <a:path w="102870" h="913764">
                  <a:moveTo>
                    <a:pt x="102770" y="913303"/>
                  </a:moveTo>
                  <a:lnTo>
                    <a:pt x="0" y="913303"/>
                  </a:lnTo>
                  <a:lnTo>
                    <a:pt x="0" y="0"/>
                  </a:lnTo>
                  <a:lnTo>
                    <a:pt x="102770" y="0"/>
                  </a:lnTo>
                  <a:lnTo>
                    <a:pt x="102770" y="913303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1" name="object 371"/>
            <p:cNvSpPr/>
            <p:nvPr/>
          </p:nvSpPr>
          <p:spPr>
            <a:xfrm>
              <a:off x="11781104" y="1484464"/>
              <a:ext cx="130175" cy="1422400"/>
            </a:xfrm>
            <a:custGeom>
              <a:avLst/>
              <a:gdLst/>
              <a:ahLst/>
              <a:cxnLst/>
              <a:rect l="l" t="t" r="r" b="b"/>
              <a:pathLst>
                <a:path w="130175" h="1422400">
                  <a:moveTo>
                    <a:pt x="9994" y="0"/>
                  </a:moveTo>
                  <a:lnTo>
                    <a:pt x="0" y="0"/>
                  </a:lnTo>
                  <a:lnTo>
                    <a:pt x="0" y="10020"/>
                  </a:lnTo>
                  <a:lnTo>
                    <a:pt x="9994" y="10020"/>
                  </a:lnTo>
                  <a:lnTo>
                    <a:pt x="9994" y="0"/>
                  </a:lnTo>
                  <a:close/>
                </a:path>
                <a:path w="130175" h="1422400">
                  <a:moveTo>
                    <a:pt x="69964" y="1412328"/>
                  </a:moveTo>
                  <a:lnTo>
                    <a:pt x="59969" y="1412328"/>
                  </a:lnTo>
                  <a:lnTo>
                    <a:pt x="59969" y="1422336"/>
                  </a:lnTo>
                  <a:lnTo>
                    <a:pt x="69964" y="1422336"/>
                  </a:lnTo>
                  <a:lnTo>
                    <a:pt x="69964" y="1412328"/>
                  </a:lnTo>
                  <a:close/>
                </a:path>
                <a:path w="130175" h="1422400">
                  <a:moveTo>
                    <a:pt x="129933" y="1412328"/>
                  </a:moveTo>
                  <a:lnTo>
                    <a:pt x="119938" y="1412328"/>
                  </a:lnTo>
                  <a:lnTo>
                    <a:pt x="119938" y="1422336"/>
                  </a:lnTo>
                  <a:lnTo>
                    <a:pt x="129933" y="1422336"/>
                  </a:lnTo>
                  <a:lnTo>
                    <a:pt x="129933" y="1412328"/>
                  </a:lnTo>
                  <a:close/>
                </a:path>
                <a:path w="130175" h="1422400">
                  <a:moveTo>
                    <a:pt x="129933" y="941552"/>
                  </a:moveTo>
                  <a:lnTo>
                    <a:pt x="119938" y="941552"/>
                  </a:lnTo>
                  <a:lnTo>
                    <a:pt x="119938" y="951560"/>
                  </a:lnTo>
                  <a:lnTo>
                    <a:pt x="129933" y="951560"/>
                  </a:lnTo>
                  <a:lnTo>
                    <a:pt x="129933" y="941552"/>
                  </a:lnTo>
                  <a:close/>
                </a:path>
                <a:path w="130175" h="1422400">
                  <a:moveTo>
                    <a:pt x="129933" y="470776"/>
                  </a:moveTo>
                  <a:lnTo>
                    <a:pt x="119938" y="470776"/>
                  </a:lnTo>
                  <a:lnTo>
                    <a:pt x="119938" y="480783"/>
                  </a:lnTo>
                  <a:lnTo>
                    <a:pt x="129933" y="480783"/>
                  </a:lnTo>
                  <a:lnTo>
                    <a:pt x="129933" y="470776"/>
                  </a:lnTo>
                  <a:close/>
                </a:path>
                <a:path w="130175" h="1422400">
                  <a:moveTo>
                    <a:pt x="129933" y="0"/>
                  </a:moveTo>
                  <a:lnTo>
                    <a:pt x="119938" y="0"/>
                  </a:lnTo>
                  <a:lnTo>
                    <a:pt x="119938" y="10020"/>
                  </a:lnTo>
                  <a:lnTo>
                    <a:pt x="129933" y="10020"/>
                  </a:lnTo>
                  <a:lnTo>
                    <a:pt x="12993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2" name="object 372"/>
            <p:cNvSpPr/>
            <p:nvPr/>
          </p:nvSpPr>
          <p:spPr>
            <a:xfrm>
              <a:off x="11793574" y="1446797"/>
              <a:ext cx="102870" cy="1450340"/>
            </a:xfrm>
            <a:custGeom>
              <a:avLst/>
              <a:gdLst/>
              <a:ahLst/>
              <a:cxnLst/>
              <a:rect l="l" t="t" r="r" b="b"/>
              <a:pathLst>
                <a:path w="102870" h="1450339">
                  <a:moveTo>
                    <a:pt x="102770" y="1449987"/>
                  </a:moveTo>
                  <a:lnTo>
                    <a:pt x="0" y="1449987"/>
                  </a:lnTo>
                  <a:lnTo>
                    <a:pt x="0" y="0"/>
                  </a:lnTo>
                  <a:lnTo>
                    <a:pt x="102770" y="0"/>
                  </a:lnTo>
                  <a:lnTo>
                    <a:pt x="102770" y="1449987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3" name="object 373"/>
            <p:cNvSpPr/>
            <p:nvPr/>
          </p:nvSpPr>
          <p:spPr>
            <a:xfrm>
              <a:off x="11961025" y="2896793"/>
              <a:ext cx="70485" cy="10160"/>
            </a:xfrm>
            <a:custGeom>
              <a:avLst/>
              <a:gdLst/>
              <a:ahLst/>
              <a:cxnLst/>
              <a:rect l="l" t="t" r="r" b="b"/>
              <a:pathLst>
                <a:path w="70484" h="101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70484" h="10160">
                  <a:moveTo>
                    <a:pt x="69964" y="0"/>
                  </a:moveTo>
                  <a:lnTo>
                    <a:pt x="59969" y="0"/>
                  </a:lnTo>
                  <a:lnTo>
                    <a:pt x="59969" y="10007"/>
                  </a:lnTo>
                  <a:lnTo>
                    <a:pt x="69964" y="10007"/>
                  </a:lnTo>
                  <a:lnTo>
                    <a:pt x="69964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4" name="object 374"/>
            <p:cNvSpPr/>
            <p:nvPr/>
          </p:nvSpPr>
          <p:spPr>
            <a:xfrm>
              <a:off x="11896344" y="2877953"/>
              <a:ext cx="102870" cy="19050"/>
            </a:xfrm>
            <a:custGeom>
              <a:avLst/>
              <a:gdLst/>
              <a:ahLst/>
              <a:cxnLst/>
              <a:rect l="l" t="t" r="r" b="b"/>
              <a:pathLst>
                <a:path w="102870" h="19050">
                  <a:moveTo>
                    <a:pt x="102770" y="18831"/>
                  </a:moveTo>
                  <a:lnTo>
                    <a:pt x="0" y="18831"/>
                  </a:lnTo>
                  <a:lnTo>
                    <a:pt x="0" y="0"/>
                  </a:lnTo>
                  <a:lnTo>
                    <a:pt x="102770" y="0"/>
                  </a:lnTo>
                  <a:lnTo>
                    <a:pt x="102770" y="18831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5" name="object 375"/>
          <p:cNvGrpSpPr/>
          <p:nvPr/>
        </p:nvGrpSpPr>
        <p:grpSpPr>
          <a:xfrm>
            <a:off x="10969229" y="1592282"/>
            <a:ext cx="277906" cy="972671"/>
            <a:chOff x="12076193" y="1804586"/>
            <a:chExt cx="314960" cy="1102360"/>
          </a:xfrm>
        </p:grpSpPr>
        <p:sp>
          <p:nvSpPr>
            <p:cNvPr id="376" name="object 376"/>
            <p:cNvSpPr/>
            <p:nvPr/>
          </p:nvSpPr>
          <p:spPr>
            <a:xfrm>
              <a:off x="12080964" y="2896793"/>
              <a:ext cx="130175" cy="10160"/>
            </a:xfrm>
            <a:custGeom>
              <a:avLst/>
              <a:gdLst/>
              <a:ahLst/>
              <a:cxnLst/>
              <a:rect l="l" t="t" r="r" b="b"/>
              <a:pathLst>
                <a:path w="130175" h="101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130175" h="10160">
                  <a:moveTo>
                    <a:pt x="69977" y="0"/>
                  </a:moveTo>
                  <a:lnTo>
                    <a:pt x="59982" y="0"/>
                  </a:lnTo>
                  <a:lnTo>
                    <a:pt x="59982" y="10007"/>
                  </a:lnTo>
                  <a:lnTo>
                    <a:pt x="69977" y="10007"/>
                  </a:lnTo>
                  <a:lnTo>
                    <a:pt x="69977" y="0"/>
                  </a:lnTo>
                  <a:close/>
                </a:path>
                <a:path w="130175" h="10160">
                  <a:moveTo>
                    <a:pt x="129946" y="0"/>
                  </a:moveTo>
                  <a:lnTo>
                    <a:pt x="119951" y="0"/>
                  </a:lnTo>
                  <a:lnTo>
                    <a:pt x="119951" y="10007"/>
                  </a:lnTo>
                  <a:lnTo>
                    <a:pt x="129946" y="10007"/>
                  </a:lnTo>
                  <a:lnTo>
                    <a:pt x="129946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7" name="object 377"/>
            <p:cNvSpPr/>
            <p:nvPr/>
          </p:nvSpPr>
          <p:spPr>
            <a:xfrm>
              <a:off x="12076193" y="2087051"/>
              <a:ext cx="102870" cy="810260"/>
            </a:xfrm>
            <a:custGeom>
              <a:avLst/>
              <a:gdLst/>
              <a:ahLst/>
              <a:cxnLst/>
              <a:rect l="l" t="t" r="r" b="b"/>
              <a:pathLst>
                <a:path w="102870" h="810260">
                  <a:moveTo>
                    <a:pt x="102770" y="809732"/>
                  </a:moveTo>
                  <a:lnTo>
                    <a:pt x="0" y="809732"/>
                  </a:lnTo>
                  <a:lnTo>
                    <a:pt x="0" y="0"/>
                  </a:lnTo>
                  <a:lnTo>
                    <a:pt x="102770" y="0"/>
                  </a:lnTo>
                  <a:lnTo>
                    <a:pt x="102770" y="809732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8" name="object 378"/>
            <p:cNvSpPr/>
            <p:nvPr/>
          </p:nvSpPr>
          <p:spPr>
            <a:xfrm>
              <a:off x="12140946" y="1955240"/>
              <a:ext cx="190500" cy="951865"/>
            </a:xfrm>
            <a:custGeom>
              <a:avLst/>
              <a:gdLst/>
              <a:ahLst/>
              <a:cxnLst/>
              <a:rect l="l" t="t" r="r" b="b"/>
              <a:pathLst>
                <a:path w="190500" h="951864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190500" h="951864">
                  <a:moveTo>
                    <a:pt x="129933" y="941552"/>
                  </a:moveTo>
                  <a:lnTo>
                    <a:pt x="119938" y="941552"/>
                  </a:lnTo>
                  <a:lnTo>
                    <a:pt x="119938" y="951560"/>
                  </a:lnTo>
                  <a:lnTo>
                    <a:pt x="129933" y="951560"/>
                  </a:lnTo>
                  <a:lnTo>
                    <a:pt x="129933" y="941552"/>
                  </a:lnTo>
                  <a:close/>
                </a:path>
                <a:path w="190500" h="951864">
                  <a:moveTo>
                    <a:pt x="189915" y="941552"/>
                  </a:moveTo>
                  <a:lnTo>
                    <a:pt x="179920" y="941552"/>
                  </a:lnTo>
                  <a:lnTo>
                    <a:pt x="179920" y="951560"/>
                  </a:lnTo>
                  <a:lnTo>
                    <a:pt x="189915" y="951560"/>
                  </a:lnTo>
                  <a:lnTo>
                    <a:pt x="189915" y="941552"/>
                  </a:lnTo>
                  <a:close/>
                </a:path>
                <a:path w="190500" h="951864">
                  <a:moveTo>
                    <a:pt x="189915" y="470776"/>
                  </a:moveTo>
                  <a:lnTo>
                    <a:pt x="179920" y="470776"/>
                  </a:lnTo>
                  <a:lnTo>
                    <a:pt x="179920" y="480783"/>
                  </a:lnTo>
                  <a:lnTo>
                    <a:pt x="189915" y="480783"/>
                  </a:lnTo>
                  <a:lnTo>
                    <a:pt x="189915" y="470776"/>
                  </a:lnTo>
                  <a:close/>
                </a:path>
                <a:path w="190500" h="951864">
                  <a:moveTo>
                    <a:pt x="189915" y="0"/>
                  </a:moveTo>
                  <a:lnTo>
                    <a:pt x="179920" y="0"/>
                  </a:lnTo>
                  <a:lnTo>
                    <a:pt x="179920" y="10007"/>
                  </a:lnTo>
                  <a:lnTo>
                    <a:pt x="189915" y="10007"/>
                  </a:lnTo>
                  <a:lnTo>
                    <a:pt x="189915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9" name="object 379"/>
            <p:cNvSpPr/>
            <p:nvPr/>
          </p:nvSpPr>
          <p:spPr>
            <a:xfrm>
              <a:off x="12178965" y="1804586"/>
              <a:ext cx="102870" cy="1092200"/>
            </a:xfrm>
            <a:custGeom>
              <a:avLst/>
              <a:gdLst/>
              <a:ahLst/>
              <a:cxnLst/>
              <a:rect l="l" t="t" r="r" b="b"/>
              <a:pathLst>
                <a:path w="102870" h="1092200">
                  <a:moveTo>
                    <a:pt x="102770" y="1092198"/>
                  </a:moveTo>
                  <a:lnTo>
                    <a:pt x="0" y="1092198"/>
                  </a:lnTo>
                  <a:lnTo>
                    <a:pt x="0" y="0"/>
                  </a:lnTo>
                  <a:lnTo>
                    <a:pt x="102770" y="0"/>
                  </a:lnTo>
                  <a:lnTo>
                    <a:pt x="102770" y="1092198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0" name="object 380"/>
            <p:cNvSpPr/>
            <p:nvPr/>
          </p:nvSpPr>
          <p:spPr>
            <a:xfrm>
              <a:off x="12380840" y="2896784"/>
              <a:ext cx="10160" cy="10160"/>
            </a:xfrm>
            <a:custGeom>
              <a:avLst/>
              <a:gdLst/>
              <a:ahLst/>
              <a:cxnLst/>
              <a:rect l="l" t="t" r="r" b="b"/>
              <a:pathLst>
                <a:path w="10159" h="10160">
                  <a:moveTo>
                    <a:pt x="9995" y="10014"/>
                  </a:moveTo>
                  <a:lnTo>
                    <a:pt x="0" y="10014"/>
                  </a:lnTo>
                  <a:lnTo>
                    <a:pt x="0" y="0"/>
                  </a:lnTo>
                  <a:lnTo>
                    <a:pt x="9995" y="0"/>
                  </a:lnTo>
                  <a:lnTo>
                    <a:pt x="9995" y="10014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1" name="object 381"/>
            <p:cNvSpPr/>
            <p:nvPr/>
          </p:nvSpPr>
          <p:spPr>
            <a:xfrm>
              <a:off x="12281735" y="2886769"/>
              <a:ext cx="102870" cy="10160"/>
            </a:xfrm>
            <a:custGeom>
              <a:avLst/>
              <a:gdLst/>
              <a:ahLst/>
              <a:cxnLst/>
              <a:rect l="l" t="t" r="r" b="b"/>
              <a:pathLst>
                <a:path w="102870" h="10160">
                  <a:moveTo>
                    <a:pt x="102770" y="10014"/>
                  </a:moveTo>
                  <a:lnTo>
                    <a:pt x="0" y="10014"/>
                  </a:lnTo>
                  <a:lnTo>
                    <a:pt x="0" y="0"/>
                  </a:lnTo>
                  <a:lnTo>
                    <a:pt x="102770" y="0"/>
                  </a:lnTo>
                  <a:lnTo>
                    <a:pt x="102770" y="10014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2" name="object 382"/>
          <p:cNvGrpSpPr/>
          <p:nvPr/>
        </p:nvGrpSpPr>
        <p:grpSpPr>
          <a:xfrm>
            <a:off x="11290953" y="2107366"/>
            <a:ext cx="220756" cy="457760"/>
            <a:chOff x="12440813" y="2388347"/>
            <a:chExt cx="250190" cy="518795"/>
          </a:xfrm>
        </p:grpSpPr>
        <p:sp>
          <p:nvSpPr>
            <p:cNvPr id="383" name="object 383"/>
            <p:cNvSpPr/>
            <p:nvPr/>
          </p:nvSpPr>
          <p:spPr>
            <a:xfrm>
              <a:off x="12440805" y="2896793"/>
              <a:ext cx="130175" cy="10160"/>
            </a:xfrm>
            <a:custGeom>
              <a:avLst/>
              <a:gdLst/>
              <a:ahLst/>
              <a:cxnLst/>
              <a:rect l="l" t="t" r="r" b="b"/>
              <a:pathLst>
                <a:path w="130175" h="101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130175" h="10160">
                  <a:moveTo>
                    <a:pt x="69977" y="0"/>
                  </a:moveTo>
                  <a:lnTo>
                    <a:pt x="59969" y="0"/>
                  </a:lnTo>
                  <a:lnTo>
                    <a:pt x="59969" y="10007"/>
                  </a:lnTo>
                  <a:lnTo>
                    <a:pt x="69977" y="10007"/>
                  </a:lnTo>
                  <a:lnTo>
                    <a:pt x="69977" y="0"/>
                  </a:lnTo>
                  <a:close/>
                </a:path>
                <a:path w="130175" h="10160">
                  <a:moveTo>
                    <a:pt x="129946" y="0"/>
                  </a:moveTo>
                  <a:lnTo>
                    <a:pt x="119951" y="0"/>
                  </a:lnTo>
                  <a:lnTo>
                    <a:pt x="119951" y="10007"/>
                  </a:lnTo>
                  <a:lnTo>
                    <a:pt x="129946" y="10007"/>
                  </a:lnTo>
                  <a:lnTo>
                    <a:pt x="129946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4" name="object 384"/>
            <p:cNvSpPr/>
            <p:nvPr/>
          </p:nvSpPr>
          <p:spPr>
            <a:xfrm>
              <a:off x="12461585" y="2727305"/>
              <a:ext cx="102870" cy="169545"/>
            </a:xfrm>
            <a:custGeom>
              <a:avLst/>
              <a:gdLst/>
              <a:ahLst/>
              <a:cxnLst/>
              <a:rect l="l" t="t" r="r" b="b"/>
              <a:pathLst>
                <a:path w="102870" h="169544">
                  <a:moveTo>
                    <a:pt x="102770" y="169478"/>
                  </a:moveTo>
                  <a:lnTo>
                    <a:pt x="0" y="169478"/>
                  </a:lnTo>
                  <a:lnTo>
                    <a:pt x="0" y="0"/>
                  </a:lnTo>
                  <a:lnTo>
                    <a:pt x="102770" y="0"/>
                  </a:lnTo>
                  <a:lnTo>
                    <a:pt x="102770" y="169478"/>
                  </a:lnTo>
                  <a:close/>
                </a:path>
              </a:pathLst>
            </a:custGeom>
            <a:solidFill>
              <a:srgbClr val="118C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5" name="object 385"/>
            <p:cNvSpPr/>
            <p:nvPr/>
          </p:nvSpPr>
          <p:spPr>
            <a:xfrm>
              <a:off x="12560757" y="2426017"/>
              <a:ext cx="130175" cy="481330"/>
            </a:xfrm>
            <a:custGeom>
              <a:avLst/>
              <a:gdLst/>
              <a:ahLst/>
              <a:cxnLst/>
              <a:rect l="l" t="t" r="r" b="b"/>
              <a:pathLst>
                <a:path w="130175" h="481330">
                  <a:moveTo>
                    <a:pt x="35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3594" y="10007"/>
                  </a:lnTo>
                  <a:lnTo>
                    <a:pt x="3594" y="0"/>
                  </a:lnTo>
                  <a:close/>
                </a:path>
                <a:path w="130175" h="481330">
                  <a:moveTo>
                    <a:pt x="69964" y="470776"/>
                  </a:moveTo>
                  <a:lnTo>
                    <a:pt x="59969" y="470776"/>
                  </a:lnTo>
                  <a:lnTo>
                    <a:pt x="59969" y="480783"/>
                  </a:lnTo>
                  <a:lnTo>
                    <a:pt x="69964" y="480783"/>
                  </a:lnTo>
                  <a:lnTo>
                    <a:pt x="69964" y="470776"/>
                  </a:lnTo>
                  <a:close/>
                </a:path>
                <a:path w="130175" h="481330">
                  <a:moveTo>
                    <a:pt x="129933" y="470776"/>
                  </a:moveTo>
                  <a:lnTo>
                    <a:pt x="119938" y="470776"/>
                  </a:lnTo>
                  <a:lnTo>
                    <a:pt x="119938" y="480783"/>
                  </a:lnTo>
                  <a:lnTo>
                    <a:pt x="129933" y="480783"/>
                  </a:lnTo>
                  <a:lnTo>
                    <a:pt x="129933" y="470776"/>
                  </a:lnTo>
                  <a:close/>
                </a:path>
                <a:path w="130175" h="481330">
                  <a:moveTo>
                    <a:pt x="129933" y="0"/>
                  </a:moveTo>
                  <a:lnTo>
                    <a:pt x="119938" y="0"/>
                  </a:lnTo>
                  <a:lnTo>
                    <a:pt x="119938" y="10007"/>
                  </a:lnTo>
                  <a:lnTo>
                    <a:pt x="129933" y="10007"/>
                  </a:lnTo>
                  <a:lnTo>
                    <a:pt x="12993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6" name="object 386"/>
            <p:cNvSpPr/>
            <p:nvPr/>
          </p:nvSpPr>
          <p:spPr>
            <a:xfrm>
              <a:off x="12564356" y="2388347"/>
              <a:ext cx="102870" cy="508634"/>
            </a:xfrm>
            <a:custGeom>
              <a:avLst/>
              <a:gdLst/>
              <a:ahLst/>
              <a:cxnLst/>
              <a:rect l="l" t="t" r="r" b="b"/>
              <a:pathLst>
                <a:path w="102870" h="508635">
                  <a:moveTo>
                    <a:pt x="102770" y="508437"/>
                  </a:moveTo>
                  <a:lnTo>
                    <a:pt x="0" y="508437"/>
                  </a:lnTo>
                  <a:lnTo>
                    <a:pt x="0" y="0"/>
                  </a:lnTo>
                  <a:lnTo>
                    <a:pt x="102770" y="0"/>
                  </a:lnTo>
                  <a:lnTo>
                    <a:pt x="102770" y="508437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7" name="object 387"/>
          <p:cNvSpPr/>
          <p:nvPr/>
        </p:nvSpPr>
        <p:spPr>
          <a:xfrm>
            <a:off x="11555540" y="255598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8" name="object 388"/>
          <p:cNvSpPr txBox="1"/>
          <p:nvPr/>
        </p:nvSpPr>
        <p:spPr>
          <a:xfrm>
            <a:off x="7059893" y="2477178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0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389" name="object 389"/>
          <p:cNvSpPr/>
          <p:nvPr/>
        </p:nvSpPr>
        <p:spPr>
          <a:xfrm>
            <a:off x="7216301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0" name="object 390"/>
          <p:cNvSpPr/>
          <p:nvPr/>
        </p:nvSpPr>
        <p:spPr>
          <a:xfrm>
            <a:off x="7269219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1" name="object 391"/>
          <p:cNvSpPr/>
          <p:nvPr/>
        </p:nvSpPr>
        <p:spPr>
          <a:xfrm>
            <a:off x="7322136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2" name="object 392"/>
          <p:cNvSpPr/>
          <p:nvPr/>
        </p:nvSpPr>
        <p:spPr>
          <a:xfrm>
            <a:off x="7375053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3" name="object 393"/>
          <p:cNvSpPr/>
          <p:nvPr/>
        </p:nvSpPr>
        <p:spPr>
          <a:xfrm>
            <a:off x="7427971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4" name="object 394"/>
          <p:cNvSpPr/>
          <p:nvPr/>
        </p:nvSpPr>
        <p:spPr>
          <a:xfrm>
            <a:off x="7480889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5" name="object 395"/>
          <p:cNvSpPr/>
          <p:nvPr/>
        </p:nvSpPr>
        <p:spPr>
          <a:xfrm>
            <a:off x="7533806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6" name="object 396"/>
          <p:cNvSpPr/>
          <p:nvPr/>
        </p:nvSpPr>
        <p:spPr>
          <a:xfrm>
            <a:off x="7586724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7" name="object 397"/>
          <p:cNvSpPr/>
          <p:nvPr/>
        </p:nvSpPr>
        <p:spPr>
          <a:xfrm>
            <a:off x="7639641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8" name="object 398"/>
          <p:cNvSpPr/>
          <p:nvPr/>
        </p:nvSpPr>
        <p:spPr>
          <a:xfrm>
            <a:off x="7692558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" name="object 399"/>
          <p:cNvSpPr/>
          <p:nvPr/>
        </p:nvSpPr>
        <p:spPr>
          <a:xfrm>
            <a:off x="7745476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0" name="object 400"/>
          <p:cNvSpPr/>
          <p:nvPr/>
        </p:nvSpPr>
        <p:spPr>
          <a:xfrm>
            <a:off x="7798394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1" name="object 401"/>
          <p:cNvSpPr/>
          <p:nvPr/>
        </p:nvSpPr>
        <p:spPr>
          <a:xfrm>
            <a:off x="7851311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2" name="object 402"/>
          <p:cNvSpPr/>
          <p:nvPr/>
        </p:nvSpPr>
        <p:spPr>
          <a:xfrm>
            <a:off x="7904229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3" name="object 403"/>
          <p:cNvSpPr/>
          <p:nvPr/>
        </p:nvSpPr>
        <p:spPr>
          <a:xfrm>
            <a:off x="8168817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4" name="object 404"/>
          <p:cNvSpPr/>
          <p:nvPr/>
        </p:nvSpPr>
        <p:spPr>
          <a:xfrm>
            <a:off x="8221735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5" name="object 405"/>
          <p:cNvSpPr/>
          <p:nvPr/>
        </p:nvSpPr>
        <p:spPr>
          <a:xfrm>
            <a:off x="8274652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6" name="object 406"/>
          <p:cNvSpPr/>
          <p:nvPr/>
        </p:nvSpPr>
        <p:spPr>
          <a:xfrm>
            <a:off x="8486322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7" name="object 407"/>
          <p:cNvSpPr/>
          <p:nvPr/>
        </p:nvSpPr>
        <p:spPr>
          <a:xfrm>
            <a:off x="8539240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8" name="object 408"/>
          <p:cNvSpPr/>
          <p:nvPr/>
        </p:nvSpPr>
        <p:spPr>
          <a:xfrm>
            <a:off x="8592158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" name="object 409"/>
          <p:cNvSpPr/>
          <p:nvPr/>
        </p:nvSpPr>
        <p:spPr>
          <a:xfrm>
            <a:off x="8856745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0" name="object 410"/>
          <p:cNvSpPr/>
          <p:nvPr/>
        </p:nvSpPr>
        <p:spPr>
          <a:xfrm>
            <a:off x="8909663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" name="object 411"/>
          <p:cNvSpPr/>
          <p:nvPr/>
        </p:nvSpPr>
        <p:spPr>
          <a:xfrm>
            <a:off x="8962580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2" name="object 412"/>
          <p:cNvSpPr/>
          <p:nvPr/>
        </p:nvSpPr>
        <p:spPr>
          <a:xfrm>
            <a:off x="9174250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3" name="object 413"/>
          <p:cNvSpPr/>
          <p:nvPr/>
        </p:nvSpPr>
        <p:spPr>
          <a:xfrm>
            <a:off x="9491756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4" name="object 414"/>
          <p:cNvSpPr/>
          <p:nvPr/>
        </p:nvSpPr>
        <p:spPr>
          <a:xfrm>
            <a:off x="9544674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5" name="object 415"/>
          <p:cNvSpPr/>
          <p:nvPr/>
        </p:nvSpPr>
        <p:spPr>
          <a:xfrm>
            <a:off x="9862179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6" name="object 416"/>
          <p:cNvSpPr/>
          <p:nvPr/>
        </p:nvSpPr>
        <p:spPr>
          <a:xfrm>
            <a:off x="10179684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7" name="object 417"/>
          <p:cNvSpPr/>
          <p:nvPr/>
        </p:nvSpPr>
        <p:spPr>
          <a:xfrm>
            <a:off x="10232602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8" name="object 418"/>
          <p:cNvSpPr/>
          <p:nvPr/>
        </p:nvSpPr>
        <p:spPr>
          <a:xfrm>
            <a:off x="10550107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9" name="object 419"/>
          <p:cNvSpPr/>
          <p:nvPr/>
        </p:nvSpPr>
        <p:spPr>
          <a:xfrm>
            <a:off x="10867613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0" name="object 420"/>
          <p:cNvSpPr/>
          <p:nvPr/>
        </p:nvSpPr>
        <p:spPr>
          <a:xfrm>
            <a:off x="10920530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1" name="object 421"/>
          <p:cNvSpPr/>
          <p:nvPr/>
        </p:nvSpPr>
        <p:spPr>
          <a:xfrm>
            <a:off x="11238035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2" name="object 422"/>
          <p:cNvSpPr/>
          <p:nvPr/>
        </p:nvSpPr>
        <p:spPr>
          <a:xfrm>
            <a:off x="11290953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3" name="object 423"/>
          <p:cNvSpPr/>
          <p:nvPr/>
        </p:nvSpPr>
        <p:spPr>
          <a:xfrm>
            <a:off x="11343871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4" name="object 424"/>
          <p:cNvSpPr/>
          <p:nvPr/>
        </p:nvSpPr>
        <p:spPr>
          <a:xfrm>
            <a:off x="11555540" y="214059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5" name="object 425"/>
          <p:cNvSpPr txBox="1"/>
          <p:nvPr/>
        </p:nvSpPr>
        <p:spPr>
          <a:xfrm>
            <a:off x="7002886" y="2061788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50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26" name="object 426"/>
          <p:cNvSpPr/>
          <p:nvPr/>
        </p:nvSpPr>
        <p:spPr>
          <a:xfrm>
            <a:off x="7216301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7" name="object 427"/>
          <p:cNvSpPr/>
          <p:nvPr/>
        </p:nvSpPr>
        <p:spPr>
          <a:xfrm>
            <a:off x="7269219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8" name="object 428"/>
          <p:cNvSpPr/>
          <p:nvPr/>
        </p:nvSpPr>
        <p:spPr>
          <a:xfrm>
            <a:off x="7322136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9" name="object 429"/>
          <p:cNvSpPr/>
          <p:nvPr/>
        </p:nvSpPr>
        <p:spPr>
          <a:xfrm>
            <a:off x="7375053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" name="object 430"/>
          <p:cNvSpPr/>
          <p:nvPr/>
        </p:nvSpPr>
        <p:spPr>
          <a:xfrm>
            <a:off x="7427971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1" name="object 431"/>
          <p:cNvSpPr/>
          <p:nvPr/>
        </p:nvSpPr>
        <p:spPr>
          <a:xfrm>
            <a:off x="7480889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2" name="object 432"/>
          <p:cNvSpPr/>
          <p:nvPr/>
        </p:nvSpPr>
        <p:spPr>
          <a:xfrm>
            <a:off x="7533806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3" name="object 433"/>
          <p:cNvSpPr/>
          <p:nvPr/>
        </p:nvSpPr>
        <p:spPr>
          <a:xfrm>
            <a:off x="7586724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4" name="object 434"/>
          <p:cNvSpPr/>
          <p:nvPr/>
        </p:nvSpPr>
        <p:spPr>
          <a:xfrm>
            <a:off x="7639641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5" name="object 435"/>
          <p:cNvSpPr/>
          <p:nvPr/>
        </p:nvSpPr>
        <p:spPr>
          <a:xfrm>
            <a:off x="7692558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6" name="object 436"/>
          <p:cNvSpPr/>
          <p:nvPr/>
        </p:nvSpPr>
        <p:spPr>
          <a:xfrm>
            <a:off x="7745476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7" name="object 437"/>
          <p:cNvSpPr/>
          <p:nvPr/>
        </p:nvSpPr>
        <p:spPr>
          <a:xfrm>
            <a:off x="7798394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8" name="object 438"/>
          <p:cNvSpPr/>
          <p:nvPr/>
        </p:nvSpPr>
        <p:spPr>
          <a:xfrm>
            <a:off x="7851311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9" name="object 439"/>
          <p:cNvSpPr/>
          <p:nvPr/>
        </p:nvSpPr>
        <p:spPr>
          <a:xfrm>
            <a:off x="7904229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" name="object 440"/>
          <p:cNvSpPr/>
          <p:nvPr/>
        </p:nvSpPr>
        <p:spPr>
          <a:xfrm>
            <a:off x="7957146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1" name="object 441"/>
          <p:cNvSpPr/>
          <p:nvPr/>
        </p:nvSpPr>
        <p:spPr>
          <a:xfrm>
            <a:off x="8010064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2" name="object 442"/>
          <p:cNvSpPr/>
          <p:nvPr/>
        </p:nvSpPr>
        <p:spPr>
          <a:xfrm>
            <a:off x="8062982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3" name="object 443"/>
          <p:cNvSpPr/>
          <p:nvPr/>
        </p:nvSpPr>
        <p:spPr>
          <a:xfrm>
            <a:off x="8115899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4" name="object 444"/>
          <p:cNvSpPr/>
          <p:nvPr/>
        </p:nvSpPr>
        <p:spPr>
          <a:xfrm>
            <a:off x="8168817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5" name="object 445"/>
          <p:cNvSpPr/>
          <p:nvPr/>
        </p:nvSpPr>
        <p:spPr>
          <a:xfrm>
            <a:off x="8221735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6" name="object 446"/>
          <p:cNvSpPr/>
          <p:nvPr/>
        </p:nvSpPr>
        <p:spPr>
          <a:xfrm>
            <a:off x="8274652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7" name="object 447"/>
          <p:cNvSpPr/>
          <p:nvPr/>
        </p:nvSpPr>
        <p:spPr>
          <a:xfrm>
            <a:off x="8327570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8" name="object 448"/>
          <p:cNvSpPr/>
          <p:nvPr/>
        </p:nvSpPr>
        <p:spPr>
          <a:xfrm>
            <a:off x="8380488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9" name="object 449"/>
          <p:cNvSpPr/>
          <p:nvPr/>
        </p:nvSpPr>
        <p:spPr>
          <a:xfrm>
            <a:off x="8433405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" name="object 450"/>
          <p:cNvSpPr/>
          <p:nvPr/>
        </p:nvSpPr>
        <p:spPr>
          <a:xfrm>
            <a:off x="8486322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" name="object 451"/>
          <p:cNvSpPr/>
          <p:nvPr/>
        </p:nvSpPr>
        <p:spPr>
          <a:xfrm>
            <a:off x="8539240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2" name="object 452"/>
          <p:cNvSpPr/>
          <p:nvPr/>
        </p:nvSpPr>
        <p:spPr>
          <a:xfrm>
            <a:off x="8592158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3" name="object 453"/>
          <p:cNvSpPr/>
          <p:nvPr/>
        </p:nvSpPr>
        <p:spPr>
          <a:xfrm>
            <a:off x="8645075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4" name="object 454"/>
          <p:cNvSpPr/>
          <p:nvPr/>
        </p:nvSpPr>
        <p:spPr>
          <a:xfrm>
            <a:off x="8697993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5" name="object 455"/>
          <p:cNvSpPr/>
          <p:nvPr/>
        </p:nvSpPr>
        <p:spPr>
          <a:xfrm>
            <a:off x="8750910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6" name="object 456"/>
          <p:cNvSpPr/>
          <p:nvPr/>
        </p:nvSpPr>
        <p:spPr>
          <a:xfrm>
            <a:off x="8803827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7" name="object 457"/>
          <p:cNvSpPr/>
          <p:nvPr/>
        </p:nvSpPr>
        <p:spPr>
          <a:xfrm>
            <a:off x="8856745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8" name="object 458"/>
          <p:cNvSpPr/>
          <p:nvPr/>
        </p:nvSpPr>
        <p:spPr>
          <a:xfrm>
            <a:off x="8909663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9" name="object 459"/>
          <p:cNvSpPr/>
          <p:nvPr/>
        </p:nvSpPr>
        <p:spPr>
          <a:xfrm>
            <a:off x="8962580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0" name="object 460"/>
          <p:cNvSpPr/>
          <p:nvPr/>
        </p:nvSpPr>
        <p:spPr>
          <a:xfrm>
            <a:off x="9015498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1" name="object 461"/>
          <p:cNvSpPr/>
          <p:nvPr/>
        </p:nvSpPr>
        <p:spPr>
          <a:xfrm>
            <a:off x="9068415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2" name="object 462"/>
          <p:cNvSpPr/>
          <p:nvPr/>
        </p:nvSpPr>
        <p:spPr>
          <a:xfrm>
            <a:off x="9121333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3" name="object 463"/>
          <p:cNvSpPr/>
          <p:nvPr/>
        </p:nvSpPr>
        <p:spPr>
          <a:xfrm>
            <a:off x="9174250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4" name="object 464"/>
          <p:cNvSpPr/>
          <p:nvPr/>
        </p:nvSpPr>
        <p:spPr>
          <a:xfrm>
            <a:off x="9227168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5" name="object 465"/>
          <p:cNvSpPr/>
          <p:nvPr/>
        </p:nvSpPr>
        <p:spPr>
          <a:xfrm>
            <a:off x="9280085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6" name="object 466"/>
          <p:cNvSpPr/>
          <p:nvPr/>
        </p:nvSpPr>
        <p:spPr>
          <a:xfrm>
            <a:off x="9491756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7" name="object 467"/>
          <p:cNvSpPr/>
          <p:nvPr/>
        </p:nvSpPr>
        <p:spPr>
          <a:xfrm>
            <a:off x="9544674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8" name="object 468"/>
          <p:cNvSpPr/>
          <p:nvPr/>
        </p:nvSpPr>
        <p:spPr>
          <a:xfrm>
            <a:off x="9597591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9" name="object 469"/>
          <p:cNvSpPr/>
          <p:nvPr/>
        </p:nvSpPr>
        <p:spPr>
          <a:xfrm>
            <a:off x="9650508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0" name="object 470"/>
          <p:cNvSpPr/>
          <p:nvPr/>
        </p:nvSpPr>
        <p:spPr>
          <a:xfrm>
            <a:off x="9862179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" name="object 471"/>
          <p:cNvSpPr/>
          <p:nvPr/>
        </p:nvSpPr>
        <p:spPr>
          <a:xfrm>
            <a:off x="9915096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2" name="object 472"/>
          <p:cNvSpPr/>
          <p:nvPr/>
        </p:nvSpPr>
        <p:spPr>
          <a:xfrm>
            <a:off x="9968014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3" name="object 473"/>
          <p:cNvSpPr/>
          <p:nvPr/>
        </p:nvSpPr>
        <p:spPr>
          <a:xfrm>
            <a:off x="10179684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4" name="object 474"/>
          <p:cNvSpPr/>
          <p:nvPr/>
        </p:nvSpPr>
        <p:spPr>
          <a:xfrm>
            <a:off x="10232602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5" name="object 475"/>
          <p:cNvSpPr/>
          <p:nvPr/>
        </p:nvSpPr>
        <p:spPr>
          <a:xfrm>
            <a:off x="10285519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6" name="object 476"/>
          <p:cNvSpPr/>
          <p:nvPr/>
        </p:nvSpPr>
        <p:spPr>
          <a:xfrm>
            <a:off x="10550107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7" name="object 477"/>
          <p:cNvSpPr/>
          <p:nvPr/>
        </p:nvSpPr>
        <p:spPr>
          <a:xfrm>
            <a:off x="10867613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8" name="object 478"/>
          <p:cNvSpPr/>
          <p:nvPr/>
        </p:nvSpPr>
        <p:spPr>
          <a:xfrm>
            <a:off x="10920530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9" name="object 479"/>
          <p:cNvSpPr/>
          <p:nvPr/>
        </p:nvSpPr>
        <p:spPr>
          <a:xfrm>
            <a:off x="10973448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0" name="object 480"/>
          <p:cNvSpPr/>
          <p:nvPr/>
        </p:nvSpPr>
        <p:spPr>
          <a:xfrm>
            <a:off x="11238035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" name="object 481"/>
          <p:cNvSpPr/>
          <p:nvPr/>
        </p:nvSpPr>
        <p:spPr>
          <a:xfrm>
            <a:off x="11290953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2" name="object 482"/>
          <p:cNvSpPr/>
          <p:nvPr/>
        </p:nvSpPr>
        <p:spPr>
          <a:xfrm>
            <a:off x="11343871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3" name="object 483"/>
          <p:cNvSpPr/>
          <p:nvPr/>
        </p:nvSpPr>
        <p:spPr>
          <a:xfrm>
            <a:off x="11396788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4" name="object 484"/>
          <p:cNvSpPr/>
          <p:nvPr/>
        </p:nvSpPr>
        <p:spPr>
          <a:xfrm>
            <a:off x="11449705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5" name="object 485"/>
          <p:cNvSpPr/>
          <p:nvPr/>
        </p:nvSpPr>
        <p:spPr>
          <a:xfrm>
            <a:off x="11502623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6" name="object 486"/>
          <p:cNvSpPr/>
          <p:nvPr/>
        </p:nvSpPr>
        <p:spPr>
          <a:xfrm>
            <a:off x="11555540" y="172520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7" name="object 487"/>
          <p:cNvSpPr txBox="1"/>
          <p:nvPr/>
        </p:nvSpPr>
        <p:spPr>
          <a:xfrm>
            <a:off x="6945880" y="1646398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100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88" name="object 488"/>
          <p:cNvSpPr/>
          <p:nvPr/>
        </p:nvSpPr>
        <p:spPr>
          <a:xfrm>
            <a:off x="7216301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9" name="object 489"/>
          <p:cNvSpPr/>
          <p:nvPr/>
        </p:nvSpPr>
        <p:spPr>
          <a:xfrm>
            <a:off x="7269219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0" name="object 490"/>
          <p:cNvSpPr/>
          <p:nvPr/>
        </p:nvSpPr>
        <p:spPr>
          <a:xfrm>
            <a:off x="7322136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1" name="object 491"/>
          <p:cNvSpPr/>
          <p:nvPr/>
        </p:nvSpPr>
        <p:spPr>
          <a:xfrm>
            <a:off x="7375053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2" name="object 492"/>
          <p:cNvSpPr/>
          <p:nvPr/>
        </p:nvSpPr>
        <p:spPr>
          <a:xfrm>
            <a:off x="7427971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3" name="object 493"/>
          <p:cNvSpPr/>
          <p:nvPr/>
        </p:nvSpPr>
        <p:spPr>
          <a:xfrm>
            <a:off x="7480889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4" name="object 494"/>
          <p:cNvSpPr/>
          <p:nvPr/>
        </p:nvSpPr>
        <p:spPr>
          <a:xfrm>
            <a:off x="7533806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5" name="object 495"/>
          <p:cNvSpPr/>
          <p:nvPr/>
        </p:nvSpPr>
        <p:spPr>
          <a:xfrm>
            <a:off x="7586724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6" name="object 496"/>
          <p:cNvSpPr/>
          <p:nvPr/>
        </p:nvSpPr>
        <p:spPr>
          <a:xfrm>
            <a:off x="7639641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7" name="object 497"/>
          <p:cNvSpPr/>
          <p:nvPr/>
        </p:nvSpPr>
        <p:spPr>
          <a:xfrm>
            <a:off x="7692558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8" name="object 498"/>
          <p:cNvSpPr/>
          <p:nvPr/>
        </p:nvSpPr>
        <p:spPr>
          <a:xfrm>
            <a:off x="7745476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9" name="object 499"/>
          <p:cNvSpPr/>
          <p:nvPr/>
        </p:nvSpPr>
        <p:spPr>
          <a:xfrm>
            <a:off x="7798394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0" name="object 500"/>
          <p:cNvSpPr/>
          <p:nvPr/>
        </p:nvSpPr>
        <p:spPr>
          <a:xfrm>
            <a:off x="7851311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1" name="object 501"/>
          <p:cNvSpPr/>
          <p:nvPr/>
        </p:nvSpPr>
        <p:spPr>
          <a:xfrm>
            <a:off x="7904229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2" name="object 502"/>
          <p:cNvSpPr/>
          <p:nvPr/>
        </p:nvSpPr>
        <p:spPr>
          <a:xfrm>
            <a:off x="7957146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3" name="object 503"/>
          <p:cNvSpPr/>
          <p:nvPr/>
        </p:nvSpPr>
        <p:spPr>
          <a:xfrm>
            <a:off x="8010064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4" name="object 504"/>
          <p:cNvSpPr/>
          <p:nvPr/>
        </p:nvSpPr>
        <p:spPr>
          <a:xfrm>
            <a:off x="8062982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5" name="object 505"/>
          <p:cNvSpPr/>
          <p:nvPr/>
        </p:nvSpPr>
        <p:spPr>
          <a:xfrm>
            <a:off x="8115899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6" name="object 506"/>
          <p:cNvSpPr/>
          <p:nvPr/>
        </p:nvSpPr>
        <p:spPr>
          <a:xfrm>
            <a:off x="8168817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7" name="object 507"/>
          <p:cNvSpPr/>
          <p:nvPr/>
        </p:nvSpPr>
        <p:spPr>
          <a:xfrm>
            <a:off x="8221735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8" name="object 508"/>
          <p:cNvSpPr/>
          <p:nvPr/>
        </p:nvSpPr>
        <p:spPr>
          <a:xfrm>
            <a:off x="8274652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9" name="object 509"/>
          <p:cNvSpPr/>
          <p:nvPr/>
        </p:nvSpPr>
        <p:spPr>
          <a:xfrm>
            <a:off x="8327570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0" name="object 510"/>
          <p:cNvSpPr/>
          <p:nvPr/>
        </p:nvSpPr>
        <p:spPr>
          <a:xfrm>
            <a:off x="8380488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1" name="object 511"/>
          <p:cNvSpPr/>
          <p:nvPr/>
        </p:nvSpPr>
        <p:spPr>
          <a:xfrm>
            <a:off x="8433405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" name="object 512"/>
          <p:cNvSpPr/>
          <p:nvPr/>
        </p:nvSpPr>
        <p:spPr>
          <a:xfrm>
            <a:off x="8486322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3" name="object 513"/>
          <p:cNvSpPr/>
          <p:nvPr/>
        </p:nvSpPr>
        <p:spPr>
          <a:xfrm>
            <a:off x="8539240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4" name="object 514"/>
          <p:cNvSpPr/>
          <p:nvPr/>
        </p:nvSpPr>
        <p:spPr>
          <a:xfrm>
            <a:off x="8592158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5" name="object 515"/>
          <p:cNvSpPr/>
          <p:nvPr/>
        </p:nvSpPr>
        <p:spPr>
          <a:xfrm>
            <a:off x="8645075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6" name="object 516"/>
          <p:cNvSpPr/>
          <p:nvPr/>
        </p:nvSpPr>
        <p:spPr>
          <a:xfrm>
            <a:off x="8697993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7" name="object 517"/>
          <p:cNvSpPr/>
          <p:nvPr/>
        </p:nvSpPr>
        <p:spPr>
          <a:xfrm>
            <a:off x="8750910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8" name="object 518"/>
          <p:cNvSpPr/>
          <p:nvPr/>
        </p:nvSpPr>
        <p:spPr>
          <a:xfrm>
            <a:off x="8803827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9" name="object 519"/>
          <p:cNvSpPr/>
          <p:nvPr/>
        </p:nvSpPr>
        <p:spPr>
          <a:xfrm>
            <a:off x="8856745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0" name="object 520"/>
          <p:cNvSpPr/>
          <p:nvPr/>
        </p:nvSpPr>
        <p:spPr>
          <a:xfrm>
            <a:off x="8909663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1" name="object 521"/>
          <p:cNvSpPr/>
          <p:nvPr/>
        </p:nvSpPr>
        <p:spPr>
          <a:xfrm>
            <a:off x="8962580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2" name="object 522"/>
          <p:cNvSpPr/>
          <p:nvPr/>
        </p:nvSpPr>
        <p:spPr>
          <a:xfrm>
            <a:off x="9015498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3" name="object 523"/>
          <p:cNvSpPr/>
          <p:nvPr/>
        </p:nvSpPr>
        <p:spPr>
          <a:xfrm>
            <a:off x="9068415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4" name="object 524"/>
          <p:cNvSpPr/>
          <p:nvPr/>
        </p:nvSpPr>
        <p:spPr>
          <a:xfrm>
            <a:off x="9121333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5" name="object 525"/>
          <p:cNvSpPr/>
          <p:nvPr/>
        </p:nvSpPr>
        <p:spPr>
          <a:xfrm>
            <a:off x="9174250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6" name="object 526"/>
          <p:cNvSpPr/>
          <p:nvPr/>
        </p:nvSpPr>
        <p:spPr>
          <a:xfrm>
            <a:off x="9227168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7" name="object 527"/>
          <p:cNvSpPr/>
          <p:nvPr/>
        </p:nvSpPr>
        <p:spPr>
          <a:xfrm>
            <a:off x="9280085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8" name="object 528"/>
          <p:cNvSpPr/>
          <p:nvPr/>
        </p:nvSpPr>
        <p:spPr>
          <a:xfrm>
            <a:off x="9333003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9" name="object 529"/>
          <p:cNvSpPr/>
          <p:nvPr/>
        </p:nvSpPr>
        <p:spPr>
          <a:xfrm>
            <a:off x="9385921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0" name="object 530"/>
          <p:cNvSpPr/>
          <p:nvPr/>
        </p:nvSpPr>
        <p:spPr>
          <a:xfrm>
            <a:off x="9438838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1" name="object 531"/>
          <p:cNvSpPr/>
          <p:nvPr/>
        </p:nvSpPr>
        <p:spPr>
          <a:xfrm>
            <a:off x="9491756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" name="object 532"/>
          <p:cNvSpPr/>
          <p:nvPr/>
        </p:nvSpPr>
        <p:spPr>
          <a:xfrm>
            <a:off x="9544674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3" name="object 533"/>
          <p:cNvSpPr/>
          <p:nvPr/>
        </p:nvSpPr>
        <p:spPr>
          <a:xfrm>
            <a:off x="9597591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4" name="object 534"/>
          <p:cNvSpPr/>
          <p:nvPr/>
        </p:nvSpPr>
        <p:spPr>
          <a:xfrm>
            <a:off x="9650508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5" name="object 535"/>
          <p:cNvSpPr/>
          <p:nvPr/>
        </p:nvSpPr>
        <p:spPr>
          <a:xfrm>
            <a:off x="9703427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6" name="object 536"/>
          <p:cNvSpPr/>
          <p:nvPr/>
        </p:nvSpPr>
        <p:spPr>
          <a:xfrm>
            <a:off x="9756344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7" name="object 537"/>
          <p:cNvSpPr/>
          <p:nvPr/>
        </p:nvSpPr>
        <p:spPr>
          <a:xfrm>
            <a:off x="9809261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8" name="object 538"/>
          <p:cNvSpPr/>
          <p:nvPr/>
        </p:nvSpPr>
        <p:spPr>
          <a:xfrm>
            <a:off x="9862179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9" name="object 539"/>
          <p:cNvSpPr/>
          <p:nvPr/>
        </p:nvSpPr>
        <p:spPr>
          <a:xfrm>
            <a:off x="9915096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0" name="object 540"/>
          <p:cNvSpPr/>
          <p:nvPr/>
        </p:nvSpPr>
        <p:spPr>
          <a:xfrm>
            <a:off x="9968014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1" name="object 541"/>
          <p:cNvSpPr/>
          <p:nvPr/>
        </p:nvSpPr>
        <p:spPr>
          <a:xfrm>
            <a:off x="10179684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2" name="object 542"/>
          <p:cNvSpPr/>
          <p:nvPr/>
        </p:nvSpPr>
        <p:spPr>
          <a:xfrm>
            <a:off x="10232602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3" name="object 543"/>
          <p:cNvSpPr/>
          <p:nvPr/>
        </p:nvSpPr>
        <p:spPr>
          <a:xfrm>
            <a:off x="10285519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4" name="object 544"/>
          <p:cNvSpPr/>
          <p:nvPr/>
        </p:nvSpPr>
        <p:spPr>
          <a:xfrm>
            <a:off x="10550107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5" name="object 545"/>
          <p:cNvSpPr/>
          <p:nvPr/>
        </p:nvSpPr>
        <p:spPr>
          <a:xfrm>
            <a:off x="10603024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6" name="object 546"/>
          <p:cNvSpPr/>
          <p:nvPr/>
        </p:nvSpPr>
        <p:spPr>
          <a:xfrm>
            <a:off x="10655942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7" name="object 547"/>
          <p:cNvSpPr/>
          <p:nvPr/>
        </p:nvSpPr>
        <p:spPr>
          <a:xfrm>
            <a:off x="10867613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8" name="object 548"/>
          <p:cNvSpPr/>
          <p:nvPr/>
        </p:nvSpPr>
        <p:spPr>
          <a:xfrm>
            <a:off x="10920530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9" name="object 549"/>
          <p:cNvSpPr/>
          <p:nvPr/>
        </p:nvSpPr>
        <p:spPr>
          <a:xfrm>
            <a:off x="10973448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0" name="object 550"/>
          <p:cNvSpPr/>
          <p:nvPr/>
        </p:nvSpPr>
        <p:spPr>
          <a:xfrm>
            <a:off x="11026365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1" name="object 551"/>
          <p:cNvSpPr/>
          <p:nvPr/>
        </p:nvSpPr>
        <p:spPr>
          <a:xfrm>
            <a:off x="11079283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2" name="object 552"/>
          <p:cNvSpPr/>
          <p:nvPr/>
        </p:nvSpPr>
        <p:spPr>
          <a:xfrm>
            <a:off x="11132200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3" name="object 553"/>
          <p:cNvSpPr/>
          <p:nvPr/>
        </p:nvSpPr>
        <p:spPr>
          <a:xfrm>
            <a:off x="11185118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4" name="object 554"/>
          <p:cNvSpPr/>
          <p:nvPr/>
        </p:nvSpPr>
        <p:spPr>
          <a:xfrm>
            <a:off x="11238035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5" name="object 555"/>
          <p:cNvSpPr/>
          <p:nvPr/>
        </p:nvSpPr>
        <p:spPr>
          <a:xfrm>
            <a:off x="11290953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6" name="object 556"/>
          <p:cNvSpPr/>
          <p:nvPr/>
        </p:nvSpPr>
        <p:spPr>
          <a:xfrm>
            <a:off x="11343871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7" name="object 557"/>
          <p:cNvSpPr/>
          <p:nvPr/>
        </p:nvSpPr>
        <p:spPr>
          <a:xfrm>
            <a:off x="11396788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8" name="object 558"/>
          <p:cNvSpPr/>
          <p:nvPr/>
        </p:nvSpPr>
        <p:spPr>
          <a:xfrm>
            <a:off x="11449705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9" name="object 559"/>
          <p:cNvSpPr/>
          <p:nvPr/>
        </p:nvSpPr>
        <p:spPr>
          <a:xfrm>
            <a:off x="11502623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0" name="object 560"/>
          <p:cNvSpPr/>
          <p:nvPr/>
        </p:nvSpPr>
        <p:spPr>
          <a:xfrm>
            <a:off x="11555540" y="1309817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9995" y="10014"/>
                </a:moveTo>
                <a:lnTo>
                  <a:pt x="0" y="10014"/>
                </a:lnTo>
                <a:lnTo>
                  <a:pt x="0" y="0"/>
                </a:lnTo>
                <a:lnTo>
                  <a:pt x="9995" y="0"/>
                </a:lnTo>
                <a:lnTo>
                  <a:pt x="9995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1" name="object 561"/>
          <p:cNvSpPr txBox="1"/>
          <p:nvPr/>
        </p:nvSpPr>
        <p:spPr>
          <a:xfrm>
            <a:off x="6945880" y="1231009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150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62" name="object 562"/>
          <p:cNvSpPr txBox="1"/>
          <p:nvPr/>
        </p:nvSpPr>
        <p:spPr>
          <a:xfrm>
            <a:off x="6760052" y="1273265"/>
            <a:ext cx="153888" cy="130694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ts val="11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3" b="0" i="0" u="none" strike="noStrike" kern="0" cap="none" spc="-57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 of </a:t>
            </a:r>
            <a:r>
              <a:rPr kumimoji="0" sz="1103" b="0" i="0" u="none" strike="noStrike" kern="0" cap="none" spc="-57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Notifications</a:t>
            </a:r>
            <a:endParaRPr kumimoji="0" sz="110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563" name="object 563"/>
          <p:cNvSpPr txBox="1"/>
          <p:nvPr/>
        </p:nvSpPr>
        <p:spPr>
          <a:xfrm>
            <a:off x="7243878" y="2580209"/>
            <a:ext cx="1950944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>
                <a:tab pos="1711229" algn="l"/>
              </a:tabLst>
              <a:defRPr/>
            </a:pPr>
            <a:r>
              <a:rPr kumimoji="0" sz="838" b="0" i="0" u="none" strike="noStrike" kern="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2010</a:t>
            </a:r>
            <a:r>
              <a:rPr kumimoji="0" sz="838" b="0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</a:t>
            </a:r>
            <a:r>
              <a:rPr kumimoji="0" sz="838" b="0" i="0" u="none" strike="noStrike" kern="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2015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65" name="object 565"/>
          <p:cNvSpPr txBox="1"/>
          <p:nvPr/>
        </p:nvSpPr>
        <p:spPr>
          <a:xfrm>
            <a:off x="10644391" y="2580209"/>
            <a:ext cx="250451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2020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66" name="object 566"/>
          <p:cNvSpPr txBox="1"/>
          <p:nvPr/>
        </p:nvSpPr>
        <p:spPr>
          <a:xfrm>
            <a:off x="7545845" y="2285061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10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67" name="object 567"/>
          <p:cNvSpPr txBox="1"/>
          <p:nvPr/>
        </p:nvSpPr>
        <p:spPr>
          <a:xfrm>
            <a:off x="11286409" y="2218598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18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68" name="object 568"/>
          <p:cNvSpPr txBox="1"/>
          <p:nvPr/>
        </p:nvSpPr>
        <p:spPr>
          <a:xfrm>
            <a:off x="10617513" y="1562283"/>
            <a:ext cx="125506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97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69" name="object 569"/>
          <p:cNvSpPr txBox="1"/>
          <p:nvPr/>
        </p:nvSpPr>
        <p:spPr>
          <a:xfrm>
            <a:off x="7914400" y="2293368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9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70" name="object 570"/>
          <p:cNvSpPr txBox="1"/>
          <p:nvPr/>
        </p:nvSpPr>
        <p:spPr>
          <a:xfrm>
            <a:off x="9586152" y="1612129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91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71" name="object 571"/>
          <p:cNvSpPr txBox="1"/>
          <p:nvPr/>
        </p:nvSpPr>
        <p:spPr>
          <a:xfrm>
            <a:off x="9926203" y="1794900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69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72" name="object 572"/>
          <p:cNvSpPr txBox="1"/>
          <p:nvPr/>
        </p:nvSpPr>
        <p:spPr>
          <a:xfrm>
            <a:off x="8906050" y="2077365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35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73" name="object 573"/>
          <p:cNvSpPr txBox="1"/>
          <p:nvPr/>
        </p:nvSpPr>
        <p:spPr>
          <a:xfrm>
            <a:off x="8565999" y="2127212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29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74" name="object 574"/>
          <p:cNvSpPr txBox="1"/>
          <p:nvPr/>
        </p:nvSpPr>
        <p:spPr>
          <a:xfrm>
            <a:off x="7636525" y="2019211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42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75" name="object 575"/>
          <p:cNvSpPr txBox="1"/>
          <p:nvPr/>
        </p:nvSpPr>
        <p:spPr>
          <a:xfrm>
            <a:off x="11377088" y="1919518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54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76" name="object 576"/>
          <p:cNvSpPr txBox="1"/>
          <p:nvPr/>
        </p:nvSpPr>
        <p:spPr>
          <a:xfrm>
            <a:off x="10328432" y="1022276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162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77" name="object 577"/>
          <p:cNvSpPr txBox="1"/>
          <p:nvPr/>
        </p:nvSpPr>
        <p:spPr>
          <a:xfrm>
            <a:off x="8316628" y="1961056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49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78" name="object 578"/>
          <p:cNvSpPr txBox="1"/>
          <p:nvPr/>
        </p:nvSpPr>
        <p:spPr>
          <a:xfrm>
            <a:off x="7976577" y="1936133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52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79" name="object 579"/>
          <p:cNvSpPr txBox="1"/>
          <p:nvPr/>
        </p:nvSpPr>
        <p:spPr>
          <a:xfrm>
            <a:off x="9308278" y="1445973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111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80" name="object 580"/>
          <p:cNvSpPr txBox="1"/>
          <p:nvPr/>
        </p:nvSpPr>
        <p:spPr>
          <a:xfrm>
            <a:off x="11008535" y="1404434"/>
            <a:ext cx="1938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116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81" name="object 581"/>
          <p:cNvSpPr txBox="1"/>
          <p:nvPr/>
        </p:nvSpPr>
        <p:spPr>
          <a:xfrm>
            <a:off x="8996730" y="1720131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78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82" name="object 582"/>
          <p:cNvSpPr txBox="1"/>
          <p:nvPr/>
        </p:nvSpPr>
        <p:spPr>
          <a:xfrm>
            <a:off x="7755708" y="2368138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0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83" name="object 583"/>
          <p:cNvSpPr txBox="1"/>
          <p:nvPr/>
        </p:nvSpPr>
        <p:spPr>
          <a:xfrm>
            <a:off x="11496273" y="2368138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0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84" name="object 584"/>
          <p:cNvSpPr txBox="1"/>
          <p:nvPr/>
        </p:nvSpPr>
        <p:spPr>
          <a:xfrm>
            <a:off x="10816170" y="2351523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85" name="object 585"/>
          <p:cNvSpPr txBox="1"/>
          <p:nvPr/>
        </p:nvSpPr>
        <p:spPr>
          <a:xfrm>
            <a:off x="10487325" y="2368138"/>
            <a:ext cx="68356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0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86" name="object 586"/>
          <p:cNvSpPr txBox="1"/>
          <p:nvPr/>
        </p:nvSpPr>
        <p:spPr>
          <a:xfrm>
            <a:off x="9796016" y="2368138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0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87" name="object 587"/>
          <p:cNvSpPr txBox="1"/>
          <p:nvPr/>
        </p:nvSpPr>
        <p:spPr>
          <a:xfrm>
            <a:off x="10147272" y="2359302"/>
            <a:ext cx="68356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88" name="object 588"/>
          <p:cNvSpPr txBox="1"/>
          <p:nvPr/>
        </p:nvSpPr>
        <p:spPr>
          <a:xfrm>
            <a:off x="8095759" y="2359302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89" name="object 589"/>
          <p:cNvSpPr txBox="1"/>
          <p:nvPr/>
        </p:nvSpPr>
        <p:spPr>
          <a:xfrm>
            <a:off x="9455965" y="2359302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590" name="object 59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43561" y="739751"/>
            <a:ext cx="87336" cy="87259"/>
          </a:xfrm>
          <a:prstGeom prst="rect">
            <a:avLst/>
          </a:prstGeom>
        </p:spPr>
      </p:pic>
      <p:pic>
        <p:nvPicPr>
          <p:cNvPr id="591" name="object 59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073038" y="739751"/>
            <a:ext cx="87336" cy="87259"/>
          </a:xfrm>
          <a:prstGeom prst="rect">
            <a:avLst/>
          </a:prstGeom>
        </p:spPr>
      </p:pic>
      <p:pic>
        <p:nvPicPr>
          <p:cNvPr id="592" name="object 59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487796" y="739751"/>
            <a:ext cx="87336" cy="87259"/>
          </a:xfrm>
          <a:prstGeom prst="rect">
            <a:avLst/>
          </a:prstGeom>
        </p:spPr>
      </p:pic>
      <p:sp>
        <p:nvSpPr>
          <p:cNvPr id="593" name="object 593"/>
          <p:cNvSpPr txBox="1"/>
          <p:nvPr/>
        </p:nvSpPr>
        <p:spPr>
          <a:xfrm>
            <a:off x="6755294" y="403810"/>
            <a:ext cx="4271069" cy="455687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1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9" b="0" i="0" u="none" strike="noStrike" kern="0" cap="none" spc="-71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 of </a:t>
            </a:r>
            <a:r>
              <a:rPr kumimoji="0" sz="1279" b="0" i="0" u="none" strike="noStrike" kern="0" cap="none" spc="-71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Notifications</a:t>
            </a:r>
            <a:r>
              <a:rPr kumimoji="0" sz="1279" b="0" i="0" u="none" strike="noStrike" kern="0" cap="none" spc="-53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79" b="0" i="0" u="none" strike="noStrike" kern="0" cap="none" spc="-62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by</a:t>
            </a:r>
            <a:r>
              <a:rPr kumimoji="0" sz="1279" b="0" i="0" u="none" strike="noStrike" kern="0" cap="none" spc="-53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79" b="0" i="0" u="none" strike="noStrike" kern="0" cap="none" spc="-84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Year</a:t>
            </a:r>
            <a:r>
              <a:rPr kumimoji="0" sz="1279" b="0" i="0" u="none" strike="noStrike" kern="0" cap="none" spc="-53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79" b="0" i="0" u="none" strike="noStrike" kern="0" cap="none" spc="-75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1279" b="0" i="0" u="none" strike="noStrike" kern="0" cap="none" spc="-49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79" b="0" i="0" u="none" strike="noStrike" kern="0" cap="none" spc="-18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Sex</a:t>
            </a:r>
            <a:r>
              <a:rPr kumimoji="0" sz="1279" b="0" i="0" u="none" strike="noStrike" kern="0" cap="none" spc="-53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endParaRPr kumimoji="0" sz="127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763"/>
              </a:spcBef>
              <a:spcAft>
                <a:spcPts val="0"/>
              </a:spcAft>
              <a:buClrTx/>
              <a:buSzTx/>
              <a:buFontTx/>
              <a:buNone/>
              <a:tabLst>
                <a:tab pos="893717" algn="l"/>
                <a:tab pos="1424344" algn="l"/>
                <a:tab pos="1840664" algn="l"/>
              </a:tabLst>
              <a:defRPr/>
            </a:pPr>
            <a:r>
              <a:rPr kumimoji="0" sz="927" b="1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Sex</a:t>
            </a:r>
            <a:r>
              <a:rPr kumimoji="0" sz="927" b="1" i="0" u="none" strike="noStrike" kern="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1" i="0" u="none" strike="noStrike" kern="0" cap="none" spc="-9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(groups)</a:t>
            </a:r>
            <a:r>
              <a:rPr kumimoji="0" sz="927" b="1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</a:t>
            </a:r>
            <a:r>
              <a:rPr kumimoji="0" sz="927" b="0" i="0" u="none" strike="noStrike" kern="0" cap="none" spc="-9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Female</a:t>
            </a:r>
            <a:r>
              <a:rPr kumimoji="0" sz="927" b="0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</a:t>
            </a:r>
            <a:r>
              <a:rPr kumimoji="0" sz="927" b="0" i="0" u="none" strike="noStrike" kern="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Male</a:t>
            </a:r>
            <a:r>
              <a:rPr kumimoji="0" sz="927" b="0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Not</a:t>
            </a:r>
            <a:r>
              <a:rPr kumimoji="0" sz="927" b="0" i="0" u="none" strike="noStrike" kern="0" cap="none" spc="-13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0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stated</a:t>
            </a:r>
            <a:r>
              <a:rPr kumimoji="0" sz="927" b="0" i="0" u="none" strike="noStrike" kern="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0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&amp;</a:t>
            </a:r>
            <a:r>
              <a:rPr kumimoji="0" sz="927" b="0" i="0" u="none" strike="noStrike" kern="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0" i="0" u="none" strike="noStrike" kern="0" cap="none" spc="-9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Other</a:t>
            </a:r>
            <a:endParaRPr kumimoji="0" sz="92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94" name="object 594"/>
          <p:cNvSpPr/>
          <p:nvPr/>
        </p:nvSpPr>
        <p:spPr>
          <a:xfrm>
            <a:off x="7449751" y="557190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13"/>
                </a:moveTo>
                <a:lnTo>
                  <a:pt x="0" y="10013"/>
                </a:lnTo>
                <a:lnTo>
                  <a:pt x="0" y="0"/>
                </a:lnTo>
                <a:lnTo>
                  <a:pt x="10001" y="0"/>
                </a:lnTo>
                <a:lnTo>
                  <a:pt x="10001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5" name="object 595"/>
          <p:cNvSpPr/>
          <p:nvPr/>
        </p:nvSpPr>
        <p:spPr>
          <a:xfrm>
            <a:off x="7502699" y="557190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13"/>
                </a:moveTo>
                <a:lnTo>
                  <a:pt x="0" y="10013"/>
                </a:lnTo>
                <a:lnTo>
                  <a:pt x="0" y="0"/>
                </a:lnTo>
                <a:lnTo>
                  <a:pt x="10001" y="0"/>
                </a:lnTo>
                <a:lnTo>
                  <a:pt x="10001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6" name="object 596"/>
          <p:cNvSpPr/>
          <p:nvPr/>
        </p:nvSpPr>
        <p:spPr>
          <a:xfrm>
            <a:off x="7555646" y="557190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13"/>
                </a:moveTo>
                <a:lnTo>
                  <a:pt x="0" y="10013"/>
                </a:lnTo>
                <a:lnTo>
                  <a:pt x="0" y="0"/>
                </a:lnTo>
                <a:lnTo>
                  <a:pt x="10001" y="0"/>
                </a:lnTo>
                <a:lnTo>
                  <a:pt x="10001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7" name="object 597"/>
          <p:cNvSpPr/>
          <p:nvPr/>
        </p:nvSpPr>
        <p:spPr>
          <a:xfrm>
            <a:off x="7608595" y="557190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13"/>
                </a:moveTo>
                <a:lnTo>
                  <a:pt x="0" y="10013"/>
                </a:lnTo>
                <a:lnTo>
                  <a:pt x="0" y="0"/>
                </a:lnTo>
                <a:lnTo>
                  <a:pt x="10001" y="0"/>
                </a:lnTo>
                <a:lnTo>
                  <a:pt x="10001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8" name="object 598"/>
          <p:cNvSpPr/>
          <p:nvPr/>
        </p:nvSpPr>
        <p:spPr>
          <a:xfrm>
            <a:off x="7661542" y="5571903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13"/>
                </a:moveTo>
                <a:lnTo>
                  <a:pt x="0" y="10013"/>
                </a:lnTo>
                <a:lnTo>
                  <a:pt x="0" y="0"/>
                </a:lnTo>
                <a:lnTo>
                  <a:pt x="10001" y="0"/>
                </a:lnTo>
                <a:lnTo>
                  <a:pt x="10001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4" name="object 674"/>
          <p:cNvSpPr/>
          <p:nvPr/>
        </p:nvSpPr>
        <p:spPr>
          <a:xfrm>
            <a:off x="7449751" y="452638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13"/>
                </a:moveTo>
                <a:lnTo>
                  <a:pt x="0" y="10013"/>
                </a:lnTo>
                <a:lnTo>
                  <a:pt x="0" y="0"/>
                </a:lnTo>
                <a:lnTo>
                  <a:pt x="10001" y="0"/>
                </a:lnTo>
                <a:lnTo>
                  <a:pt x="10001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5" name="object 675"/>
          <p:cNvSpPr/>
          <p:nvPr/>
        </p:nvSpPr>
        <p:spPr>
          <a:xfrm>
            <a:off x="7502699" y="452638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13"/>
                </a:moveTo>
                <a:lnTo>
                  <a:pt x="0" y="10013"/>
                </a:lnTo>
                <a:lnTo>
                  <a:pt x="0" y="0"/>
                </a:lnTo>
                <a:lnTo>
                  <a:pt x="10001" y="0"/>
                </a:lnTo>
                <a:lnTo>
                  <a:pt x="10001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6" name="object 676"/>
          <p:cNvSpPr/>
          <p:nvPr/>
        </p:nvSpPr>
        <p:spPr>
          <a:xfrm>
            <a:off x="7555646" y="452638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13"/>
                </a:moveTo>
                <a:lnTo>
                  <a:pt x="0" y="10013"/>
                </a:lnTo>
                <a:lnTo>
                  <a:pt x="0" y="0"/>
                </a:lnTo>
                <a:lnTo>
                  <a:pt x="10001" y="0"/>
                </a:lnTo>
                <a:lnTo>
                  <a:pt x="10001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7" name="object 677"/>
          <p:cNvSpPr/>
          <p:nvPr/>
        </p:nvSpPr>
        <p:spPr>
          <a:xfrm>
            <a:off x="7608595" y="452638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13"/>
                </a:moveTo>
                <a:lnTo>
                  <a:pt x="0" y="10013"/>
                </a:lnTo>
                <a:lnTo>
                  <a:pt x="0" y="0"/>
                </a:lnTo>
                <a:lnTo>
                  <a:pt x="10001" y="0"/>
                </a:lnTo>
                <a:lnTo>
                  <a:pt x="10001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8" name="object 678"/>
          <p:cNvSpPr/>
          <p:nvPr/>
        </p:nvSpPr>
        <p:spPr>
          <a:xfrm>
            <a:off x="7661542" y="452638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13"/>
                </a:moveTo>
                <a:lnTo>
                  <a:pt x="0" y="10013"/>
                </a:lnTo>
                <a:lnTo>
                  <a:pt x="0" y="0"/>
                </a:lnTo>
                <a:lnTo>
                  <a:pt x="10001" y="0"/>
                </a:lnTo>
                <a:lnTo>
                  <a:pt x="10001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1" name="object 681"/>
          <p:cNvSpPr/>
          <p:nvPr/>
        </p:nvSpPr>
        <p:spPr>
          <a:xfrm>
            <a:off x="7449751" y="34808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13"/>
                </a:moveTo>
                <a:lnTo>
                  <a:pt x="0" y="10013"/>
                </a:lnTo>
                <a:lnTo>
                  <a:pt x="0" y="0"/>
                </a:lnTo>
                <a:lnTo>
                  <a:pt x="10001" y="0"/>
                </a:lnTo>
                <a:lnTo>
                  <a:pt x="10001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2" name="object 682"/>
          <p:cNvSpPr/>
          <p:nvPr/>
        </p:nvSpPr>
        <p:spPr>
          <a:xfrm>
            <a:off x="7502699" y="34808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13"/>
                </a:moveTo>
                <a:lnTo>
                  <a:pt x="0" y="10013"/>
                </a:lnTo>
                <a:lnTo>
                  <a:pt x="0" y="0"/>
                </a:lnTo>
                <a:lnTo>
                  <a:pt x="10001" y="0"/>
                </a:lnTo>
                <a:lnTo>
                  <a:pt x="10001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3" name="object 683"/>
          <p:cNvSpPr/>
          <p:nvPr/>
        </p:nvSpPr>
        <p:spPr>
          <a:xfrm>
            <a:off x="7555646" y="34808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13"/>
                </a:moveTo>
                <a:lnTo>
                  <a:pt x="0" y="10013"/>
                </a:lnTo>
                <a:lnTo>
                  <a:pt x="0" y="0"/>
                </a:lnTo>
                <a:lnTo>
                  <a:pt x="10001" y="0"/>
                </a:lnTo>
                <a:lnTo>
                  <a:pt x="10001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4" name="object 684"/>
          <p:cNvSpPr/>
          <p:nvPr/>
        </p:nvSpPr>
        <p:spPr>
          <a:xfrm>
            <a:off x="7608595" y="34808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13"/>
                </a:moveTo>
                <a:lnTo>
                  <a:pt x="0" y="10013"/>
                </a:lnTo>
                <a:lnTo>
                  <a:pt x="0" y="0"/>
                </a:lnTo>
                <a:lnTo>
                  <a:pt x="10001" y="0"/>
                </a:lnTo>
                <a:lnTo>
                  <a:pt x="10001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5" name="object 685"/>
          <p:cNvSpPr/>
          <p:nvPr/>
        </p:nvSpPr>
        <p:spPr>
          <a:xfrm>
            <a:off x="7661542" y="34808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13"/>
                </a:moveTo>
                <a:lnTo>
                  <a:pt x="0" y="10013"/>
                </a:lnTo>
                <a:lnTo>
                  <a:pt x="0" y="0"/>
                </a:lnTo>
                <a:lnTo>
                  <a:pt x="10001" y="0"/>
                </a:lnTo>
                <a:lnTo>
                  <a:pt x="10001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" name="object 686"/>
          <p:cNvSpPr/>
          <p:nvPr/>
        </p:nvSpPr>
        <p:spPr>
          <a:xfrm>
            <a:off x="7714489" y="3480876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1" y="10013"/>
                </a:moveTo>
                <a:lnTo>
                  <a:pt x="0" y="10013"/>
                </a:lnTo>
                <a:lnTo>
                  <a:pt x="0" y="0"/>
                </a:lnTo>
                <a:lnTo>
                  <a:pt x="10001" y="0"/>
                </a:lnTo>
                <a:lnTo>
                  <a:pt x="10001" y="10013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2" name="object 782"/>
          <p:cNvSpPr txBox="1"/>
          <p:nvPr/>
        </p:nvSpPr>
        <p:spPr>
          <a:xfrm>
            <a:off x="4581989" y="2744803"/>
            <a:ext cx="2308972" cy="317960"/>
          </a:xfrm>
          <a:prstGeom prst="rect">
            <a:avLst/>
          </a:prstGeom>
        </p:spPr>
        <p:txBody>
          <a:bodyPr vert="horz" wrap="square" lIns="0" tIns="19610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1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27" b="0" i="0" u="none" strike="noStrike" kern="0" cap="none" spc="-9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GONORRHEA</a:t>
            </a:r>
            <a:endParaRPr kumimoji="0" sz="92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27" b="0" i="0" u="none" strike="noStrike" kern="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NB:</a:t>
            </a:r>
            <a:r>
              <a:rPr kumimoji="0" sz="927" b="0" i="0" u="none" strike="noStrike" kern="0" cap="none" spc="247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0" i="0" u="none" strike="noStrike" kern="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2022</a:t>
            </a:r>
            <a:r>
              <a:rPr kumimoji="0" sz="927" b="0" i="0" u="none" strike="noStrike" kern="0" cap="none" spc="-4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0" i="0" u="none" strike="noStrike" kern="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Data</a:t>
            </a:r>
            <a:r>
              <a:rPr kumimoji="0" sz="927" b="0" i="0" u="none" strike="noStrike" kern="0" cap="none" spc="-4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0" i="0" u="none" strike="noStrike" kern="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only</a:t>
            </a:r>
            <a:r>
              <a:rPr kumimoji="0" sz="927" b="0" i="0" u="none" strike="noStrike" kern="0" cap="none" spc="-4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0" i="0" u="none" strike="noStrike" kern="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half</a:t>
            </a:r>
            <a:r>
              <a:rPr kumimoji="0" sz="927" b="0" i="0" u="none" strike="noStrike" kern="0" cap="none" spc="-4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0" i="0" u="none" strike="noStrike" kern="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year</a:t>
            </a:r>
            <a:r>
              <a:rPr kumimoji="0" sz="927" b="0" i="0" u="none" strike="noStrike" kern="0" cap="none" spc="-4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0" i="0" u="none" strike="noStrike" kern="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(June</a:t>
            </a:r>
            <a:r>
              <a:rPr kumimoji="0" sz="927" b="0" i="0" u="none" strike="noStrike" kern="0" cap="none" spc="-4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0" i="0" u="none" strike="noStrike" kern="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30</a:t>
            </a:r>
            <a:r>
              <a:rPr kumimoji="0" sz="927" b="0" i="0" u="none" strike="noStrike" kern="0" cap="none" spc="-4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0" i="0" u="none" strike="noStrike" kern="0" cap="none" spc="-9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2022)</a:t>
            </a:r>
            <a:endParaRPr kumimoji="0" sz="92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967" name="Picture 9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921" y="3378350"/>
            <a:ext cx="7840136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31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1929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648" y="481016"/>
            <a:ext cx="10034327" cy="601144"/>
          </a:xfrm>
        </p:spPr>
        <p:txBody>
          <a:bodyPr>
            <a:normAutofit fontScale="90000"/>
          </a:bodyPr>
          <a:lstStyle/>
          <a:p>
            <a:pPr algn="l"/>
            <a:r>
              <a:rPr lang="en-GB">
                <a:latin typeface="Roihu" panose="02000000000000000000" pitchFamily="50" charset="0"/>
              </a:rPr>
              <a:t>Syphilis</a:t>
            </a:r>
            <a:endParaRPr lang="en-AU">
              <a:latin typeface="Roihu" panose="02000000000000000000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360" y="6317468"/>
            <a:ext cx="348603" cy="348603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0270" y="4116597"/>
          <a:ext cx="4013200" cy="2095500"/>
        </p:xfrm>
        <a:graphic>
          <a:graphicData uri="http://schemas.openxmlformats.org/drawingml/2006/table">
            <a:tbl>
              <a:tblPr/>
              <a:tblGrid>
                <a:gridCol w="1331393">
                  <a:extLst>
                    <a:ext uri="{9D8B030D-6E8A-4147-A177-3AD203B41FA5}">
                      <a16:colId xmlns:a16="http://schemas.microsoft.com/office/drawing/2014/main" val="1283849147"/>
                    </a:ext>
                  </a:extLst>
                </a:gridCol>
                <a:gridCol w="865406">
                  <a:extLst>
                    <a:ext uri="{9D8B030D-6E8A-4147-A177-3AD203B41FA5}">
                      <a16:colId xmlns:a16="http://schemas.microsoft.com/office/drawing/2014/main" val="1155478406"/>
                    </a:ext>
                  </a:extLst>
                </a:gridCol>
                <a:gridCol w="1207764">
                  <a:extLst>
                    <a:ext uri="{9D8B030D-6E8A-4147-A177-3AD203B41FA5}">
                      <a16:colId xmlns:a16="http://schemas.microsoft.com/office/drawing/2014/main" val="4250372423"/>
                    </a:ext>
                  </a:extLst>
                </a:gridCol>
                <a:gridCol w="608637">
                  <a:extLst>
                    <a:ext uri="{9D8B030D-6E8A-4147-A177-3AD203B41FA5}">
                      <a16:colId xmlns:a16="http://schemas.microsoft.com/office/drawing/2014/main" val="216080999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LGA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Cases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 per 100k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ERP 2021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79066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Colac Otway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9220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Corangamite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9812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Glenelg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45871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Golden Plains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33227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Greater Geelong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270776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9430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Moyne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88789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Queenscliffe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9843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Southern Grampians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84210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 Coast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5291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Warrnambool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94526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187078" y="4087279"/>
          <a:ext cx="3404563" cy="2095500"/>
        </p:xfrm>
        <a:graphic>
          <a:graphicData uri="http://schemas.openxmlformats.org/drawingml/2006/table">
            <a:tbl>
              <a:tblPr/>
              <a:tblGrid>
                <a:gridCol w="1331393">
                  <a:extLst>
                    <a:ext uri="{9D8B030D-6E8A-4147-A177-3AD203B41FA5}">
                      <a16:colId xmlns:a16="http://schemas.microsoft.com/office/drawing/2014/main" val="740379840"/>
                    </a:ext>
                  </a:extLst>
                </a:gridCol>
                <a:gridCol w="865406">
                  <a:extLst>
                    <a:ext uri="{9D8B030D-6E8A-4147-A177-3AD203B41FA5}">
                      <a16:colId xmlns:a16="http://schemas.microsoft.com/office/drawing/2014/main" val="1234930800"/>
                    </a:ext>
                  </a:extLst>
                </a:gridCol>
                <a:gridCol w="1207764">
                  <a:extLst>
                    <a:ext uri="{9D8B030D-6E8A-4147-A177-3AD203B41FA5}">
                      <a16:colId xmlns:a16="http://schemas.microsoft.com/office/drawing/2014/main" val="415929717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LGA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Cases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 per 100k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50796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Colac Otway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26912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Corangamite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41277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Glenelg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4912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Golden Plains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96669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Greater Geelong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63125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Moyne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93783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Queenscliffe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352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Southern Grampians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7147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 Coast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2338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Warrnambool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632999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96" y="1030991"/>
            <a:ext cx="5359329" cy="3126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34" y="1133328"/>
            <a:ext cx="5008455" cy="2921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26" y="3101807"/>
            <a:ext cx="1113508" cy="6495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203" y="3036641"/>
            <a:ext cx="1314250" cy="7666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597" y="3929694"/>
            <a:ext cx="1265856" cy="7384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26" y="3788385"/>
            <a:ext cx="1113508" cy="64954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048543" y="2942546"/>
            <a:ext cx="997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Infectious</a:t>
            </a: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2405" y="3025676"/>
            <a:ext cx="997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Infectious</a:t>
            </a: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13588" y="3711776"/>
            <a:ext cx="997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Late</a:t>
            </a: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14517" y="3865665"/>
            <a:ext cx="997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Late</a:t>
            </a: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84751" y="1152705"/>
            <a:ext cx="1043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ihu" panose="02000000000000000000" pitchFamily="50" charset="0"/>
                <a:ea typeface="+mn-ea"/>
                <a:cs typeface="+mn-cs"/>
              </a:rPr>
              <a:t>BSW n=88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8516" y="1155258"/>
            <a:ext cx="481830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ihu" panose="02000000000000000000" pitchFamily="50" charset="0"/>
                <a:ea typeface="+mn-ea"/>
                <a:cs typeface="+mn-cs"/>
              </a:rPr>
              <a:t>Syphilis – </a:t>
            </a:r>
            <a:r>
              <a:rPr kumimoji="0" lang="en-AU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ihu" panose="02000000000000000000" pitchFamily="50" charset="0"/>
                <a:ea typeface="+mn-ea"/>
                <a:cs typeface="+mn-cs"/>
              </a:rPr>
              <a:t>Infectious &amp; Late </a:t>
            </a: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ihu" panose="02000000000000000000" pitchFamily="50" charset="0"/>
                <a:ea typeface="+mn-ea"/>
                <a:cs typeface="+mn-cs"/>
              </a:rPr>
              <a:t>(Five year period, 2017-2021)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41246" y="1152706"/>
            <a:ext cx="146738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ihu" panose="02000000000000000000" pitchFamily="50" charset="0"/>
                <a:ea typeface="+mn-ea"/>
                <a:cs typeface="+mn-cs"/>
              </a:rPr>
              <a:t>  Syphilis (2022)</a:t>
            </a:r>
          </a:p>
        </p:txBody>
      </p:sp>
    </p:spTree>
    <p:extLst>
      <p:ext uri="{BB962C8B-B14F-4D97-AF65-F5344CB8AC3E}">
        <p14:creationId xmlns:p14="http://schemas.microsoft.com/office/powerpoint/2010/main" val="186517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8578" y="1947977"/>
            <a:ext cx="379879" cy="298637"/>
            <a:chOff x="708121" y="2207707"/>
            <a:chExt cx="430530" cy="338455"/>
          </a:xfrm>
        </p:grpSpPr>
        <p:sp>
          <p:nvSpPr>
            <p:cNvPr id="3" name="object 3"/>
            <p:cNvSpPr/>
            <p:nvPr/>
          </p:nvSpPr>
          <p:spPr>
            <a:xfrm>
              <a:off x="708113" y="2535656"/>
              <a:ext cx="430530" cy="10160"/>
            </a:xfrm>
            <a:custGeom>
              <a:avLst/>
              <a:gdLst/>
              <a:ahLst/>
              <a:cxnLst/>
              <a:rect l="l" t="t" r="r" b="b"/>
              <a:pathLst>
                <a:path w="430530" h="10160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30530" h="10160">
                  <a:moveTo>
                    <a:pt x="70015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15" y="10007"/>
                  </a:lnTo>
                  <a:lnTo>
                    <a:pt x="70015" y="0"/>
                  </a:lnTo>
                  <a:close/>
                </a:path>
                <a:path w="430530" h="10160">
                  <a:moveTo>
                    <a:pt x="130035" y="0"/>
                  </a:moveTo>
                  <a:lnTo>
                    <a:pt x="120027" y="0"/>
                  </a:lnTo>
                  <a:lnTo>
                    <a:pt x="120027" y="10007"/>
                  </a:lnTo>
                  <a:lnTo>
                    <a:pt x="130035" y="10007"/>
                  </a:lnTo>
                  <a:lnTo>
                    <a:pt x="130035" y="0"/>
                  </a:lnTo>
                  <a:close/>
                </a:path>
                <a:path w="430530" h="10160">
                  <a:moveTo>
                    <a:pt x="190055" y="0"/>
                  </a:moveTo>
                  <a:lnTo>
                    <a:pt x="180047" y="0"/>
                  </a:lnTo>
                  <a:lnTo>
                    <a:pt x="180047" y="10007"/>
                  </a:lnTo>
                  <a:lnTo>
                    <a:pt x="190055" y="10007"/>
                  </a:lnTo>
                  <a:lnTo>
                    <a:pt x="190055" y="0"/>
                  </a:lnTo>
                  <a:close/>
                </a:path>
                <a:path w="430530" h="10160">
                  <a:moveTo>
                    <a:pt x="250075" y="0"/>
                  </a:moveTo>
                  <a:lnTo>
                    <a:pt x="240068" y="0"/>
                  </a:lnTo>
                  <a:lnTo>
                    <a:pt x="240068" y="10007"/>
                  </a:lnTo>
                  <a:lnTo>
                    <a:pt x="250075" y="10007"/>
                  </a:lnTo>
                  <a:lnTo>
                    <a:pt x="250075" y="0"/>
                  </a:lnTo>
                  <a:close/>
                </a:path>
                <a:path w="430530" h="10160">
                  <a:moveTo>
                    <a:pt x="310083" y="0"/>
                  </a:moveTo>
                  <a:lnTo>
                    <a:pt x="300088" y="0"/>
                  </a:lnTo>
                  <a:lnTo>
                    <a:pt x="300088" y="10007"/>
                  </a:lnTo>
                  <a:lnTo>
                    <a:pt x="310083" y="10007"/>
                  </a:lnTo>
                  <a:lnTo>
                    <a:pt x="310083" y="0"/>
                  </a:lnTo>
                  <a:close/>
                </a:path>
                <a:path w="430530" h="10160">
                  <a:moveTo>
                    <a:pt x="370103" y="0"/>
                  </a:moveTo>
                  <a:lnTo>
                    <a:pt x="360095" y="0"/>
                  </a:lnTo>
                  <a:lnTo>
                    <a:pt x="360095" y="10007"/>
                  </a:lnTo>
                  <a:lnTo>
                    <a:pt x="370103" y="10007"/>
                  </a:lnTo>
                  <a:lnTo>
                    <a:pt x="370103" y="0"/>
                  </a:lnTo>
                  <a:close/>
                </a:path>
                <a:path w="430530" h="10160">
                  <a:moveTo>
                    <a:pt x="430123" y="0"/>
                  </a:moveTo>
                  <a:lnTo>
                    <a:pt x="420116" y="0"/>
                  </a:lnTo>
                  <a:lnTo>
                    <a:pt x="420116" y="10007"/>
                  </a:lnTo>
                  <a:lnTo>
                    <a:pt x="430123" y="10007"/>
                  </a:lnTo>
                  <a:lnTo>
                    <a:pt x="43012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708121" y="2338884"/>
              <a:ext cx="393700" cy="196850"/>
            </a:xfrm>
            <a:custGeom>
              <a:avLst/>
              <a:gdLst/>
              <a:ahLst/>
              <a:cxnLst/>
              <a:rect l="l" t="t" r="r" b="b"/>
              <a:pathLst>
                <a:path w="393700" h="196850">
                  <a:moveTo>
                    <a:pt x="393275" y="196764"/>
                  </a:moveTo>
                  <a:lnTo>
                    <a:pt x="0" y="196764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196764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708121" y="2207707"/>
              <a:ext cx="393700" cy="131445"/>
            </a:xfrm>
            <a:custGeom>
              <a:avLst/>
              <a:gdLst/>
              <a:ahLst/>
              <a:cxnLst/>
              <a:rect l="l" t="t" r="r" b="b"/>
              <a:pathLst>
                <a:path w="393700" h="131444">
                  <a:moveTo>
                    <a:pt x="393275" y="131176"/>
                  </a:moveTo>
                  <a:lnTo>
                    <a:pt x="0" y="131176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131176"/>
                  </a:lnTo>
                  <a:close/>
                </a:path>
              </a:pathLst>
            </a:custGeom>
            <a:solidFill>
              <a:srgbClr val="6A007B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362223" y="2063720"/>
            <a:ext cx="379879" cy="182656"/>
            <a:chOff x="1188253" y="2338883"/>
            <a:chExt cx="430530" cy="207010"/>
          </a:xfrm>
        </p:grpSpPr>
        <p:sp>
          <p:nvSpPr>
            <p:cNvPr id="7" name="object 7"/>
            <p:cNvSpPr/>
            <p:nvPr/>
          </p:nvSpPr>
          <p:spPr>
            <a:xfrm>
              <a:off x="1188250" y="2535656"/>
              <a:ext cx="430530" cy="10160"/>
            </a:xfrm>
            <a:custGeom>
              <a:avLst/>
              <a:gdLst/>
              <a:ahLst/>
              <a:cxnLst/>
              <a:rect l="l" t="t" r="r" b="b"/>
              <a:pathLst>
                <a:path w="430530" h="101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430530" h="10160">
                  <a:moveTo>
                    <a:pt x="70015" y="0"/>
                  </a:moveTo>
                  <a:lnTo>
                    <a:pt x="60007" y="0"/>
                  </a:lnTo>
                  <a:lnTo>
                    <a:pt x="60007" y="10007"/>
                  </a:lnTo>
                  <a:lnTo>
                    <a:pt x="70015" y="10007"/>
                  </a:lnTo>
                  <a:lnTo>
                    <a:pt x="70015" y="0"/>
                  </a:lnTo>
                  <a:close/>
                </a:path>
                <a:path w="430530" h="10160">
                  <a:moveTo>
                    <a:pt x="130035" y="0"/>
                  </a:moveTo>
                  <a:lnTo>
                    <a:pt x="120027" y="0"/>
                  </a:lnTo>
                  <a:lnTo>
                    <a:pt x="120027" y="10007"/>
                  </a:lnTo>
                  <a:lnTo>
                    <a:pt x="130035" y="10007"/>
                  </a:lnTo>
                  <a:lnTo>
                    <a:pt x="130035" y="0"/>
                  </a:lnTo>
                  <a:close/>
                </a:path>
                <a:path w="430530" h="10160">
                  <a:moveTo>
                    <a:pt x="190055" y="0"/>
                  </a:moveTo>
                  <a:lnTo>
                    <a:pt x="180047" y="0"/>
                  </a:lnTo>
                  <a:lnTo>
                    <a:pt x="180047" y="10007"/>
                  </a:lnTo>
                  <a:lnTo>
                    <a:pt x="190055" y="10007"/>
                  </a:lnTo>
                  <a:lnTo>
                    <a:pt x="190055" y="0"/>
                  </a:lnTo>
                  <a:close/>
                </a:path>
                <a:path w="430530" h="10160">
                  <a:moveTo>
                    <a:pt x="250063" y="0"/>
                  </a:moveTo>
                  <a:lnTo>
                    <a:pt x="240068" y="0"/>
                  </a:lnTo>
                  <a:lnTo>
                    <a:pt x="240068" y="10007"/>
                  </a:lnTo>
                  <a:lnTo>
                    <a:pt x="250063" y="10007"/>
                  </a:lnTo>
                  <a:lnTo>
                    <a:pt x="250063" y="0"/>
                  </a:lnTo>
                  <a:close/>
                </a:path>
                <a:path w="430530" h="10160">
                  <a:moveTo>
                    <a:pt x="310083" y="0"/>
                  </a:moveTo>
                  <a:lnTo>
                    <a:pt x="300075" y="0"/>
                  </a:lnTo>
                  <a:lnTo>
                    <a:pt x="300075" y="10007"/>
                  </a:lnTo>
                  <a:lnTo>
                    <a:pt x="310083" y="10007"/>
                  </a:lnTo>
                  <a:lnTo>
                    <a:pt x="310083" y="0"/>
                  </a:lnTo>
                  <a:close/>
                </a:path>
                <a:path w="430530" h="10160">
                  <a:moveTo>
                    <a:pt x="370103" y="0"/>
                  </a:moveTo>
                  <a:lnTo>
                    <a:pt x="360095" y="0"/>
                  </a:lnTo>
                  <a:lnTo>
                    <a:pt x="360095" y="10007"/>
                  </a:lnTo>
                  <a:lnTo>
                    <a:pt x="370103" y="10007"/>
                  </a:lnTo>
                  <a:lnTo>
                    <a:pt x="370103" y="0"/>
                  </a:lnTo>
                  <a:close/>
                </a:path>
                <a:path w="430530" h="10160">
                  <a:moveTo>
                    <a:pt x="430110" y="0"/>
                  </a:moveTo>
                  <a:lnTo>
                    <a:pt x="420116" y="0"/>
                  </a:lnTo>
                  <a:lnTo>
                    <a:pt x="420116" y="10007"/>
                  </a:lnTo>
                  <a:lnTo>
                    <a:pt x="430110" y="10007"/>
                  </a:lnTo>
                  <a:lnTo>
                    <a:pt x="430110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199715" y="2502854"/>
              <a:ext cx="393700" cy="33020"/>
            </a:xfrm>
            <a:custGeom>
              <a:avLst/>
              <a:gdLst/>
              <a:ahLst/>
              <a:cxnLst/>
              <a:rect l="l" t="t" r="r" b="b"/>
              <a:pathLst>
                <a:path w="393700" h="33019">
                  <a:moveTo>
                    <a:pt x="393275" y="32794"/>
                  </a:moveTo>
                  <a:lnTo>
                    <a:pt x="0" y="32794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32794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199715" y="2404472"/>
              <a:ext cx="393700" cy="98425"/>
            </a:xfrm>
            <a:custGeom>
              <a:avLst/>
              <a:gdLst/>
              <a:ahLst/>
              <a:cxnLst/>
              <a:rect l="l" t="t" r="r" b="b"/>
              <a:pathLst>
                <a:path w="393700" h="98425">
                  <a:moveTo>
                    <a:pt x="393275" y="98382"/>
                  </a:moveTo>
                  <a:lnTo>
                    <a:pt x="0" y="98382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98382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199715" y="2338883"/>
              <a:ext cx="393700" cy="66040"/>
            </a:xfrm>
            <a:custGeom>
              <a:avLst/>
              <a:gdLst/>
              <a:ahLst/>
              <a:cxnLst/>
              <a:rect l="l" t="t" r="r" b="b"/>
              <a:pathLst>
                <a:path w="393700" h="66039">
                  <a:moveTo>
                    <a:pt x="393275" y="65588"/>
                  </a:moveTo>
                  <a:lnTo>
                    <a:pt x="0" y="65588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65588"/>
                  </a:lnTo>
                  <a:close/>
                </a:path>
              </a:pathLst>
            </a:custGeom>
            <a:solidFill>
              <a:srgbClr val="6A007B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785870" y="1600746"/>
            <a:ext cx="379879" cy="645459"/>
            <a:chOff x="1668386" y="1814179"/>
            <a:chExt cx="430530" cy="731520"/>
          </a:xfrm>
        </p:grpSpPr>
        <p:sp>
          <p:nvSpPr>
            <p:cNvPr id="12" name="object 12"/>
            <p:cNvSpPr/>
            <p:nvPr/>
          </p:nvSpPr>
          <p:spPr>
            <a:xfrm>
              <a:off x="1668386" y="2535656"/>
              <a:ext cx="430530" cy="10160"/>
            </a:xfrm>
            <a:custGeom>
              <a:avLst/>
              <a:gdLst/>
              <a:ahLst/>
              <a:cxnLst/>
              <a:rect l="l" t="t" r="r" b="b"/>
              <a:pathLst>
                <a:path w="430530" h="101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430530" h="10160">
                  <a:moveTo>
                    <a:pt x="70015" y="0"/>
                  </a:moveTo>
                  <a:lnTo>
                    <a:pt x="60007" y="0"/>
                  </a:lnTo>
                  <a:lnTo>
                    <a:pt x="60007" y="10007"/>
                  </a:lnTo>
                  <a:lnTo>
                    <a:pt x="70015" y="10007"/>
                  </a:lnTo>
                  <a:lnTo>
                    <a:pt x="70015" y="0"/>
                  </a:lnTo>
                  <a:close/>
                </a:path>
                <a:path w="430530" h="10160">
                  <a:moveTo>
                    <a:pt x="130035" y="0"/>
                  </a:moveTo>
                  <a:lnTo>
                    <a:pt x="120027" y="0"/>
                  </a:lnTo>
                  <a:lnTo>
                    <a:pt x="120027" y="10007"/>
                  </a:lnTo>
                  <a:lnTo>
                    <a:pt x="130035" y="10007"/>
                  </a:lnTo>
                  <a:lnTo>
                    <a:pt x="130035" y="0"/>
                  </a:lnTo>
                  <a:close/>
                </a:path>
                <a:path w="430530" h="10160">
                  <a:moveTo>
                    <a:pt x="190042" y="0"/>
                  </a:moveTo>
                  <a:lnTo>
                    <a:pt x="180047" y="0"/>
                  </a:lnTo>
                  <a:lnTo>
                    <a:pt x="180047" y="10007"/>
                  </a:lnTo>
                  <a:lnTo>
                    <a:pt x="190042" y="10007"/>
                  </a:lnTo>
                  <a:lnTo>
                    <a:pt x="190042" y="0"/>
                  </a:lnTo>
                  <a:close/>
                </a:path>
                <a:path w="430530" h="10160">
                  <a:moveTo>
                    <a:pt x="250063" y="0"/>
                  </a:moveTo>
                  <a:lnTo>
                    <a:pt x="240055" y="0"/>
                  </a:lnTo>
                  <a:lnTo>
                    <a:pt x="240055" y="10007"/>
                  </a:lnTo>
                  <a:lnTo>
                    <a:pt x="250063" y="10007"/>
                  </a:lnTo>
                  <a:lnTo>
                    <a:pt x="250063" y="0"/>
                  </a:lnTo>
                  <a:close/>
                </a:path>
                <a:path w="430530" h="10160">
                  <a:moveTo>
                    <a:pt x="310083" y="0"/>
                  </a:moveTo>
                  <a:lnTo>
                    <a:pt x="300075" y="0"/>
                  </a:lnTo>
                  <a:lnTo>
                    <a:pt x="300075" y="10007"/>
                  </a:lnTo>
                  <a:lnTo>
                    <a:pt x="310083" y="10007"/>
                  </a:lnTo>
                  <a:lnTo>
                    <a:pt x="310083" y="0"/>
                  </a:lnTo>
                  <a:close/>
                </a:path>
                <a:path w="430530" h="10160">
                  <a:moveTo>
                    <a:pt x="370090" y="0"/>
                  </a:moveTo>
                  <a:lnTo>
                    <a:pt x="360095" y="0"/>
                  </a:lnTo>
                  <a:lnTo>
                    <a:pt x="360095" y="10007"/>
                  </a:lnTo>
                  <a:lnTo>
                    <a:pt x="370090" y="10007"/>
                  </a:lnTo>
                  <a:lnTo>
                    <a:pt x="370090" y="0"/>
                  </a:lnTo>
                  <a:close/>
                </a:path>
                <a:path w="430530" h="10160">
                  <a:moveTo>
                    <a:pt x="430110" y="0"/>
                  </a:moveTo>
                  <a:lnTo>
                    <a:pt x="420116" y="0"/>
                  </a:lnTo>
                  <a:lnTo>
                    <a:pt x="420116" y="10007"/>
                  </a:lnTo>
                  <a:lnTo>
                    <a:pt x="430110" y="10007"/>
                  </a:lnTo>
                  <a:lnTo>
                    <a:pt x="430110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691310" y="2338884"/>
              <a:ext cx="393700" cy="196850"/>
            </a:xfrm>
            <a:custGeom>
              <a:avLst/>
              <a:gdLst/>
              <a:ahLst/>
              <a:cxnLst/>
              <a:rect l="l" t="t" r="r" b="b"/>
              <a:pathLst>
                <a:path w="393700" h="196850">
                  <a:moveTo>
                    <a:pt x="393275" y="196764"/>
                  </a:moveTo>
                  <a:lnTo>
                    <a:pt x="0" y="196764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196764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691310" y="2207707"/>
              <a:ext cx="393700" cy="131445"/>
            </a:xfrm>
            <a:custGeom>
              <a:avLst/>
              <a:gdLst/>
              <a:ahLst/>
              <a:cxnLst/>
              <a:rect l="l" t="t" r="r" b="b"/>
              <a:pathLst>
                <a:path w="393700" h="131444">
                  <a:moveTo>
                    <a:pt x="393275" y="131176"/>
                  </a:moveTo>
                  <a:lnTo>
                    <a:pt x="0" y="131176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131176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668386" y="1879777"/>
              <a:ext cx="430530" cy="10160"/>
            </a:xfrm>
            <a:custGeom>
              <a:avLst/>
              <a:gdLst/>
              <a:ahLst/>
              <a:cxnLst/>
              <a:rect l="l" t="t" r="r" b="b"/>
              <a:pathLst>
                <a:path w="430530" h="101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430530" h="10160">
                  <a:moveTo>
                    <a:pt x="430110" y="0"/>
                  </a:moveTo>
                  <a:lnTo>
                    <a:pt x="420116" y="0"/>
                  </a:lnTo>
                  <a:lnTo>
                    <a:pt x="420116" y="10007"/>
                  </a:lnTo>
                  <a:lnTo>
                    <a:pt x="430110" y="10007"/>
                  </a:lnTo>
                  <a:lnTo>
                    <a:pt x="430110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691310" y="1912561"/>
              <a:ext cx="393700" cy="295275"/>
            </a:xfrm>
            <a:custGeom>
              <a:avLst/>
              <a:gdLst/>
              <a:ahLst/>
              <a:cxnLst/>
              <a:rect l="l" t="t" r="r" b="b"/>
              <a:pathLst>
                <a:path w="393700" h="295275">
                  <a:moveTo>
                    <a:pt x="393275" y="295146"/>
                  </a:moveTo>
                  <a:lnTo>
                    <a:pt x="0" y="295146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295146"/>
                  </a:lnTo>
                  <a:close/>
                </a:path>
              </a:pathLst>
            </a:custGeom>
            <a:solidFill>
              <a:srgbClr val="6A007B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691310" y="1814179"/>
              <a:ext cx="393700" cy="98425"/>
            </a:xfrm>
            <a:custGeom>
              <a:avLst/>
              <a:gdLst/>
              <a:ahLst/>
              <a:cxnLst/>
              <a:rect l="l" t="t" r="r" b="b"/>
              <a:pathLst>
                <a:path w="393700" h="98425">
                  <a:moveTo>
                    <a:pt x="393275" y="98382"/>
                  </a:moveTo>
                  <a:lnTo>
                    <a:pt x="0" y="98382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98382"/>
                  </a:lnTo>
                  <a:close/>
                </a:path>
              </a:pathLst>
            </a:custGeom>
            <a:solidFill>
              <a:srgbClr val="DF44A6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2209517" y="1947977"/>
            <a:ext cx="379879" cy="298637"/>
            <a:chOff x="2148519" y="2207707"/>
            <a:chExt cx="430530" cy="338455"/>
          </a:xfrm>
        </p:grpSpPr>
        <p:sp>
          <p:nvSpPr>
            <p:cNvPr id="19" name="object 19"/>
            <p:cNvSpPr/>
            <p:nvPr/>
          </p:nvSpPr>
          <p:spPr>
            <a:xfrm>
              <a:off x="2148509" y="2535656"/>
              <a:ext cx="430530" cy="10160"/>
            </a:xfrm>
            <a:custGeom>
              <a:avLst/>
              <a:gdLst/>
              <a:ahLst/>
              <a:cxnLst/>
              <a:rect l="l" t="t" r="r" b="b"/>
              <a:pathLst>
                <a:path w="430530" h="10160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30530" h="10160">
                  <a:moveTo>
                    <a:pt x="70027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430530" h="10160">
                  <a:moveTo>
                    <a:pt x="130035" y="0"/>
                  </a:moveTo>
                  <a:lnTo>
                    <a:pt x="120040" y="0"/>
                  </a:lnTo>
                  <a:lnTo>
                    <a:pt x="120040" y="10007"/>
                  </a:lnTo>
                  <a:lnTo>
                    <a:pt x="130035" y="10007"/>
                  </a:lnTo>
                  <a:lnTo>
                    <a:pt x="130035" y="0"/>
                  </a:lnTo>
                  <a:close/>
                </a:path>
                <a:path w="430530" h="10160">
                  <a:moveTo>
                    <a:pt x="190055" y="0"/>
                  </a:moveTo>
                  <a:lnTo>
                    <a:pt x="180047" y="0"/>
                  </a:lnTo>
                  <a:lnTo>
                    <a:pt x="180047" y="10007"/>
                  </a:lnTo>
                  <a:lnTo>
                    <a:pt x="190055" y="10007"/>
                  </a:lnTo>
                  <a:lnTo>
                    <a:pt x="190055" y="0"/>
                  </a:lnTo>
                  <a:close/>
                </a:path>
                <a:path w="430530" h="10160">
                  <a:moveTo>
                    <a:pt x="250075" y="0"/>
                  </a:moveTo>
                  <a:lnTo>
                    <a:pt x="240068" y="0"/>
                  </a:lnTo>
                  <a:lnTo>
                    <a:pt x="240068" y="10007"/>
                  </a:lnTo>
                  <a:lnTo>
                    <a:pt x="250075" y="10007"/>
                  </a:lnTo>
                  <a:lnTo>
                    <a:pt x="250075" y="0"/>
                  </a:lnTo>
                  <a:close/>
                </a:path>
                <a:path w="430530" h="10160">
                  <a:moveTo>
                    <a:pt x="310083" y="0"/>
                  </a:moveTo>
                  <a:lnTo>
                    <a:pt x="300088" y="0"/>
                  </a:lnTo>
                  <a:lnTo>
                    <a:pt x="300088" y="10007"/>
                  </a:lnTo>
                  <a:lnTo>
                    <a:pt x="310083" y="10007"/>
                  </a:lnTo>
                  <a:lnTo>
                    <a:pt x="310083" y="0"/>
                  </a:lnTo>
                  <a:close/>
                </a:path>
                <a:path w="430530" h="10160">
                  <a:moveTo>
                    <a:pt x="370103" y="0"/>
                  </a:moveTo>
                  <a:lnTo>
                    <a:pt x="360108" y="0"/>
                  </a:lnTo>
                  <a:lnTo>
                    <a:pt x="360108" y="10007"/>
                  </a:lnTo>
                  <a:lnTo>
                    <a:pt x="370103" y="10007"/>
                  </a:lnTo>
                  <a:lnTo>
                    <a:pt x="370103" y="0"/>
                  </a:lnTo>
                  <a:close/>
                </a:path>
                <a:path w="430530" h="10160">
                  <a:moveTo>
                    <a:pt x="430123" y="0"/>
                  </a:moveTo>
                  <a:lnTo>
                    <a:pt x="420116" y="0"/>
                  </a:lnTo>
                  <a:lnTo>
                    <a:pt x="420116" y="10007"/>
                  </a:lnTo>
                  <a:lnTo>
                    <a:pt x="430123" y="10007"/>
                  </a:lnTo>
                  <a:lnTo>
                    <a:pt x="43012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182904" y="2470060"/>
              <a:ext cx="393700" cy="66040"/>
            </a:xfrm>
            <a:custGeom>
              <a:avLst/>
              <a:gdLst/>
              <a:ahLst/>
              <a:cxnLst/>
              <a:rect l="l" t="t" r="r" b="b"/>
              <a:pathLst>
                <a:path w="393700" h="66039">
                  <a:moveTo>
                    <a:pt x="393275" y="65588"/>
                  </a:moveTo>
                  <a:lnTo>
                    <a:pt x="0" y="65588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65588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182904" y="2404472"/>
              <a:ext cx="393700" cy="66040"/>
            </a:xfrm>
            <a:custGeom>
              <a:avLst/>
              <a:gdLst/>
              <a:ahLst/>
              <a:cxnLst/>
              <a:rect l="l" t="t" r="r" b="b"/>
              <a:pathLst>
                <a:path w="393700" h="66039">
                  <a:moveTo>
                    <a:pt x="393275" y="65588"/>
                  </a:moveTo>
                  <a:lnTo>
                    <a:pt x="0" y="65588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65588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182904" y="2207707"/>
              <a:ext cx="393700" cy="196850"/>
            </a:xfrm>
            <a:custGeom>
              <a:avLst/>
              <a:gdLst/>
              <a:ahLst/>
              <a:cxnLst/>
              <a:rect l="l" t="t" r="r" b="b"/>
              <a:pathLst>
                <a:path w="393700" h="196850">
                  <a:moveTo>
                    <a:pt x="393275" y="196764"/>
                  </a:moveTo>
                  <a:lnTo>
                    <a:pt x="0" y="196764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196764"/>
                  </a:lnTo>
                  <a:close/>
                </a:path>
              </a:pathLst>
            </a:custGeom>
            <a:solidFill>
              <a:srgbClr val="6A007B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633163" y="1716490"/>
            <a:ext cx="432547" cy="530038"/>
            <a:chOff x="2628651" y="1945355"/>
            <a:chExt cx="490220" cy="600710"/>
          </a:xfrm>
        </p:grpSpPr>
        <p:sp>
          <p:nvSpPr>
            <p:cNvPr id="24" name="object 24"/>
            <p:cNvSpPr/>
            <p:nvPr/>
          </p:nvSpPr>
          <p:spPr>
            <a:xfrm>
              <a:off x="2628646" y="2535656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19" h="10160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90219" h="10160">
                  <a:moveTo>
                    <a:pt x="70015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15" y="10007"/>
                  </a:lnTo>
                  <a:lnTo>
                    <a:pt x="70015" y="0"/>
                  </a:lnTo>
                  <a:close/>
                </a:path>
                <a:path w="490219" h="10160">
                  <a:moveTo>
                    <a:pt x="130035" y="0"/>
                  </a:moveTo>
                  <a:lnTo>
                    <a:pt x="120027" y="0"/>
                  </a:lnTo>
                  <a:lnTo>
                    <a:pt x="120027" y="10007"/>
                  </a:lnTo>
                  <a:lnTo>
                    <a:pt x="130035" y="10007"/>
                  </a:lnTo>
                  <a:lnTo>
                    <a:pt x="130035" y="0"/>
                  </a:lnTo>
                  <a:close/>
                </a:path>
                <a:path w="490219" h="10160">
                  <a:moveTo>
                    <a:pt x="190055" y="0"/>
                  </a:moveTo>
                  <a:lnTo>
                    <a:pt x="180047" y="0"/>
                  </a:lnTo>
                  <a:lnTo>
                    <a:pt x="180047" y="10007"/>
                  </a:lnTo>
                  <a:lnTo>
                    <a:pt x="190055" y="10007"/>
                  </a:lnTo>
                  <a:lnTo>
                    <a:pt x="190055" y="0"/>
                  </a:lnTo>
                  <a:close/>
                </a:path>
                <a:path w="490219" h="10160">
                  <a:moveTo>
                    <a:pt x="250063" y="0"/>
                  </a:moveTo>
                  <a:lnTo>
                    <a:pt x="240068" y="0"/>
                  </a:lnTo>
                  <a:lnTo>
                    <a:pt x="240068" y="10007"/>
                  </a:lnTo>
                  <a:lnTo>
                    <a:pt x="250063" y="10007"/>
                  </a:lnTo>
                  <a:lnTo>
                    <a:pt x="250063" y="0"/>
                  </a:lnTo>
                  <a:close/>
                </a:path>
                <a:path w="490219" h="10160">
                  <a:moveTo>
                    <a:pt x="310083" y="0"/>
                  </a:moveTo>
                  <a:lnTo>
                    <a:pt x="300088" y="0"/>
                  </a:lnTo>
                  <a:lnTo>
                    <a:pt x="300088" y="10007"/>
                  </a:lnTo>
                  <a:lnTo>
                    <a:pt x="310083" y="10007"/>
                  </a:lnTo>
                  <a:lnTo>
                    <a:pt x="310083" y="0"/>
                  </a:lnTo>
                  <a:close/>
                </a:path>
                <a:path w="490219" h="10160">
                  <a:moveTo>
                    <a:pt x="370103" y="0"/>
                  </a:moveTo>
                  <a:lnTo>
                    <a:pt x="360095" y="0"/>
                  </a:lnTo>
                  <a:lnTo>
                    <a:pt x="360095" y="10007"/>
                  </a:lnTo>
                  <a:lnTo>
                    <a:pt x="370103" y="10007"/>
                  </a:lnTo>
                  <a:lnTo>
                    <a:pt x="370103" y="0"/>
                  </a:lnTo>
                  <a:close/>
                </a:path>
                <a:path w="490219" h="10160">
                  <a:moveTo>
                    <a:pt x="430123" y="0"/>
                  </a:moveTo>
                  <a:lnTo>
                    <a:pt x="420116" y="0"/>
                  </a:lnTo>
                  <a:lnTo>
                    <a:pt x="420116" y="10007"/>
                  </a:lnTo>
                  <a:lnTo>
                    <a:pt x="430123" y="10007"/>
                  </a:lnTo>
                  <a:lnTo>
                    <a:pt x="430123" y="0"/>
                  </a:lnTo>
                  <a:close/>
                </a:path>
                <a:path w="490219" h="10160">
                  <a:moveTo>
                    <a:pt x="490131" y="0"/>
                  </a:moveTo>
                  <a:lnTo>
                    <a:pt x="480136" y="0"/>
                  </a:lnTo>
                  <a:lnTo>
                    <a:pt x="480136" y="10007"/>
                  </a:lnTo>
                  <a:lnTo>
                    <a:pt x="490131" y="10007"/>
                  </a:lnTo>
                  <a:lnTo>
                    <a:pt x="490131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674498" y="2240501"/>
              <a:ext cx="393700" cy="295275"/>
            </a:xfrm>
            <a:custGeom>
              <a:avLst/>
              <a:gdLst/>
              <a:ahLst/>
              <a:cxnLst/>
              <a:rect l="l" t="t" r="r" b="b"/>
              <a:pathLst>
                <a:path w="393700" h="295275">
                  <a:moveTo>
                    <a:pt x="393275" y="295146"/>
                  </a:moveTo>
                  <a:lnTo>
                    <a:pt x="0" y="295146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295146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674498" y="2076531"/>
              <a:ext cx="393700" cy="164465"/>
            </a:xfrm>
            <a:custGeom>
              <a:avLst/>
              <a:gdLst/>
              <a:ahLst/>
              <a:cxnLst/>
              <a:rect l="l" t="t" r="r" b="b"/>
              <a:pathLst>
                <a:path w="393700" h="164464">
                  <a:moveTo>
                    <a:pt x="393275" y="163970"/>
                  </a:moveTo>
                  <a:lnTo>
                    <a:pt x="0" y="163970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163970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674498" y="1945355"/>
              <a:ext cx="393700" cy="131445"/>
            </a:xfrm>
            <a:custGeom>
              <a:avLst/>
              <a:gdLst/>
              <a:ahLst/>
              <a:cxnLst/>
              <a:rect l="l" t="t" r="r" b="b"/>
              <a:pathLst>
                <a:path w="393700" h="131444">
                  <a:moveTo>
                    <a:pt x="393275" y="131176"/>
                  </a:moveTo>
                  <a:lnTo>
                    <a:pt x="0" y="131176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131176"/>
                  </a:lnTo>
                  <a:close/>
                </a:path>
              </a:pathLst>
            </a:custGeom>
            <a:solidFill>
              <a:srgbClr val="6A007B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3107376" y="1745426"/>
            <a:ext cx="382121" cy="500903"/>
            <a:chOff x="3166093" y="1978149"/>
            <a:chExt cx="433070" cy="567690"/>
          </a:xfrm>
        </p:grpSpPr>
        <p:sp>
          <p:nvSpPr>
            <p:cNvPr id="29" name="object 29"/>
            <p:cNvSpPr/>
            <p:nvPr/>
          </p:nvSpPr>
          <p:spPr>
            <a:xfrm>
              <a:off x="3168789" y="2535656"/>
              <a:ext cx="430530" cy="10160"/>
            </a:xfrm>
            <a:custGeom>
              <a:avLst/>
              <a:gdLst/>
              <a:ahLst/>
              <a:cxnLst/>
              <a:rect l="l" t="t" r="r" b="b"/>
              <a:pathLst>
                <a:path w="430529" h="10160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30529" h="10160">
                  <a:moveTo>
                    <a:pt x="70027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430529" h="10160">
                  <a:moveTo>
                    <a:pt x="130035" y="0"/>
                  </a:moveTo>
                  <a:lnTo>
                    <a:pt x="120040" y="0"/>
                  </a:lnTo>
                  <a:lnTo>
                    <a:pt x="120040" y="10007"/>
                  </a:lnTo>
                  <a:lnTo>
                    <a:pt x="130035" y="10007"/>
                  </a:lnTo>
                  <a:lnTo>
                    <a:pt x="130035" y="0"/>
                  </a:lnTo>
                  <a:close/>
                </a:path>
                <a:path w="430529" h="10160">
                  <a:moveTo>
                    <a:pt x="190055" y="0"/>
                  </a:moveTo>
                  <a:lnTo>
                    <a:pt x="180060" y="0"/>
                  </a:lnTo>
                  <a:lnTo>
                    <a:pt x="180060" y="10007"/>
                  </a:lnTo>
                  <a:lnTo>
                    <a:pt x="190055" y="10007"/>
                  </a:lnTo>
                  <a:lnTo>
                    <a:pt x="190055" y="0"/>
                  </a:lnTo>
                  <a:close/>
                </a:path>
                <a:path w="430529" h="10160">
                  <a:moveTo>
                    <a:pt x="250075" y="0"/>
                  </a:moveTo>
                  <a:lnTo>
                    <a:pt x="240068" y="0"/>
                  </a:lnTo>
                  <a:lnTo>
                    <a:pt x="240068" y="10007"/>
                  </a:lnTo>
                  <a:lnTo>
                    <a:pt x="250075" y="10007"/>
                  </a:lnTo>
                  <a:lnTo>
                    <a:pt x="250075" y="0"/>
                  </a:lnTo>
                  <a:close/>
                </a:path>
                <a:path w="430529" h="10160">
                  <a:moveTo>
                    <a:pt x="310095" y="0"/>
                  </a:moveTo>
                  <a:lnTo>
                    <a:pt x="300088" y="0"/>
                  </a:lnTo>
                  <a:lnTo>
                    <a:pt x="300088" y="10007"/>
                  </a:lnTo>
                  <a:lnTo>
                    <a:pt x="310095" y="10007"/>
                  </a:lnTo>
                  <a:lnTo>
                    <a:pt x="310095" y="0"/>
                  </a:lnTo>
                  <a:close/>
                </a:path>
                <a:path w="430529" h="10160">
                  <a:moveTo>
                    <a:pt x="370103" y="0"/>
                  </a:moveTo>
                  <a:lnTo>
                    <a:pt x="360108" y="0"/>
                  </a:lnTo>
                  <a:lnTo>
                    <a:pt x="360108" y="10007"/>
                  </a:lnTo>
                  <a:lnTo>
                    <a:pt x="370103" y="10007"/>
                  </a:lnTo>
                  <a:lnTo>
                    <a:pt x="370103" y="0"/>
                  </a:lnTo>
                  <a:close/>
                </a:path>
                <a:path w="430529" h="10160">
                  <a:moveTo>
                    <a:pt x="430123" y="0"/>
                  </a:moveTo>
                  <a:lnTo>
                    <a:pt x="420116" y="0"/>
                  </a:lnTo>
                  <a:lnTo>
                    <a:pt x="420116" y="10007"/>
                  </a:lnTo>
                  <a:lnTo>
                    <a:pt x="430123" y="10007"/>
                  </a:lnTo>
                  <a:lnTo>
                    <a:pt x="43012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3166093" y="2306089"/>
              <a:ext cx="393700" cy="229870"/>
            </a:xfrm>
            <a:custGeom>
              <a:avLst/>
              <a:gdLst/>
              <a:ahLst/>
              <a:cxnLst/>
              <a:rect l="l" t="t" r="r" b="b"/>
              <a:pathLst>
                <a:path w="393700" h="229869">
                  <a:moveTo>
                    <a:pt x="393275" y="229558"/>
                  </a:moveTo>
                  <a:lnTo>
                    <a:pt x="0" y="229558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229558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3166093" y="2043737"/>
              <a:ext cx="393700" cy="262890"/>
            </a:xfrm>
            <a:custGeom>
              <a:avLst/>
              <a:gdLst/>
              <a:ahLst/>
              <a:cxnLst/>
              <a:rect l="l" t="t" r="r" b="b"/>
              <a:pathLst>
                <a:path w="393700" h="262889">
                  <a:moveTo>
                    <a:pt x="393275" y="262352"/>
                  </a:moveTo>
                  <a:lnTo>
                    <a:pt x="0" y="262352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262352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3166093" y="1978149"/>
              <a:ext cx="393700" cy="66040"/>
            </a:xfrm>
            <a:custGeom>
              <a:avLst/>
              <a:gdLst/>
              <a:ahLst/>
              <a:cxnLst/>
              <a:rect l="l" t="t" r="r" b="b"/>
              <a:pathLst>
                <a:path w="393700" h="66039">
                  <a:moveTo>
                    <a:pt x="393275" y="65588"/>
                  </a:moveTo>
                  <a:lnTo>
                    <a:pt x="0" y="65588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65588"/>
                  </a:lnTo>
                  <a:close/>
                </a:path>
              </a:pathLst>
            </a:custGeom>
            <a:solidFill>
              <a:srgbClr val="6A007B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3533412" y="1427131"/>
            <a:ext cx="379879" cy="819149"/>
            <a:chOff x="3648933" y="1617414"/>
            <a:chExt cx="430530" cy="928369"/>
          </a:xfrm>
        </p:grpSpPr>
        <p:sp>
          <p:nvSpPr>
            <p:cNvPr id="34" name="object 34"/>
            <p:cNvSpPr/>
            <p:nvPr/>
          </p:nvSpPr>
          <p:spPr>
            <a:xfrm>
              <a:off x="3648926" y="2535656"/>
              <a:ext cx="430530" cy="10160"/>
            </a:xfrm>
            <a:custGeom>
              <a:avLst/>
              <a:gdLst/>
              <a:ahLst/>
              <a:cxnLst/>
              <a:rect l="l" t="t" r="r" b="b"/>
              <a:pathLst>
                <a:path w="430529" h="10160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30529" h="10160">
                  <a:moveTo>
                    <a:pt x="70015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15" y="10007"/>
                  </a:lnTo>
                  <a:lnTo>
                    <a:pt x="70015" y="0"/>
                  </a:lnTo>
                  <a:close/>
                </a:path>
                <a:path w="430529" h="10160">
                  <a:moveTo>
                    <a:pt x="130035" y="0"/>
                  </a:moveTo>
                  <a:lnTo>
                    <a:pt x="120040" y="0"/>
                  </a:lnTo>
                  <a:lnTo>
                    <a:pt x="120040" y="10007"/>
                  </a:lnTo>
                  <a:lnTo>
                    <a:pt x="130035" y="10007"/>
                  </a:lnTo>
                  <a:lnTo>
                    <a:pt x="130035" y="0"/>
                  </a:lnTo>
                  <a:close/>
                </a:path>
                <a:path w="430529" h="10160">
                  <a:moveTo>
                    <a:pt x="190055" y="0"/>
                  </a:moveTo>
                  <a:lnTo>
                    <a:pt x="180047" y="0"/>
                  </a:lnTo>
                  <a:lnTo>
                    <a:pt x="180047" y="10007"/>
                  </a:lnTo>
                  <a:lnTo>
                    <a:pt x="190055" y="10007"/>
                  </a:lnTo>
                  <a:lnTo>
                    <a:pt x="190055" y="0"/>
                  </a:lnTo>
                  <a:close/>
                </a:path>
                <a:path w="430529" h="10160">
                  <a:moveTo>
                    <a:pt x="250075" y="0"/>
                  </a:moveTo>
                  <a:lnTo>
                    <a:pt x="240068" y="0"/>
                  </a:lnTo>
                  <a:lnTo>
                    <a:pt x="240068" y="10007"/>
                  </a:lnTo>
                  <a:lnTo>
                    <a:pt x="250075" y="10007"/>
                  </a:lnTo>
                  <a:lnTo>
                    <a:pt x="250075" y="0"/>
                  </a:lnTo>
                  <a:close/>
                </a:path>
                <a:path w="430529" h="10160">
                  <a:moveTo>
                    <a:pt x="310083" y="0"/>
                  </a:moveTo>
                  <a:lnTo>
                    <a:pt x="300088" y="0"/>
                  </a:lnTo>
                  <a:lnTo>
                    <a:pt x="300088" y="10007"/>
                  </a:lnTo>
                  <a:lnTo>
                    <a:pt x="310083" y="10007"/>
                  </a:lnTo>
                  <a:lnTo>
                    <a:pt x="310083" y="0"/>
                  </a:lnTo>
                  <a:close/>
                </a:path>
                <a:path w="430529" h="10160">
                  <a:moveTo>
                    <a:pt x="370103" y="0"/>
                  </a:moveTo>
                  <a:lnTo>
                    <a:pt x="360095" y="0"/>
                  </a:lnTo>
                  <a:lnTo>
                    <a:pt x="360095" y="10007"/>
                  </a:lnTo>
                  <a:lnTo>
                    <a:pt x="370103" y="10007"/>
                  </a:lnTo>
                  <a:lnTo>
                    <a:pt x="370103" y="0"/>
                  </a:lnTo>
                  <a:close/>
                </a:path>
                <a:path w="430529" h="10160">
                  <a:moveTo>
                    <a:pt x="430123" y="0"/>
                  </a:moveTo>
                  <a:lnTo>
                    <a:pt x="420116" y="0"/>
                  </a:lnTo>
                  <a:lnTo>
                    <a:pt x="420116" y="10007"/>
                  </a:lnTo>
                  <a:lnTo>
                    <a:pt x="430123" y="10007"/>
                  </a:lnTo>
                  <a:lnTo>
                    <a:pt x="43012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3657687" y="2174913"/>
              <a:ext cx="393700" cy="361315"/>
            </a:xfrm>
            <a:custGeom>
              <a:avLst/>
              <a:gdLst/>
              <a:ahLst/>
              <a:cxnLst/>
              <a:rect l="l" t="t" r="r" b="b"/>
              <a:pathLst>
                <a:path w="393700" h="361314">
                  <a:moveTo>
                    <a:pt x="393275" y="360734"/>
                  </a:moveTo>
                  <a:lnTo>
                    <a:pt x="0" y="360734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360734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3648926" y="1879777"/>
              <a:ext cx="430530" cy="10160"/>
            </a:xfrm>
            <a:custGeom>
              <a:avLst/>
              <a:gdLst/>
              <a:ahLst/>
              <a:cxnLst/>
              <a:rect l="l" t="t" r="r" b="b"/>
              <a:pathLst>
                <a:path w="430529" h="10160">
                  <a:moveTo>
                    <a:pt x="8750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8750" y="10007"/>
                  </a:lnTo>
                  <a:lnTo>
                    <a:pt x="8750" y="0"/>
                  </a:lnTo>
                  <a:close/>
                </a:path>
                <a:path w="430529" h="10160">
                  <a:moveTo>
                    <a:pt x="430123" y="0"/>
                  </a:moveTo>
                  <a:lnTo>
                    <a:pt x="420116" y="0"/>
                  </a:lnTo>
                  <a:lnTo>
                    <a:pt x="420116" y="10007"/>
                  </a:lnTo>
                  <a:lnTo>
                    <a:pt x="430123" y="10007"/>
                  </a:lnTo>
                  <a:lnTo>
                    <a:pt x="43012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3657687" y="1846973"/>
              <a:ext cx="393700" cy="328295"/>
            </a:xfrm>
            <a:custGeom>
              <a:avLst/>
              <a:gdLst/>
              <a:ahLst/>
              <a:cxnLst/>
              <a:rect l="l" t="t" r="r" b="b"/>
              <a:pathLst>
                <a:path w="393700" h="328294">
                  <a:moveTo>
                    <a:pt x="393275" y="327940"/>
                  </a:moveTo>
                  <a:lnTo>
                    <a:pt x="0" y="327940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327940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3657687" y="1650208"/>
              <a:ext cx="393700" cy="196850"/>
            </a:xfrm>
            <a:custGeom>
              <a:avLst/>
              <a:gdLst/>
              <a:ahLst/>
              <a:cxnLst/>
              <a:rect l="l" t="t" r="r" b="b"/>
              <a:pathLst>
                <a:path w="393700" h="196850">
                  <a:moveTo>
                    <a:pt x="393275" y="196764"/>
                  </a:moveTo>
                  <a:lnTo>
                    <a:pt x="0" y="196764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196764"/>
                  </a:lnTo>
                  <a:close/>
                </a:path>
              </a:pathLst>
            </a:custGeom>
            <a:solidFill>
              <a:srgbClr val="6A007B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3657687" y="1617414"/>
              <a:ext cx="393700" cy="33020"/>
            </a:xfrm>
            <a:custGeom>
              <a:avLst/>
              <a:gdLst/>
              <a:ahLst/>
              <a:cxnLst/>
              <a:rect l="l" t="t" r="r" b="b"/>
              <a:pathLst>
                <a:path w="393700" h="33019">
                  <a:moveTo>
                    <a:pt x="393275" y="32794"/>
                  </a:moveTo>
                  <a:lnTo>
                    <a:pt x="0" y="32794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32794"/>
                  </a:lnTo>
                  <a:close/>
                </a:path>
              </a:pathLst>
            </a:custGeom>
            <a:solidFill>
              <a:srgbClr val="DF44A6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3957058" y="1022028"/>
            <a:ext cx="379879" cy="1224243"/>
            <a:chOff x="4129066" y="1158298"/>
            <a:chExt cx="430530" cy="1387475"/>
          </a:xfrm>
        </p:grpSpPr>
        <p:sp>
          <p:nvSpPr>
            <p:cNvPr id="41" name="object 41"/>
            <p:cNvSpPr/>
            <p:nvPr/>
          </p:nvSpPr>
          <p:spPr>
            <a:xfrm>
              <a:off x="4129062" y="2535656"/>
              <a:ext cx="430530" cy="10160"/>
            </a:xfrm>
            <a:custGeom>
              <a:avLst/>
              <a:gdLst/>
              <a:ahLst/>
              <a:cxnLst/>
              <a:rect l="l" t="t" r="r" b="b"/>
              <a:pathLst>
                <a:path w="430529" h="101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430529" h="10160">
                  <a:moveTo>
                    <a:pt x="70015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15" y="10007"/>
                  </a:lnTo>
                  <a:lnTo>
                    <a:pt x="70015" y="0"/>
                  </a:lnTo>
                  <a:close/>
                </a:path>
                <a:path w="430529" h="10160">
                  <a:moveTo>
                    <a:pt x="130035" y="0"/>
                  </a:moveTo>
                  <a:lnTo>
                    <a:pt x="120027" y="0"/>
                  </a:lnTo>
                  <a:lnTo>
                    <a:pt x="120027" y="10007"/>
                  </a:lnTo>
                  <a:lnTo>
                    <a:pt x="130035" y="10007"/>
                  </a:lnTo>
                  <a:lnTo>
                    <a:pt x="130035" y="0"/>
                  </a:lnTo>
                  <a:close/>
                </a:path>
                <a:path w="430529" h="10160">
                  <a:moveTo>
                    <a:pt x="190055" y="0"/>
                  </a:moveTo>
                  <a:lnTo>
                    <a:pt x="180047" y="0"/>
                  </a:lnTo>
                  <a:lnTo>
                    <a:pt x="180047" y="10007"/>
                  </a:lnTo>
                  <a:lnTo>
                    <a:pt x="190055" y="10007"/>
                  </a:lnTo>
                  <a:lnTo>
                    <a:pt x="190055" y="0"/>
                  </a:lnTo>
                  <a:close/>
                </a:path>
                <a:path w="430529" h="10160">
                  <a:moveTo>
                    <a:pt x="250063" y="0"/>
                  </a:moveTo>
                  <a:lnTo>
                    <a:pt x="240068" y="0"/>
                  </a:lnTo>
                  <a:lnTo>
                    <a:pt x="240068" y="10007"/>
                  </a:lnTo>
                  <a:lnTo>
                    <a:pt x="250063" y="10007"/>
                  </a:lnTo>
                  <a:lnTo>
                    <a:pt x="250063" y="0"/>
                  </a:lnTo>
                  <a:close/>
                </a:path>
                <a:path w="430529" h="10160">
                  <a:moveTo>
                    <a:pt x="310083" y="0"/>
                  </a:moveTo>
                  <a:lnTo>
                    <a:pt x="300075" y="0"/>
                  </a:lnTo>
                  <a:lnTo>
                    <a:pt x="300075" y="10007"/>
                  </a:lnTo>
                  <a:lnTo>
                    <a:pt x="310083" y="10007"/>
                  </a:lnTo>
                  <a:lnTo>
                    <a:pt x="310083" y="0"/>
                  </a:lnTo>
                  <a:close/>
                </a:path>
                <a:path w="430529" h="10160">
                  <a:moveTo>
                    <a:pt x="370103" y="0"/>
                  </a:moveTo>
                  <a:lnTo>
                    <a:pt x="360095" y="0"/>
                  </a:lnTo>
                  <a:lnTo>
                    <a:pt x="360095" y="10007"/>
                  </a:lnTo>
                  <a:lnTo>
                    <a:pt x="370103" y="10007"/>
                  </a:lnTo>
                  <a:lnTo>
                    <a:pt x="370103" y="0"/>
                  </a:lnTo>
                  <a:close/>
                </a:path>
                <a:path w="430529" h="10160">
                  <a:moveTo>
                    <a:pt x="430110" y="0"/>
                  </a:moveTo>
                  <a:lnTo>
                    <a:pt x="420116" y="0"/>
                  </a:lnTo>
                  <a:lnTo>
                    <a:pt x="420116" y="10007"/>
                  </a:lnTo>
                  <a:lnTo>
                    <a:pt x="430110" y="10007"/>
                  </a:lnTo>
                  <a:lnTo>
                    <a:pt x="430110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4149282" y="2142119"/>
              <a:ext cx="393700" cy="393700"/>
            </a:xfrm>
            <a:custGeom>
              <a:avLst/>
              <a:gdLst/>
              <a:ahLst/>
              <a:cxnLst/>
              <a:rect l="l" t="t" r="r" b="b"/>
              <a:pathLst>
                <a:path w="393700" h="393700">
                  <a:moveTo>
                    <a:pt x="393275" y="393528"/>
                  </a:moveTo>
                  <a:lnTo>
                    <a:pt x="0" y="393528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393528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4129062" y="1879777"/>
              <a:ext cx="430530" cy="10160"/>
            </a:xfrm>
            <a:custGeom>
              <a:avLst/>
              <a:gdLst/>
              <a:ahLst/>
              <a:cxnLst/>
              <a:rect l="l" t="t" r="r" b="b"/>
              <a:pathLst>
                <a:path w="430529" h="101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430529" h="10160">
                  <a:moveTo>
                    <a:pt x="430110" y="0"/>
                  </a:moveTo>
                  <a:lnTo>
                    <a:pt x="420116" y="0"/>
                  </a:lnTo>
                  <a:lnTo>
                    <a:pt x="420116" y="10007"/>
                  </a:lnTo>
                  <a:lnTo>
                    <a:pt x="430110" y="10007"/>
                  </a:lnTo>
                  <a:lnTo>
                    <a:pt x="430110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4149282" y="1420650"/>
              <a:ext cx="393700" cy="721995"/>
            </a:xfrm>
            <a:custGeom>
              <a:avLst/>
              <a:gdLst/>
              <a:ahLst/>
              <a:cxnLst/>
              <a:rect l="l" t="t" r="r" b="b"/>
              <a:pathLst>
                <a:path w="393700" h="721994">
                  <a:moveTo>
                    <a:pt x="393275" y="721469"/>
                  </a:moveTo>
                  <a:lnTo>
                    <a:pt x="0" y="721469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721469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4129062" y="1223885"/>
              <a:ext cx="430530" cy="10160"/>
            </a:xfrm>
            <a:custGeom>
              <a:avLst/>
              <a:gdLst/>
              <a:ahLst/>
              <a:cxnLst/>
              <a:rect l="l" t="t" r="r" b="b"/>
              <a:pathLst>
                <a:path w="430529" h="10159">
                  <a:moveTo>
                    <a:pt x="9994" y="0"/>
                  </a:moveTo>
                  <a:lnTo>
                    <a:pt x="0" y="0"/>
                  </a:lnTo>
                  <a:lnTo>
                    <a:pt x="0" y="10020"/>
                  </a:lnTo>
                  <a:lnTo>
                    <a:pt x="9994" y="10020"/>
                  </a:lnTo>
                  <a:lnTo>
                    <a:pt x="9994" y="0"/>
                  </a:lnTo>
                  <a:close/>
                </a:path>
                <a:path w="430529" h="10159">
                  <a:moveTo>
                    <a:pt x="430110" y="0"/>
                  </a:moveTo>
                  <a:lnTo>
                    <a:pt x="420116" y="0"/>
                  </a:lnTo>
                  <a:lnTo>
                    <a:pt x="420116" y="10020"/>
                  </a:lnTo>
                  <a:lnTo>
                    <a:pt x="430110" y="10020"/>
                  </a:lnTo>
                  <a:lnTo>
                    <a:pt x="430110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4149282" y="1191092"/>
              <a:ext cx="393700" cy="229870"/>
            </a:xfrm>
            <a:custGeom>
              <a:avLst/>
              <a:gdLst/>
              <a:ahLst/>
              <a:cxnLst/>
              <a:rect l="l" t="t" r="r" b="b"/>
              <a:pathLst>
                <a:path w="393700" h="229869">
                  <a:moveTo>
                    <a:pt x="393275" y="229558"/>
                  </a:moveTo>
                  <a:lnTo>
                    <a:pt x="0" y="229558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229558"/>
                  </a:lnTo>
                  <a:close/>
                </a:path>
              </a:pathLst>
            </a:custGeom>
            <a:solidFill>
              <a:srgbClr val="6A007B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4149282" y="1158298"/>
              <a:ext cx="393700" cy="33020"/>
            </a:xfrm>
            <a:custGeom>
              <a:avLst/>
              <a:gdLst/>
              <a:ahLst/>
              <a:cxnLst/>
              <a:rect l="l" t="t" r="r" b="b"/>
              <a:pathLst>
                <a:path w="393700" h="33019">
                  <a:moveTo>
                    <a:pt x="393275" y="32794"/>
                  </a:moveTo>
                  <a:lnTo>
                    <a:pt x="0" y="32794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32794"/>
                  </a:lnTo>
                  <a:close/>
                </a:path>
              </a:pathLst>
            </a:custGeom>
            <a:solidFill>
              <a:srgbClr val="DF44A6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4380704" y="1282451"/>
            <a:ext cx="379879" cy="964266"/>
            <a:chOff x="4609198" y="1453444"/>
            <a:chExt cx="430530" cy="1092835"/>
          </a:xfrm>
        </p:grpSpPr>
        <p:sp>
          <p:nvSpPr>
            <p:cNvPr id="49" name="object 49"/>
            <p:cNvSpPr/>
            <p:nvPr/>
          </p:nvSpPr>
          <p:spPr>
            <a:xfrm>
              <a:off x="4609198" y="2535656"/>
              <a:ext cx="430530" cy="10160"/>
            </a:xfrm>
            <a:custGeom>
              <a:avLst/>
              <a:gdLst/>
              <a:ahLst/>
              <a:cxnLst/>
              <a:rect l="l" t="t" r="r" b="b"/>
              <a:pathLst>
                <a:path w="430529" h="101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430529" h="10160">
                  <a:moveTo>
                    <a:pt x="70015" y="0"/>
                  </a:moveTo>
                  <a:lnTo>
                    <a:pt x="60007" y="0"/>
                  </a:lnTo>
                  <a:lnTo>
                    <a:pt x="60007" y="10007"/>
                  </a:lnTo>
                  <a:lnTo>
                    <a:pt x="70015" y="10007"/>
                  </a:lnTo>
                  <a:lnTo>
                    <a:pt x="70015" y="0"/>
                  </a:lnTo>
                  <a:close/>
                </a:path>
                <a:path w="430529" h="10160">
                  <a:moveTo>
                    <a:pt x="130035" y="0"/>
                  </a:moveTo>
                  <a:lnTo>
                    <a:pt x="120027" y="0"/>
                  </a:lnTo>
                  <a:lnTo>
                    <a:pt x="120027" y="10007"/>
                  </a:lnTo>
                  <a:lnTo>
                    <a:pt x="130035" y="10007"/>
                  </a:lnTo>
                  <a:lnTo>
                    <a:pt x="130035" y="0"/>
                  </a:lnTo>
                  <a:close/>
                </a:path>
                <a:path w="430529" h="10160">
                  <a:moveTo>
                    <a:pt x="190042" y="0"/>
                  </a:moveTo>
                  <a:lnTo>
                    <a:pt x="180047" y="0"/>
                  </a:lnTo>
                  <a:lnTo>
                    <a:pt x="180047" y="10007"/>
                  </a:lnTo>
                  <a:lnTo>
                    <a:pt x="190042" y="10007"/>
                  </a:lnTo>
                  <a:lnTo>
                    <a:pt x="190042" y="0"/>
                  </a:lnTo>
                  <a:close/>
                </a:path>
                <a:path w="430529" h="10160">
                  <a:moveTo>
                    <a:pt x="250063" y="0"/>
                  </a:moveTo>
                  <a:lnTo>
                    <a:pt x="240055" y="0"/>
                  </a:lnTo>
                  <a:lnTo>
                    <a:pt x="240055" y="10007"/>
                  </a:lnTo>
                  <a:lnTo>
                    <a:pt x="250063" y="10007"/>
                  </a:lnTo>
                  <a:lnTo>
                    <a:pt x="250063" y="0"/>
                  </a:lnTo>
                  <a:close/>
                </a:path>
                <a:path w="430529" h="10160">
                  <a:moveTo>
                    <a:pt x="310083" y="0"/>
                  </a:moveTo>
                  <a:lnTo>
                    <a:pt x="300075" y="0"/>
                  </a:lnTo>
                  <a:lnTo>
                    <a:pt x="300075" y="10007"/>
                  </a:lnTo>
                  <a:lnTo>
                    <a:pt x="310083" y="10007"/>
                  </a:lnTo>
                  <a:lnTo>
                    <a:pt x="310083" y="0"/>
                  </a:lnTo>
                  <a:close/>
                </a:path>
                <a:path w="430529" h="10160">
                  <a:moveTo>
                    <a:pt x="370090" y="0"/>
                  </a:moveTo>
                  <a:lnTo>
                    <a:pt x="360095" y="0"/>
                  </a:lnTo>
                  <a:lnTo>
                    <a:pt x="360095" y="10007"/>
                  </a:lnTo>
                  <a:lnTo>
                    <a:pt x="370090" y="10007"/>
                  </a:lnTo>
                  <a:lnTo>
                    <a:pt x="370090" y="0"/>
                  </a:lnTo>
                  <a:close/>
                </a:path>
                <a:path w="430529" h="10160">
                  <a:moveTo>
                    <a:pt x="430110" y="0"/>
                  </a:moveTo>
                  <a:lnTo>
                    <a:pt x="420116" y="0"/>
                  </a:lnTo>
                  <a:lnTo>
                    <a:pt x="420116" y="10007"/>
                  </a:lnTo>
                  <a:lnTo>
                    <a:pt x="430110" y="10007"/>
                  </a:lnTo>
                  <a:lnTo>
                    <a:pt x="430110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4640877" y="2076531"/>
              <a:ext cx="393700" cy="459740"/>
            </a:xfrm>
            <a:custGeom>
              <a:avLst/>
              <a:gdLst/>
              <a:ahLst/>
              <a:cxnLst/>
              <a:rect l="l" t="t" r="r" b="b"/>
              <a:pathLst>
                <a:path w="393700" h="459739">
                  <a:moveTo>
                    <a:pt x="393275" y="459116"/>
                  </a:moveTo>
                  <a:lnTo>
                    <a:pt x="0" y="459116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459116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4609198" y="1879777"/>
              <a:ext cx="430530" cy="10160"/>
            </a:xfrm>
            <a:custGeom>
              <a:avLst/>
              <a:gdLst/>
              <a:ahLst/>
              <a:cxnLst/>
              <a:rect l="l" t="t" r="r" b="b"/>
              <a:pathLst>
                <a:path w="430529" h="101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430529" h="10160">
                  <a:moveTo>
                    <a:pt x="430110" y="0"/>
                  </a:moveTo>
                  <a:lnTo>
                    <a:pt x="424942" y="0"/>
                  </a:lnTo>
                  <a:lnTo>
                    <a:pt x="424942" y="10007"/>
                  </a:lnTo>
                  <a:lnTo>
                    <a:pt x="430110" y="10007"/>
                  </a:lnTo>
                  <a:lnTo>
                    <a:pt x="430110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4640877" y="1617414"/>
              <a:ext cx="393700" cy="459740"/>
            </a:xfrm>
            <a:custGeom>
              <a:avLst/>
              <a:gdLst/>
              <a:ahLst/>
              <a:cxnLst/>
              <a:rect l="l" t="t" r="r" b="b"/>
              <a:pathLst>
                <a:path w="393700" h="459739">
                  <a:moveTo>
                    <a:pt x="393275" y="459116"/>
                  </a:moveTo>
                  <a:lnTo>
                    <a:pt x="0" y="459116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459116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4640877" y="1486238"/>
              <a:ext cx="393700" cy="131445"/>
            </a:xfrm>
            <a:custGeom>
              <a:avLst/>
              <a:gdLst/>
              <a:ahLst/>
              <a:cxnLst/>
              <a:rect l="l" t="t" r="r" b="b"/>
              <a:pathLst>
                <a:path w="393700" h="131444">
                  <a:moveTo>
                    <a:pt x="393275" y="131176"/>
                  </a:moveTo>
                  <a:lnTo>
                    <a:pt x="0" y="131176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131176"/>
                  </a:lnTo>
                  <a:close/>
                </a:path>
              </a:pathLst>
            </a:custGeom>
            <a:solidFill>
              <a:srgbClr val="6A007B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4640877" y="1453444"/>
              <a:ext cx="393700" cy="33020"/>
            </a:xfrm>
            <a:custGeom>
              <a:avLst/>
              <a:gdLst/>
              <a:ahLst/>
              <a:cxnLst/>
              <a:rect l="l" t="t" r="r" b="b"/>
              <a:pathLst>
                <a:path w="393700" h="33019">
                  <a:moveTo>
                    <a:pt x="393275" y="32794"/>
                  </a:moveTo>
                  <a:lnTo>
                    <a:pt x="0" y="32794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32794"/>
                  </a:lnTo>
                  <a:close/>
                </a:path>
              </a:pathLst>
            </a:custGeom>
            <a:solidFill>
              <a:srgbClr val="DF44A6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4804351" y="848412"/>
            <a:ext cx="432547" cy="1397934"/>
            <a:chOff x="5089331" y="961533"/>
            <a:chExt cx="490220" cy="1584325"/>
          </a:xfrm>
        </p:grpSpPr>
        <p:sp>
          <p:nvSpPr>
            <p:cNvPr id="56" name="object 56"/>
            <p:cNvSpPr/>
            <p:nvPr/>
          </p:nvSpPr>
          <p:spPr>
            <a:xfrm>
              <a:off x="5089321" y="1879777"/>
              <a:ext cx="490220" cy="666115"/>
            </a:xfrm>
            <a:custGeom>
              <a:avLst/>
              <a:gdLst/>
              <a:ahLst/>
              <a:cxnLst/>
              <a:rect l="l" t="t" r="r" b="b"/>
              <a:pathLst>
                <a:path w="490220" h="666114">
                  <a:moveTo>
                    <a:pt x="10007" y="655878"/>
                  </a:moveTo>
                  <a:lnTo>
                    <a:pt x="0" y="655878"/>
                  </a:lnTo>
                  <a:lnTo>
                    <a:pt x="0" y="665886"/>
                  </a:lnTo>
                  <a:lnTo>
                    <a:pt x="10007" y="665886"/>
                  </a:lnTo>
                  <a:lnTo>
                    <a:pt x="10007" y="655878"/>
                  </a:lnTo>
                  <a:close/>
                </a:path>
                <a:path w="490220" h="666114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490220" h="666114">
                  <a:moveTo>
                    <a:pt x="70027" y="655878"/>
                  </a:moveTo>
                  <a:lnTo>
                    <a:pt x="60020" y="655878"/>
                  </a:lnTo>
                  <a:lnTo>
                    <a:pt x="60020" y="665886"/>
                  </a:lnTo>
                  <a:lnTo>
                    <a:pt x="70027" y="665886"/>
                  </a:lnTo>
                  <a:lnTo>
                    <a:pt x="70027" y="655878"/>
                  </a:lnTo>
                  <a:close/>
                </a:path>
                <a:path w="490220" h="666114">
                  <a:moveTo>
                    <a:pt x="130035" y="655878"/>
                  </a:moveTo>
                  <a:lnTo>
                    <a:pt x="120040" y="655878"/>
                  </a:lnTo>
                  <a:lnTo>
                    <a:pt x="120040" y="665886"/>
                  </a:lnTo>
                  <a:lnTo>
                    <a:pt x="130035" y="665886"/>
                  </a:lnTo>
                  <a:lnTo>
                    <a:pt x="130035" y="655878"/>
                  </a:lnTo>
                  <a:close/>
                </a:path>
                <a:path w="490220" h="666114">
                  <a:moveTo>
                    <a:pt x="190055" y="655878"/>
                  </a:moveTo>
                  <a:lnTo>
                    <a:pt x="180047" y="655878"/>
                  </a:lnTo>
                  <a:lnTo>
                    <a:pt x="180047" y="665886"/>
                  </a:lnTo>
                  <a:lnTo>
                    <a:pt x="190055" y="665886"/>
                  </a:lnTo>
                  <a:lnTo>
                    <a:pt x="190055" y="655878"/>
                  </a:lnTo>
                  <a:close/>
                </a:path>
                <a:path w="490220" h="666114">
                  <a:moveTo>
                    <a:pt x="250075" y="655878"/>
                  </a:moveTo>
                  <a:lnTo>
                    <a:pt x="240068" y="655878"/>
                  </a:lnTo>
                  <a:lnTo>
                    <a:pt x="240068" y="665886"/>
                  </a:lnTo>
                  <a:lnTo>
                    <a:pt x="250075" y="665886"/>
                  </a:lnTo>
                  <a:lnTo>
                    <a:pt x="250075" y="655878"/>
                  </a:lnTo>
                  <a:close/>
                </a:path>
                <a:path w="490220" h="666114">
                  <a:moveTo>
                    <a:pt x="310083" y="655878"/>
                  </a:moveTo>
                  <a:lnTo>
                    <a:pt x="300088" y="655878"/>
                  </a:lnTo>
                  <a:lnTo>
                    <a:pt x="300088" y="665886"/>
                  </a:lnTo>
                  <a:lnTo>
                    <a:pt x="310083" y="665886"/>
                  </a:lnTo>
                  <a:lnTo>
                    <a:pt x="310083" y="655878"/>
                  </a:lnTo>
                  <a:close/>
                </a:path>
                <a:path w="490220" h="666114">
                  <a:moveTo>
                    <a:pt x="370103" y="655878"/>
                  </a:moveTo>
                  <a:lnTo>
                    <a:pt x="360108" y="655878"/>
                  </a:lnTo>
                  <a:lnTo>
                    <a:pt x="360108" y="665886"/>
                  </a:lnTo>
                  <a:lnTo>
                    <a:pt x="370103" y="665886"/>
                  </a:lnTo>
                  <a:lnTo>
                    <a:pt x="370103" y="655878"/>
                  </a:lnTo>
                  <a:close/>
                </a:path>
                <a:path w="490220" h="666114">
                  <a:moveTo>
                    <a:pt x="430123" y="655878"/>
                  </a:moveTo>
                  <a:lnTo>
                    <a:pt x="420116" y="655878"/>
                  </a:lnTo>
                  <a:lnTo>
                    <a:pt x="420116" y="665886"/>
                  </a:lnTo>
                  <a:lnTo>
                    <a:pt x="430123" y="665886"/>
                  </a:lnTo>
                  <a:lnTo>
                    <a:pt x="430123" y="655878"/>
                  </a:lnTo>
                  <a:close/>
                </a:path>
                <a:path w="490220" h="666114">
                  <a:moveTo>
                    <a:pt x="490143" y="655878"/>
                  </a:moveTo>
                  <a:lnTo>
                    <a:pt x="480136" y="655878"/>
                  </a:lnTo>
                  <a:lnTo>
                    <a:pt x="480136" y="665886"/>
                  </a:lnTo>
                  <a:lnTo>
                    <a:pt x="490143" y="665886"/>
                  </a:lnTo>
                  <a:lnTo>
                    <a:pt x="490143" y="655878"/>
                  </a:lnTo>
                  <a:close/>
                </a:path>
                <a:path w="490220" h="666114">
                  <a:moveTo>
                    <a:pt x="490143" y="0"/>
                  </a:moveTo>
                  <a:lnTo>
                    <a:pt x="480136" y="0"/>
                  </a:lnTo>
                  <a:lnTo>
                    <a:pt x="480136" y="10007"/>
                  </a:lnTo>
                  <a:lnTo>
                    <a:pt x="490143" y="10007"/>
                  </a:lnTo>
                  <a:lnTo>
                    <a:pt x="49014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5132471" y="1846973"/>
              <a:ext cx="393700" cy="688975"/>
            </a:xfrm>
            <a:custGeom>
              <a:avLst/>
              <a:gdLst/>
              <a:ahLst/>
              <a:cxnLst/>
              <a:rect l="l" t="t" r="r" b="b"/>
              <a:pathLst>
                <a:path w="393700" h="688975">
                  <a:moveTo>
                    <a:pt x="393275" y="688675"/>
                  </a:moveTo>
                  <a:lnTo>
                    <a:pt x="0" y="688675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688675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5132471" y="1387856"/>
              <a:ext cx="393700" cy="459740"/>
            </a:xfrm>
            <a:custGeom>
              <a:avLst/>
              <a:gdLst/>
              <a:ahLst/>
              <a:cxnLst/>
              <a:rect l="l" t="t" r="r" b="b"/>
              <a:pathLst>
                <a:path w="393700" h="459739">
                  <a:moveTo>
                    <a:pt x="393275" y="459116"/>
                  </a:moveTo>
                  <a:lnTo>
                    <a:pt x="0" y="459116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459116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5089321" y="1223885"/>
              <a:ext cx="490220" cy="10160"/>
            </a:xfrm>
            <a:custGeom>
              <a:avLst/>
              <a:gdLst/>
              <a:ahLst/>
              <a:cxnLst/>
              <a:rect l="l" t="t" r="r" b="b"/>
              <a:pathLst>
                <a:path w="490220" h="10159">
                  <a:moveTo>
                    <a:pt x="10007" y="0"/>
                  </a:moveTo>
                  <a:lnTo>
                    <a:pt x="0" y="0"/>
                  </a:lnTo>
                  <a:lnTo>
                    <a:pt x="0" y="10020"/>
                  </a:lnTo>
                  <a:lnTo>
                    <a:pt x="10007" y="10020"/>
                  </a:lnTo>
                  <a:lnTo>
                    <a:pt x="10007" y="0"/>
                  </a:lnTo>
                  <a:close/>
                </a:path>
                <a:path w="490220" h="10159">
                  <a:moveTo>
                    <a:pt x="490143" y="0"/>
                  </a:moveTo>
                  <a:lnTo>
                    <a:pt x="480136" y="0"/>
                  </a:lnTo>
                  <a:lnTo>
                    <a:pt x="480136" y="10020"/>
                  </a:lnTo>
                  <a:lnTo>
                    <a:pt x="490143" y="10020"/>
                  </a:lnTo>
                  <a:lnTo>
                    <a:pt x="49014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5132471" y="961533"/>
              <a:ext cx="393700" cy="426720"/>
            </a:xfrm>
            <a:custGeom>
              <a:avLst/>
              <a:gdLst/>
              <a:ahLst/>
              <a:cxnLst/>
              <a:rect l="l" t="t" r="r" b="b"/>
              <a:pathLst>
                <a:path w="393700" h="426719">
                  <a:moveTo>
                    <a:pt x="393275" y="426322"/>
                  </a:moveTo>
                  <a:lnTo>
                    <a:pt x="0" y="426322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426322"/>
                  </a:lnTo>
                  <a:close/>
                </a:path>
              </a:pathLst>
            </a:custGeom>
            <a:solidFill>
              <a:srgbClr val="6A007B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1" name="object 61"/>
          <p:cNvGrpSpPr/>
          <p:nvPr/>
        </p:nvGrpSpPr>
        <p:grpSpPr>
          <a:xfrm>
            <a:off x="5276176" y="1079900"/>
            <a:ext cx="384361" cy="1166532"/>
            <a:chOff x="5624066" y="1223886"/>
            <a:chExt cx="435609" cy="1322070"/>
          </a:xfrm>
        </p:grpSpPr>
        <p:sp>
          <p:nvSpPr>
            <p:cNvPr id="62" name="object 62"/>
            <p:cNvSpPr/>
            <p:nvPr/>
          </p:nvSpPr>
          <p:spPr>
            <a:xfrm>
              <a:off x="5629478" y="2535656"/>
              <a:ext cx="430530" cy="10160"/>
            </a:xfrm>
            <a:custGeom>
              <a:avLst/>
              <a:gdLst/>
              <a:ahLst/>
              <a:cxnLst/>
              <a:rect l="l" t="t" r="r" b="b"/>
              <a:pathLst>
                <a:path w="430529" h="10160">
                  <a:moveTo>
                    <a:pt x="9994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9994" y="10007"/>
                  </a:lnTo>
                  <a:lnTo>
                    <a:pt x="9994" y="0"/>
                  </a:lnTo>
                  <a:close/>
                </a:path>
                <a:path w="430529" h="10160">
                  <a:moveTo>
                    <a:pt x="70015" y="0"/>
                  </a:moveTo>
                  <a:lnTo>
                    <a:pt x="60007" y="0"/>
                  </a:lnTo>
                  <a:lnTo>
                    <a:pt x="60007" y="10007"/>
                  </a:lnTo>
                  <a:lnTo>
                    <a:pt x="70015" y="10007"/>
                  </a:lnTo>
                  <a:lnTo>
                    <a:pt x="70015" y="0"/>
                  </a:lnTo>
                  <a:close/>
                </a:path>
                <a:path w="430529" h="10160">
                  <a:moveTo>
                    <a:pt x="130035" y="0"/>
                  </a:moveTo>
                  <a:lnTo>
                    <a:pt x="120027" y="0"/>
                  </a:lnTo>
                  <a:lnTo>
                    <a:pt x="120027" y="10007"/>
                  </a:lnTo>
                  <a:lnTo>
                    <a:pt x="130035" y="10007"/>
                  </a:lnTo>
                  <a:lnTo>
                    <a:pt x="130035" y="0"/>
                  </a:lnTo>
                  <a:close/>
                </a:path>
                <a:path w="430529" h="10160">
                  <a:moveTo>
                    <a:pt x="190042" y="0"/>
                  </a:moveTo>
                  <a:lnTo>
                    <a:pt x="180047" y="0"/>
                  </a:lnTo>
                  <a:lnTo>
                    <a:pt x="180047" y="10007"/>
                  </a:lnTo>
                  <a:lnTo>
                    <a:pt x="190042" y="10007"/>
                  </a:lnTo>
                  <a:lnTo>
                    <a:pt x="190042" y="0"/>
                  </a:lnTo>
                  <a:close/>
                </a:path>
                <a:path w="430529" h="10160">
                  <a:moveTo>
                    <a:pt x="250063" y="0"/>
                  </a:moveTo>
                  <a:lnTo>
                    <a:pt x="240068" y="0"/>
                  </a:lnTo>
                  <a:lnTo>
                    <a:pt x="240068" y="10007"/>
                  </a:lnTo>
                  <a:lnTo>
                    <a:pt x="250063" y="10007"/>
                  </a:lnTo>
                  <a:lnTo>
                    <a:pt x="250063" y="0"/>
                  </a:lnTo>
                  <a:close/>
                </a:path>
                <a:path w="430529" h="10160">
                  <a:moveTo>
                    <a:pt x="310083" y="0"/>
                  </a:moveTo>
                  <a:lnTo>
                    <a:pt x="300075" y="0"/>
                  </a:lnTo>
                  <a:lnTo>
                    <a:pt x="300075" y="10007"/>
                  </a:lnTo>
                  <a:lnTo>
                    <a:pt x="310083" y="10007"/>
                  </a:lnTo>
                  <a:lnTo>
                    <a:pt x="310083" y="0"/>
                  </a:lnTo>
                  <a:close/>
                </a:path>
                <a:path w="430529" h="10160">
                  <a:moveTo>
                    <a:pt x="370103" y="0"/>
                  </a:moveTo>
                  <a:lnTo>
                    <a:pt x="360095" y="0"/>
                  </a:lnTo>
                  <a:lnTo>
                    <a:pt x="360095" y="10007"/>
                  </a:lnTo>
                  <a:lnTo>
                    <a:pt x="370103" y="10007"/>
                  </a:lnTo>
                  <a:lnTo>
                    <a:pt x="370103" y="0"/>
                  </a:lnTo>
                  <a:close/>
                </a:path>
                <a:path w="430529" h="10160">
                  <a:moveTo>
                    <a:pt x="430110" y="0"/>
                  </a:moveTo>
                  <a:lnTo>
                    <a:pt x="420116" y="0"/>
                  </a:lnTo>
                  <a:lnTo>
                    <a:pt x="420116" y="10007"/>
                  </a:lnTo>
                  <a:lnTo>
                    <a:pt x="430110" y="10007"/>
                  </a:lnTo>
                  <a:lnTo>
                    <a:pt x="430110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5624066" y="2109325"/>
              <a:ext cx="393700" cy="426720"/>
            </a:xfrm>
            <a:custGeom>
              <a:avLst/>
              <a:gdLst/>
              <a:ahLst/>
              <a:cxnLst/>
              <a:rect l="l" t="t" r="r" b="b"/>
              <a:pathLst>
                <a:path w="393700" h="426719">
                  <a:moveTo>
                    <a:pt x="393275" y="426322"/>
                  </a:moveTo>
                  <a:lnTo>
                    <a:pt x="0" y="426322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426322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6049596" y="1879767"/>
              <a:ext cx="10160" cy="10160"/>
            </a:xfrm>
            <a:custGeom>
              <a:avLst/>
              <a:gdLst/>
              <a:ahLst/>
              <a:cxnLst/>
              <a:rect l="l" t="t" r="r" b="b"/>
              <a:pathLst>
                <a:path w="10160" h="10160">
                  <a:moveTo>
                    <a:pt x="10002" y="10014"/>
                  </a:moveTo>
                  <a:lnTo>
                    <a:pt x="0" y="10014"/>
                  </a:lnTo>
                  <a:lnTo>
                    <a:pt x="0" y="0"/>
                  </a:lnTo>
                  <a:lnTo>
                    <a:pt x="10002" y="0"/>
                  </a:lnTo>
                  <a:lnTo>
                    <a:pt x="10002" y="10014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5624066" y="1453444"/>
              <a:ext cx="393700" cy="655955"/>
            </a:xfrm>
            <a:custGeom>
              <a:avLst/>
              <a:gdLst/>
              <a:ahLst/>
              <a:cxnLst/>
              <a:rect l="l" t="t" r="r" b="b"/>
              <a:pathLst>
                <a:path w="393700" h="655955">
                  <a:moveTo>
                    <a:pt x="393275" y="655881"/>
                  </a:moveTo>
                  <a:lnTo>
                    <a:pt x="0" y="655881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655881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5624066" y="1289474"/>
              <a:ext cx="393700" cy="164465"/>
            </a:xfrm>
            <a:custGeom>
              <a:avLst/>
              <a:gdLst/>
              <a:ahLst/>
              <a:cxnLst/>
              <a:rect l="l" t="t" r="r" b="b"/>
              <a:pathLst>
                <a:path w="393700" h="164465">
                  <a:moveTo>
                    <a:pt x="393275" y="163970"/>
                  </a:moveTo>
                  <a:lnTo>
                    <a:pt x="0" y="163970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163970"/>
                  </a:lnTo>
                  <a:close/>
                </a:path>
              </a:pathLst>
            </a:custGeom>
            <a:solidFill>
              <a:srgbClr val="6A007B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6049596" y="1223886"/>
              <a:ext cx="10160" cy="10160"/>
            </a:xfrm>
            <a:custGeom>
              <a:avLst/>
              <a:gdLst/>
              <a:ahLst/>
              <a:cxnLst/>
              <a:rect l="l" t="t" r="r" b="b"/>
              <a:pathLst>
                <a:path w="10160" h="10159">
                  <a:moveTo>
                    <a:pt x="10002" y="10014"/>
                  </a:moveTo>
                  <a:lnTo>
                    <a:pt x="0" y="10014"/>
                  </a:lnTo>
                  <a:lnTo>
                    <a:pt x="0" y="0"/>
                  </a:lnTo>
                  <a:lnTo>
                    <a:pt x="10002" y="0"/>
                  </a:lnTo>
                  <a:lnTo>
                    <a:pt x="10002" y="10014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5624066" y="1223886"/>
              <a:ext cx="393700" cy="66040"/>
            </a:xfrm>
            <a:custGeom>
              <a:avLst/>
              <a:gdLst/>
              <a:ahLst/>
              <a:cxnLst/>
              <a:rect l="l" t="t" r="r" b="b"/>
              <a:pathLst>
                <a:path w="393700" h="66040">
                  <a:moveTo>
                    <a:pt x="393275" y="65588"/>
                  </a:moveTo>
                  <a:lnTo>
                    <a:pt x="0" y="65588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65588"/>
                  </a:lnTo>
                  <a:close/>
                </a:path>
              </a:pathLst>
            </a:custGeom>
            <a:solidFill>
              <a:srgbClr val="DF44A6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9" name="object 69"/>
          <p:cNvGrpSpPr/>
          <p:nvPr/>
        </p:nvGrpSpPr>
        <p:grpSpPr>
          <a:xfrm>
            <a:off x="5704600" y="1658618"/>
            <a:ext cx="352425" cy="587749"/>
            <a:chOff x="6109613" y="1879767"/>
            <a:chExt cx="399415" cy="666115"/>
          </a:xfrm>
        </p:grpSpPr>
        <p:sp>
          <p:nvSpPr>
            <p:cNvPr id="70" name="object 70"/>
            <p:cNvSpPr/>
            <p:nvPr/>
          </p:nvSpPr>
          <p:spPr>
            <a:xfrm>
              <a:off x="6109601" y="2535656"/>
              <a:ext cx="370205" cy="10160"/>
            </a:xfrm>
            <a:custGeom>
              <a:avLst/>
              <a:gdLst/>
              <a:ahLst/>
              <a:cxnLst/>
              <a:rect l="l" t="t" r="r" b="b"/>
              <a:pathLst>
                <a:path w="370204" h="10160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370204" h="10160">
                  <a:moveTo>
                    <a:pt x="70027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370204" h="10160">
                  <a:moveTo>
                    <a:pt x="130035" y="0"/>
                  </a:moveTo>
                  <a:lnTo>
                    <a:pt x="120040" y="0"/>
                  </a:lnTo>
                  <a:lnTo>
                    <a:pt x="120040" y="10007"/>
                  </a:lnTo>
                  <a:lnTo>
                    <a:pt x="130035" y="10007"/>
                  </a:lnTo>
                  <a:lnTo>
                    <a:pt x="130035" y="0"/>
                  </a:lnTo>
                  <a:close/>
                </a:path>
                <a:path w="370204" h="10160">
                  <a:moveTo>
                    <a:pt x="190055" y="0"/>
                  </a:moveTo>
                  <a:lnTo>
                    <a:pt x="180060" y="0"/>
                  </a:lnTo>
                  <a:lnTo>
                    <a:pt x="180060" y="10007"/>
                  </a:lnTo>
                  <a:lnTo>
                    <a:pt x="190055" y="10007"/>
                  </a:lnTo>
                  <a:lnTo>
                    <a:pt x="190055" y="0"/>
                  </a:lnTo>
                  <a:close/>
                </a:path>
                <a:path w="370204" h="10160">
                  <a:moveTo>
                    <a:pt x="250075" y="0"/>
                  </a:moveTo>
                  <a:lnTo>
                    <a:pt x="240068" y="0"/>
                  </a:lnTo>
                  <a:lnTo>
                    <a:pt x="240068" y="10007"/>
                  </a:lnTo>
                  <a:lnTo>
                    <a:pt x="250075" y="10007"/>
                  </a:lnTo>
                  <a:lnTo>
                    <a:pt x="250075" y="0"/>
                  </a:lnTo>
                  <a:close/>
                </a:path>
                <a:path w="370204" h="10160">
                  <a:moveTo>
                    <a:pt x="310095" y="0"/>
                  </a:moveTo>
                  <a:lnTo>
                    <a:pt x="300088" y="0"/>
                  </a:lnTo>
                  <a:lnTo>
                    <a:pt x="300088" y="10007"/>
                  </a:lnTo>
                  <a:lnTo>
                    <a:pt x="310095" y="10007"/>
                  </a:lnTo>
                  <a:lnTo>
                    <a:pt x="310095" y="0"/>
                  </a:lnTo>
                  <a:close/>
                </a:path>
                <a:path w="370204" h="10160">
                  <a:moveTo>
                    <a:pt x="370103" y="0"/>
                  </a:moveTo>
                  <a:lnTo>
                    <a:pt x="360108" y="0"/>
                  </a:lnTo>
                  <a:lnTo>
                    <a:pt x="360108" y="10007"/>
                  </a:lnTo>
                  <a:lnTo>
                    <a:pt x="370103" y="10007"/>
                  </a:lnTo>
                  <a:lnTo>
                    <a:pt x="37010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6115660" y="2371677"/>
              <a:ext cx="393700" cy="164465"/>
            </a:xfrm>
            <a:custGeom>
              <a:avLst/>
              <a:gdLst/>
              <a:ahLst/>
              <a:cxnLst/>
              <a:rect l="l" t="t" r="r" b="b"/>
              <a:pathLst>
                <a:path w="393700" h="164464">
                  <a:moveTo>
                    <a:pt x="393275" y="163970"/>
                  </a:moveTo>
                  <a:lnTo>
                    <a:pt x="0" y="163970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163970"/>
                  </a:lnTo>
                  <a:close/>
                </a:path>
              </a:pathLst>
            </a:custGeom>
            <a:solidFill>
              <a:srgbClr val="1223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6115660" y="2043737"/>
              <a:ext cx="393700" cy="328295"/>
            </a:xfrm>
            <a:custGeom>
              <a:avLst/>
              <a:gdLst/>
              <a:ahLst/>
              <a:cxnLst/>
              <a:rect l="l" t="t" r="r" b="b"/>
              <a:pathLst>
                <a:path w="393700" h="328294">
                  <a:moveTo>
                    <a:pt x="393275" y="327940"/>
                  </a:moveTo>
                  <a:lnTo>
                    <a:pt x="0" y="327940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327940"/>
                  </a:lnTo>
                  <a:close/>
                </a:path>
              </a:pathLst>
            </a:custGeom>
            <a:solidFill>
              <a:srgbClr val="E66B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6109601" y="1879777"/>
              <a:ext cx="370205" cy="10160"/>
            </a:xfrm>
            <a:custGeom>
              <a:avLst/>
              <a:gdLst/>
              <a:ahLst/>
              <a:cxnLst/>
              <a:rect l="l" t="t" r="r" b="b"/>
              <a:pathLst>
                <a:path w="370204" h="10160">
                  <a:moveTo>
                    <a:pt x="10007" y="0"/>
                  </a:moveTo>
                  <a:lnTo>
                    <a:pt x="0" y="0"/>
                  </a:lnTo>
                  <a:lnTo>
                    <a:pt x="0" y="10007"/>
                  </a:lnTo>
                  <a:lnTo>
                    <a:pt x="10007" y="10007"/>
                  </a:lnTo>
                  <a:lnTo>
                    <a:pt x="10007" y="0"/>
                  </a:lnTo>
                  <a:close/>
                </a:path>
                <a:path w="370204" h="10160">
                  <a:moveTo>
                    <a:pt x="70027" y="0"/>
                  </a:moveTo>
                  <a:lnTo>
                    <a:pt x="60020" y="0"/>
                  </a:lnTo>
                  <a:lnTo>
                    <a:pt x="60020" y="10007"/>
                  </a:lnTo>
                  <a:lnTo>
                    <a:pt x="70027" y="10007"/>
                  </a:lnTo>
                  <a:lnTo>
                    <a:pt x="70027" y="0"/>
                  </a:lnTo>
                  <a:close/>
                </a:path>
                <a:path w="370204" h="10160">
                  <a:moveTo>
                    <a:pt x="130035" y="0"/>
                  </a:moveTo>
                  <a:lnTo>
                    <a:pt x="120040" y="0"/>
                  </a:lnTo>
                  <a:lnTo>
                    <a:pt x="120040" y="10007"/>
                  </a:lnTo>
                  <a:lnTo>
                    <a:pt x="130035" y="10007"/>
                  </a:lnTo>
                  <a:lnTo>
                    <a:pt x="130035" y="0"/>
                  </a:lnTo>
                  <a:close/>
                </a:path>
                <a:path w="370204" h="10160">
                  <a:moveTo>
                    <a:pt x="190055" y="0"/>
                  </a:moveTo>
                  <a:lnTo>
                    <a:pt x="180060" y="0"/>
                  </a:lnTo>
                  <a:lnTo>
                    <a:pt x="180060" y="10007"/>
                  </a:lnTo>
                  <a:lnTo>
                    <a:pt x="190055" y="10007"/>
                  </a:lnTo>
                  <a:lnTo>
                    <a:pt x="190055" y="0"/>
                  </a:lnTo>
                  <a:close/>
                </a:path>
                <a:path w="370204" h="10160">
                  <a:moveTo>
                    <a:pt x="250075" y="0"/>
                  </a:moveTo>
                  <a:lnTo>
                    <a:pt x="240068" y="0"/>
                  </a:lnTo>
                  <a:lnTo>
                    <a:pt x="240068" y="10007"/>
                  </a:lnTo>
                  <a:lnTo>
                    <a:pt x="250075" y="10007"/>
                  </a:lnTo>
                  <a:lnTo>
                    <a:pt x="250075" y="0"/>
                  </a:lnTo>
                  <a:close/>
                </a:path>
                <a:path w="370204" h="10160">
                  <a:moveTo>
                    <a:pt x="310095" y="0"/>
                  </a:moveTo>
                  <a:lnTo>
                    <a:pt x="300088" y="0"/>
                  </a:lnTo>
                  <a:lnTo>
                    <a:pt x="300088" y="10007"/>
                  </a:lnTo>
                  <a:lnTo>
                    <a:pt x="310095" y="10007"/>
                  </a:lnTo>
                  <a:lnTo>
                    <a:pt x="310095" y="0"/>
                  </a:lnTo>
                  <a:close/>
                </a:path>
                <a:path w="370204" h="10160">
                  <a:moveTo>
                    <a:pt x="370103" y="0"/>
                  </a:moveTo>
                  <a:lnTo>
                    <a:pt x="360108" y="0"/>
                  </a:lnTo>
                  <a:lnTo>
                    <a:pt x="360108" y="10007"/>
                  </a:lnTo>
                  <a:lnTo>
                    <a:pt x="370103" y="10007"/>
                  </a:lnTo>
                  <a:lnTo>
                    <a:pt x="370103" y="0"/>
                  </a:lnTo>
                  <a:close/>
                </a:path>
              </a:pathLst>
            </a:custGeom>
            <a:solidFill>
              <a:srgbClr val="C7C6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6115660" y="1912561"/>
              <a:ext cx="393700" cy="131445"/>
            </a:xfrm>
            <a:custGeom>
              <a:avLst/>
              <a:gdLst/>
              <a:ahLst/>
              <a:cxnLst/>
              <a:rect l="l" t="t" r="r" b="b"/>
              <a:pathLst>
                <a:path w="393700" h="131444">
                  <a:moveTo>
                    <a:pt x="393275" y="131176"/>
                  </a:moveTo>
                  <a:lnTo>
                    <a:pt x="0" y="131176"/>
                  </a:lnTo>
                  <a:lnTo>
                    <a:pt x="0" y="0"/>
                  </a:lnTo>
                  <a:lnTo>
                    <a:pt x="393275" y="0"/>
                  </a:lnTo>
                  <a:lnTo>
                    <a:pt x="393275" y="131176"/>
                  </a:lnTo>
                  <a:close/>
                </a:path>
              </a:pathLst>
            </a:custGeom>
            <a:solidFill>
              <a:srgbClr val="6A007B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5" name="object 75"/>
          <p:cNvSpPr txBox="1"/>
          <p:nvPr/>
        </p:nvSpPr>
        <p:spPr>
          <a:xfrm>
            <a:off x="782064" y="2158527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0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938577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991533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044489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097444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150400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203355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256312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309268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362223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415179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1468135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1521091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1574047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1627002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1679958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1732914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2209517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2262472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2315428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2368383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2421340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2474295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2527251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2580207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2633163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2686119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2739074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2792030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2844985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2897942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2950898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3003853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3056809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3109765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3162721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3215677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3268632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3321588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3374544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3427500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3480455" y="1658618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725016" y="1579808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938577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991533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1044489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1097444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1150400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1203355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256312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1309268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1362223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1415179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1468135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1521091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1574047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1627002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1679958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1732914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1785870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1838826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1891781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1944738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1997693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2050649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2103604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2156560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2209517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2262472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2315428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2368383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2421340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2474295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2527251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2580207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2633163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2686119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2739074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2792030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2844985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2897942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2950898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3003853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3056809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3109765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3162721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3215677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3268632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3321588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3374544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3427500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3480455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3533411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3586367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3639323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3692279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3745234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3798190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3851146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3904102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4380704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4433660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4486615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4539572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4592527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4645483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4698439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4751395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5704600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5757555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5810511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5863466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5916423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5969378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6022334" y="1079899"/>
            <a:ext cx="8965" cy="8965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10002" y="10014"/>
                </a:moveTo>
                <a:lnTo>
                  <a:pt x="0" y="10014"/>
                </a:lnTo>
                <a:lnTo>
                  <a:pt x="0" y="0"/>
                </a:lnTo>
                <a:lnTo>
                  <a:pt x="10002" y="0"/>
                </a:lnTo>
                <a:lnTo>
                  <a:pt x="10002" y="10014"/>
                </a:lnTo>
                <a:close/>
              </a:path>
            </a:pathLst>
          </a:custGeom>
          <a:solidFill>
            <a:srgbClr val="C7C6C3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object 190"/>
          <p:cNvSpPr txBox="1"/>
          <p:nvPr/>
        </p:nvSpPr>
        <p:spPr>
          <a:xfrm>
            <a:off x="725016" y="1001089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40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571302" y="1138019"/>
            <a:ext cx="115416" cy="75191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ts val="9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9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NoofNotifications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92" name="object 192"/>
          <p:cNvSpPr txBox="1"/>
          <p:nvPr/>
        </p:nvSpPr>
        <p:spPr>
          <a:xfrm>
            <a:off x="1424952" y="2261562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2012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93" name="object 193"/>
          <p:cNvSpPr txBox="1"/>
          <p:nvPr/>
        </p:nvSpPr>
        <p:spPr>
          <a:xfrm>
            <a:off x="2292472" y="2261562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2014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94" name="object 194"/>
          <p:cNvSpPr txBox="1"/>
          <p:nvPr/>
        </p:nvSpPr>
        <p:spPr>
          <a:xfrm>
            <a:off x="3159992" y="2261562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2016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95" name="object 195"/>
          <p:cNvSpPr txBox="1"/>
          <p:nvPr/>
        </p:nvSpPr>
        <p:spPr>
          <a:xfrm>
            <a:off x="4027511" y="2261562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2018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97" name="object 197"/>
          <p:cNvSpPr txBox="1"/>
          <p:nvPr/>
        </p:nvSpPr>
        <p:spPr>
          <a:xfrm>
            <a:off x="4895031" y="2261562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2020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98" name="object 198"/>
          <p:cNvSpPr txBox="1"/>
          <p:nvPr/>
        </p:nvSpPr>
        <p:spPr>
          <a:xfrm>
            <a:off x="5762552" y="2261562"/>
            <a:ext cx="2510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2022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99" name="object 199"/>
          <p:cNvSpPr txBox="1"/>
          <p:nvPr/>
        </p:nvSpPr>
        <p:spPr>
          <a:xfrm>
            <a:off x="5843710" y="2097321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5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00" name="object 200"/>
          <p:cNvSpPr txBox="1"/>
          <p:nvPr/>
        </p:nvSpPr>
        <p:spPr>
          <a:xfrm>
            <a:off x="4947666" y="1865833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21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01" name="object 201"/>
          <p:cNvSpPr txBox="1"/>
          <p:nvPr/>
        </p:nvSpPr>
        <p:spPr>
          <a:xfrm>
            <a:off x="3241150" y="2068385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7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02" name="object 202"/>
          <p:cNvSpPr txBox="1"/>
          <p:nvPr/>
        </p:nvSpPr>
        <p:spPr>
          <a:xfrm>
            <a:off x="1939870" y="2082853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6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03" name="object 203"/>
          <p:cNvSpPr txBox="1"/>
          <p:nvPr/>
        </p:nvSpPr>
        <p:spPr>
          <a:xfrm>
            <a:off x="2807390" y="2039449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9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04" name="object 204"/>
          <p:cNvSpPr txBox="1"/>
          <p:nvPr/>
        </p:nvSpPr>
        <p:spPr>
          <a:xfrm>
            <a:off x="4080146" y="1996045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12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05" name="object 205"/>
          <p:cNvSpPr txBox="1"/>
          <p:nvPr/>
        </p:nvSpPr>
        <p:spPr>
          <a:xfrm>
            <a:off x="5381425" y="1981577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13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06" name="object 206"/>
          <p:cNvSpPr txBox="1"/>
          <p:nvPr/>
        </p:nvSpPr>
        <p:spPr>
          <a:xfrm>
            <a:off x="3646386" y="2010513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11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07" name="object 207"/>
          <p:cNvSpPr txBox="1"/>
          <p:nvPr/>
        </p:nvSpPr>
        <p:spPr>
          <a:xfrm>
            <a:off x="4513906" y="1967109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14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1072351" y="2082853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6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09" name="object 209"/>
          <p:cNvSpPr txBox="1"/>
          <p:nvPr/>
        </p:nvSpPr>
        <p:spPr>
          <a:xfrm>
            <a:off x="5815186" y="1880301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10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10" name="object 210"/>
          <p:cNvSpPr txBox="1"/>
          <p:nvPr/>
        </p:nvSpPr>
        <p:spPr>
          <a:xfrm>
            <a:off x="4080146" y="1504134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22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11" name="object 211"/>
          <p:cNvSpPr txBox="1"/>
          <p:nvPr/>
        </p:nvSpPr>
        <p:spPr>
          <a:xfrm>
            <a:off x="5381425" y="1504134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12" name="object 212"/>
          <p:cNvSpPr txBox="1"/>
          <p:nvPr/>
        </p:nvSpPr>
        <p:spPr>
          <a:xfrm>
            <a:off x="3241150" y="1851365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8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13" name="object 213"/>
          <p:cNvSpPr txBox="1"/>
          <p:nvPr/>
        </p:nvSpPr>
        <p:spPr>
          <a:xfrm>
            <a:off x="4947666" y="1359455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14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14" name="object 214"/>
          <p:cNvSpPr txBox="1"/>
          <p:nvPr/>
        </p:nvSpPr>
        <p:spPr>
          <a:xfrm>
            <a:off x="2807390" y="1836898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5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3646386" y="1706685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10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16" name="object 216"/>
          <p:cNvSpPr txBox="1"/>
          <p:nvPr/>
        </p:nvSpPr>
        <p:spPr>
          <a:xfrm>
            <a:off x="4513906" y="1562006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14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4947666" y="968819"/>
            <a:ext cx="13671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13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18" name="object 218"/>
          <p:cNvSpPr txBox="1"/>
          <p:nvPr/>
        </p:nvSpPr>
        <p:spPr>
          <a:xfrm>
            <a:off x="1939870" y="1750089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9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19" name="object 219"/>
          <p:cNvSpPr txBox="1"/>
          <p:nvPr/>
        </p:nvSpPr>
        <p:spPr>
          <a:xfrm>
            <a:off x="4108670" y="1084563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7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20" name="object 220"/>
          <p:cNvSpPr txBox="1"/>
          <p:nvPr/>
        </p:nvSpPr>
        <p:spPr>
          <a:xfrm>
            <a:off x="3674910" y="1475198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6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21" name="object 221"/>
          <p:cNvSpPr txBox="1"/>
          <p:nvPr/>
        </p:nvSpPr>
        <p:spPr>
          <a:xfrm>
            <a:off x="5409949" y="1142435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5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22" name="object 222"/>
          <p:cNvSpPr txBox="1"/>
          <p:nvPr/>
        </p:nvSpPr>
        <p:spPr>
          <a:xfrm>
            <a:off x="2373631" y="1967109"/>
            <a:ext cx="79562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38" b="0" i="0" u="none" strike="noStrike" kern="0" cap="none" spc="-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6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223" name="object 2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4719" y="548284"/>
            <a:ext cx="83726" cy="88246"/>
          </a:xfrm>
          <a:prstGeom prst="rect">
            <a:avLst/>
          </a:prstGeom>
        </p:spPr>
      </p:pic>
      <p:sp>
        <p:nvSpPr>
          <p:cNvPr id="224" name="object 224"/>
          <p:cNvSpPr txBox="1"/>
          <p:nvPr/>
        </p:nvSpPr>
        <p:spPr>
          <a:xfrm>
            <a:off x="574332" y="217451"/>
            <a:ext cx="1787338" cy="44196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1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79" b="0" i="0" u="none" strike="noStrike" kern="0" cap="none" spc="-31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Syphilis</a:t>
            </a:r>
            <a:r>
              <a:rPr kumimoji="0" sz="1279" b="0" i="0" u="none" strike="noStrike" kern="0" cap="none" spc="-71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79" b="0" i="0" u="none" strike="noStrike" kern="0" cap="none" spc="159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-</a:t>
            </a:r>
            <a:r>
              <a:rPr kumimoji="0" sz="1279" b="0" i="0" u="none" strike="noStrike" kern="0" cap="none" spc="-66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79" b="0" i="0" u="none" strike="noStrike" kern="0" cap="none" spc="-9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Infectious</a:t>
            </a:r>
            <a:endParaRPr kumimoji="0" sz="127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781"/>
              </a:spcBef>
              <a:spcAft>
                <a:spcPts val="0"/>
              </a:spcAft>
              <a:buClrTx/>
              <a:buSzTx/>
              <a:buFontTx/>
              <a:buNone/>
              <a:tabLst>
                <a:tab pos="1153147" algn="l"/>
              </a:tabLst>
              <a:defRPr/>
            </a:pPr>
            <a:r>
              <a:rPr kumimoji="0" sz="838" b="1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Age</a:t>
            </a:r>
            <a:r>
              <a:rPr kumimoji="0" lang="en-US" sz="838" b="1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838" b="1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Group	</a:t>
            </a:r>
            <a:r>
              <a:rPr kumimoji="0" sz="838" b="0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14</a:t>
            </a:r>
            <a:r>
              <a:rPr kumimoji="0" sz="838" b="0" i="0" u="none" strike="noStrike" kern="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838" b="0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and</a:t>
            </a:r>
            <a:r>
              <a:rPr kumimoji="0" sz="838" b="0" i="0" u="none" strike="noStrike" kern="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838" b="0" i="0" u="none" strike="noStrike" kern="0" cap="none" spc="-9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under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225" name="object 2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01286" y="548284"/>
            <a:ext cx="83726" cy="88246"/>
          </a:xfrm>
          <a:prstGeom prst="rect">
            <a:avLst/>
          </a:prstGeom>
        </p:spPr>
      </p:pic>
      <p:pic>
        <p:nvPicPr>
          <p:cNvPr id="226" name="object 2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24868" y="548284"/>
            <a:ext cx="83726" cy="88246"/>
          </a:xfrm>
          <a:prstGeom prst="rect">
            <a:avLst/>
          </a:prstGeom>
        </p:spPr>
      </p:pic>
      <p:pic>
        <p:nvPicPr>
          <p:cNvPr id="227" name="object 2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49060" y="548284"/>
            <a:ext cx="91338" cy="88246"/>
          </a:xfrm>
          <a:prstGeom prst="rect">
            <a:avLst/>
          </a:prstGeom>
        </p:spPr>
      </p:pic>
      <p:pic>
        <p:nvPicPr>
          <p:cNvPr id="228" name="object 2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72642" y="548284"/>
            <a:ext cx="91338" cy="88246"/>
          </a:xfrm>
          <a:prstGeom prst="rect">
            <a:avLst/>
          </a:prstGeom>
        </p:spPr>
      </p:pic>
      <p:pic>
        <p:nvPicPr>
          <p:cNvPr id="229" name="object 2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78613" y="548284"/>
            <a:ext cx="91338" cy="88246"/>
          </a:xfrm>
          <a:prstGeom prst="rect">
            <a:avLst/>
          </a:prstGeom>
        </p:spPr>
      </p:pic>
      <p:sp>
        <p:nvSpPr>
          <p:cNvPr id="230" name="object 230"/>
          <p:cNvSpPr txBox="1"/>
          <p:nvPr/>
        </p:nvSpPr>
        <p:spPr>
          <a:xfrm>
            <a:off x="2492587" y="514487"/>
            <a:ext cx="2446244" cy="13969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>
                <a:tab pos="435372" algn="l"/>
                <a:tab pos="859537" algn="l"/>
                <a:tab pos="1283702" algn="l"/>
                <a:tab pos="1990831" algn="l"/>
              </a:tabLst>
              <a:defRPr/>
            </a:pPr>
            <a:r>
              <a:rPr kumimoji="0" sz="838" b="0" i="0" u="none" strike="noStrike" kern="0" cap="none" spc="-9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15-</a:t>
            </a:r>
            <a:r>
              <a:rPr kumimoji="0" sz="838" b="0" i="0" u="none" strike="noStrike" kern="0" cap="none" spc="-31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29</a:t>
            </a:r>
            <a:r>
              <a:rPr kumimoji="0" sz="838" b="0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</a:t>
            </a:r>
            <a:r>
              <a:rPr kumimoji="0" sz="838" b="0" i="0" u="none" strike="noStrike" kern="0" cap="none" spc="-9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30-</a:t>
            </a: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44</a:t>
            </a:r>
            <a:r>
              <a:rPr kumimoji="0" sz="838" b="0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</a:t>
            </a:r>
            <a:r>
              <a:rPr kumimoji="0" sz="838" b="0" i="0" u="none" strike="noStrike" kern="0" cap="none" spc="-9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45-</a:t>
            </a:r>
            <a:r>
              <a:rPr kumimoji="0" sz="838" b="0" i="0" u="none" strike="noStrike" kern="0" cap="none" spc="-22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64</a:t>
            </a:r>
            <a:r>
              <a:rPr kumimoji="0" sz="838" b="0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65</a:t>
            </a:r>
            <a:r>
              <a:rPr kumimoji="0" sz="838" b="0" i="0" u="none" strike="noStrike" kern="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838" b="0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and</a:t>
            </a:r>
            <a:r>
              <a:rPr kumimoji="0" sz="838" b="0" i="0" u="none" strike="noStrike" kern="0" cap="none" spc="-18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over</a:t>
            </a:r>
            <a:r>
              <a:rPr kumimoji="0" sz="838" b="0" i="0" u="none" strike="noStrike" kern="0" cap="none" spc="0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</a:t>
            </a:r>
            <a:r>
              <a:rPr kumimoji="0" sz="838" b="0" i="0" u="none" strike="noStrike" kern="0" cap="none" spc="-9" normalizeH="0" baseline="0" noProof="0">
                <a:ln>
                  <a:noFill/>
                </a:ln>
                <a:solidFill>
                  <a:srgbClr val="605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Unknown</a:t>
            </a:r>
            <a:endParaRPr kumimoji="0" sz="83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977" name="Picture 97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774" y="933086"/>
            <a:ext cx="5413717" cy="1566808"/>
          </a:xfrm>
          <a:prstGeom prst="rect">
            <a:avLst/>
          </a:prstGeom>
        </p:spPr>
      </p:pic>
      <p:pic>
        <p:nvPicPr>
          <p:cNvPr id="979" name="Picture 97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541" y="3093351"/>
            <a:ext cx="7492633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74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3124" y="997532"/>
            <a:ext cx="8279949" cy="540414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1152" y="305697"/>
            <a:ext cx="3110753" cy="29645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853" b="1">
                <a:solidFill>
                  <a:srgbClr val="118CFF"/>
                </a:solidFill>
              </a:rPr>
              <a:t>HIV</a:t>
            </a:r>
            <a:r>
              <a:rPr sz="1853" b="1" spc="-4">
                <a:solidFill>
                  <a:srgbClr val="118CFF"/>
                </a:solidFill>
              </a:rPr>
              <a:t> </a:t>
            </a:r>
            <a:r>
              <a:rPr sz="1853" b="1">
                <a:solidFill>
                  <a:srgbClr val="118CFF"/>
                </a:solidFill>
              </a:rPr>
              <a:t>All</a:t>
            </a:r>
            <a:r>
              <a:rPr sz="1853" b="1" spc="-4">
                <a:solidFill>
                  <a:srgbClr val="118CFF"/>
                </a:solidFill>
              </a:rPr>
              <a:t> </a:t>
            </a:r>
            <a:r>
              <a:rPr sz="1853" b="1">
                <a:solidFill>
                  <a:srgbClr val="118CFF"/>
                </a:solidFill>
              </a:rPr>
              <a:t>notifications</a:t>
            </a:r>
            <a:r>
              <a:rPr sz="1853" b="1" spc="-4">
                <a:solidFill>
                  <a:srgbClr val="118CFF"/>
                </a:solidFill>
              </a:rPr>
              <a:t> </a:t>
            </a:r>
            <a:r>
              <a:rPr sz="1853" b="1">
                <a:solidFill>
                  <a:srgbClr val="118CFF"/>
                </a:solidFill>
              </a:rPr>
              <a:t>in</a:t>
            </a:r>
            <a:r>
              <a:rPr sz="1853" b="1" spc="-4">
                <a:solidFill>
                  <a:srgbClr val="118CFF"/>
                </a:solidFill>
              </a:rPr>
              <a:t> </a:t>
            </a:r>
            <a:r>
              <a:rPr sz="1853" b="1" spc="-22">
                <a:solidFill>
                  <a:srgbClr val="118CFF"/>
                </a:solidFill>
              </a:rPr>
              <a:t>BSW</a:t>
            </a:r>
            <a:endParaRPr sz="1853"/>
          </a:p>
        </p:txBody>
      </p:sp>
      <p:sp>
        <p:nvSpPr>
          <p:cNvPr id="4" name="object 4"/>
          <p:cNvSpPr txBox="1"/>
          <p:nvPr/>
        </p:nvSpPr>
        <p:spPr>
          <a:xfrm>
            <a:off x="481153" y="599786"/>
            <a:ext cx="4872878" cy="317960"/>
          </a:xfrm>
          <a:prstGeom prst="rect">
            <a:avLst/>
          </a:prstGeom>
        </p:spPr>
        <p:txBody>
          <a:bodyPr vert="horz" wrap="square" lIns="0" tIns="19610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1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27" b="0" i="0" u="none" strike="noStrike" kern="120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Source:</a:t>
            </a:r>
            <a:r>
              <a:rPr kumimoji="0" sz="927" b="0" i="0" u="none" strike="noStrike" kern="1200" cap="none" spc="-13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0" i="0" u="none" strike="noStrike" kern="120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DH</a:t>
            </a:r>
            <a:r>
              <a:rPr kumimoji="0" sz="927" b="0" i="0" u="none" strike="noStrike" kern="1200" cap="none" spc="-9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0" i="0" u="none" strike="noStrike" kern="120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Public</a:t>
            </a:r>
            <a:r>
              <a:rPr kumimoji="0" sz="927" b="0" i="0" u="none" strike="noStrike" kern="1200" cap="none" spc="-13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0" i="0" u="none" strike="noStrike" kern="120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Report</a:t>
            </a:r>
            <a:r>
              <a:rPr kumimoji="0" sz="927" b="0" i="0" u="none" strike="noStrike" kern="1200" cap="none" spc="238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927" b="0" i="0" u="none" strike="noStrike" kern="1200" cap="none" spc="-22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PBI</a:t>
            </a:r>
            <a:endParaRPr kumimoji="0" sz="92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27" b="0" i="0" u="none" strike="noStrike" kern="120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https://</a:t>
            </a:r>
            <a:r>
              <a:rPr kumimoji="0" sz="927" b="0" i="0" u="none" strike="noStrike" kern="1200" cap="none" spc="0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3"/>
              </a:rPr>
              <a:t>www.health.vic.gov.au/infectious-diseases/local-government-areas-surveillance-</a:t>
            </a:r>
            <a:r>
              <a:rPr kumimoji="0" sz="927" b="0" i="0" u="none" strike="noStrike" kern="1200" cap="none" spc="-9" normalizeH="0" baseline="0" noProof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3"/>
              </a:rPr>
              <a:t>report</a:t>
            </a:r>
            <a:endParaRPr kumimoji="0" sz="92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48236" y="134470"/>
            <a:ext cx="169769" cy="223557"/>
            <a:chOff x="152400" y="152399"/>
            <a:chExt cx="192405" cy="253365"/>
          </a:xfrm>
        </p:grpSpPr>
        <p:sp>
          <p:nvSpPr>
            <p:cNvPr id="6" name="object 6"/>
            <p:cNvSpPr/>
            <p:nvPr/>
          </p:nvSpPr>
          <p:spPr>
            <a:xfrm>
              <a:off x="152400" y="152399"/>
              <a:ext cx="48895" cy="60960"/>
            </a:xfrm>
            <a:custGeom>
              <a:avLst/>
              <a:gdLst/>
              <a:ahLst/>
              <a:cxnLst/>
              <a:rect l="l" t="t" r="r" b="b"/>
              <a:pathLst>
                <a:path w="48894" h="60960">
                  <a:moveTo>
                    <a:pt x="0" y="0"/>
                  </a:moveTo>
                  <a:lnTo>
                    <a:pt x="48768" y="0"/>
                  </a:lnTo>
                  <a:lnTo>
                    <a:pt x="48768" y="60960"/>
                  </a:lnTo>
                  <a:lnTo>
                    <a:pt x="0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097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52400" y="152399"/>
              <a:ext cx="192405" cy="253365"/>
            </a:xfrm>
            <a:custGeom>
              <a:avLst/>
              <a:gdLst/>
              <a:ahLst/>
              <a:cxnLst/>
              <a:rect l="l" t="t" r="r" b="b"/>
              <a:pathLst>
                <a:path w="192404" h="253365">
                  <a:moveTo>
                    <a:pt x="0" y="0"/>
                  </a:moveTo>
                  <a:lnTo>
                    <a:pt x="192024" y="0"/>
                  </a:lnTo>
                  <a:lnTo>
                    <a:pt x="192024" y="252984"/>
                  </a:lnTo>
                  <a:lnTo>
                    <a:pt x="0" y="252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332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8171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609" y="498526"/>
            <a:ext cx="10034327" cy="557428"/>
          </a:xfrm>
        </p:spPr>
        <p:txBody>
          <a:bodyPr>
            <a:noAutofit/>
          </a:bodyPr>
          <a:lstStyle/>
          <a:p>
            <a:pPr algn="l"/>
            <a:r>
              <a:rPr lang="en-AU" sz="4000">
                <a:latin typeface="Roihu" panose="02000000000000000000" pitchFamily="50" charset="0"/>
              </a:rPr>
              <a:t>Data considerations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360" y="6317468"/>
            <a:ext cx="348603" cy="3486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1915" y="1554479"/>
            <a:ext cx="8179337" cy="3293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ihu" panose="02000000000000000000" pitchFamily="50" charset="0"/>
                <a:ea typeface="+mn-ea"/>
                <a:cs typeface="+mn-cs"/>
              </a:rPr>
              <a:t>Limitations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ihu" panose="02000000000000000000" pitchFamily="50" charset="0"/>
                <a:ea typeface="+mn-ea"/>
                <a:cs typeface="+mn-cs"/>
              </a:rPr>
              <a:t>No denominator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ihu" panose="02000000000000000000" pitchFamily="50" charset="0"/>
                <a:ea typeface="+mn-ea"/>
                <a:cs typeface="+mn-cs"/>
              </a:rPr>
              <a:t>No understanding of rates or adequacy of testing for symptomatic or asymptomatic infection 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ihu" panose="020000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ihu" panose="02000000000000000000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ihu" panose="02000000000000000000" pitchFamily="50" charset="0"/>
                <a:ea typeface="+mn-ea"/>
                <a:cs typeface="+mn-cs"/>
              </a:rPr>
              <a:t>Potential under-capture of (particularly asymptomatic) cases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ihu" panose="02000000000000000000" pitchFamily="50" charset="0"/>
                <a:ea typeface="+mn-ea"/>
                <a:cs typeface="+mn-cs"/>
              </a:rPr>
              <a:t>No success at obtaining laboratory testing data so far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ihu" panose="020000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ihu" panose="020000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ihu" panose="02000000000000000000" pitchFamily="50" charset="0"/>
                <a:ea typeface="+mn-ea"/>
                <a:cs typeface="+mn-cs"/>
              </a:rPr>
              <a:t>-&gt; </a:t>
            </a: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ihu" panose="02000000000000000000" pitchFamily="50" charset="0"/>
                <a:ea typeface="+mn-ea"/>
                <a:cs typeface="+mn-cs"/>
              </a:rPr>
              <a:t>Practice data will inform better understanding of regional patterns in testing and treatment access</a:t>
            </a:r>
          </a:p>
        </p:txBody>
      </p:sp>
    </p:spTree>
    <p:extLst>
      <p:ext uri="{BB962C8B-B14F-4D97-AF65-F5344CB8AC3E}">
        <p14:creationId xmlns:p14="http://schemas.microsoft.com/office/powerpoint/2010/main" val="4128897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STI prevention and care continuum</a:t>
            </a:r>
            <a:endParaRPr lang="en-AU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897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/>
              <a:t>Prevention </a:t>
            </a:r>
          </a:p>
          <a:p>
            <a:pPr lvl="1"/>
            <a:r>
              <a:rPr lang="en-US"/>
              <a:t>knowledge, agency (</a:t>
            </a:r>
            <a:r>
              <a:rPr lang="en-US" err="1"/>
              <a:t>incl</a:t>
            </a:r>
            <a:r>
              <a:rPr lang="en-US"/>
              <a:t> mental health, D+A), risk identification </a:t>
            </a:r>
          </a:p>
          <a:p>
            <a:pPr lvl="1"/>
            <a:r>
              <a:rPr lang="en-US"/>
              <a:t>specific means</a:t>
            </a:r>
            <a:r>
              <a:rPr lang="en-AU"/>
              <a:t> (</a:t>
            </a:r>
            <a:r>
              <a:rPr lang="en-AU" err="1"/>
              <a:t>incl</a:t>
            </a:r>
            <a:r>
              <a:rPr lang="en-AU"/>
              <a:t> condoms, </a:t>
            </a:r>
            <a:r>
              <a:rPr lang="en-AU" err="1"/>
              <a:t>PrEP</a:t>
            </a:r>
            <a:r>
              <a:rPr lang="en-AU"/>
              <a:t>, contraception)</a:t>
            </a:r>
          </a:p>
          <a:p>
            <a:r>
              <a:rPr lang="en-US"/>
              <a:t>Diagnosis </a:t>
            </a:r>
          </a:p>
          <a:p>
            <a:pPr lvl="1"/>
            <a:r>
              <a:rPr lang="en-US"/>
              <a:t>access to care – free of stigma + discrimination, privacy, Medicare card, affordable, timely appointment..</a:t>
            </a:r>
          </a:p>
          <a:p>
            <a:pPr lvl="1"/>
            <a:r>
              <a:rPr lang="en-US"/>
              <a:t>clinical assessment and laboratory testing </a:t>
            </a:r>
          </a:p>
          <a:p>
            <a:r>
              <a:rPr lang="en-US"/>
              <a:t>Treatment / follow up </a:t>
            </a:r>
          </a:p>
          <a:p>
            <a:r>
              <a:rPr lang="en-US"/>
              <a:t>Partner notification </a:t>
            </a:r>
          </a:p>
          <a:p>
            <a:r>
              <a:rPr lang="en-US"/>
              <a:t>Re –testing for new infection (3 months)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76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0307" y="2085975"/>
            <a:ext cx="2499705" cy="3557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66675"/>
            <a:ext cx="8391525" cy="674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04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Cascade of care </a:t>
            </a:r>
            <a:br>
              <a:rPr lang="en-US"/>
            </a:br>
            <a:r>
              <a:rPr lang="en-US" sz="1600"/>
              <a:t>https://kirby.unsw.edu.au/sites/default/files/kirby/report/Annual-Surveillance-Report-2022_STI.pdf </a:t>
            </a:r>
            <a:endParaRPr lang="en-AU" sz="160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6265" y="1838281"/>
            <a:ext cx="4967777" cy="435133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909455" y="4164677"/>
            <a:ext cx="748145" cy="9809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49326" y="4197930"/>
            <a:ext cx="673331" cy="9809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398" y="2219717"/>
            <a:ext cx="4674919" cy="38234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8318" y="58190"/>
            <a:ext cx="1771720" cy="218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61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95188"/>
            <a:ext cx="10515600" cy="1325563"/>
          </a:xfrm>
        </p:spPr>
        <p:txBody>
          <a:bodyPr/>
          <a:lstStyle/>
          <a:p>
            <a:r>
              <a:rPr lang="en-US" b="1"/>
              <a:t>Auditable data across the continuum </a:t>
            </a:r>
            <a:endParaRPr lang="en-AU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69224"/>
            <a:ext cx="10515600" cy="5235639"/>
          </a:xfrm>
        </p:spPr>
        <p:txBody>
          <a:bodyPr>
            <a:noAutofit/>
          </a:bodyPr>
          <a:lstStyle/>
          <a:p>
            <a:r>
              <a:rPr lang="en-US" sz="1800"/>
              <a:t>Persons identifiable as within a sub pop at higher risk of STI (</a:t>
            </a:r>
            <a:r>
              <a:rPr lang="en-US" sz="1800" err="1"/>
              <a:t>eg</a:t>
            </a:r>
            <a:r>
              <a:rPr lang="en-US" sz="1800"/>
              <a:t> MSM, ATSI,  youth..)</a:t>
            </a:r>
          </a:p>
          <a:p>
            <a:r>
              <a:rPr lang="en-US" sz="1800"/>
              <a:t>Number of patients tested, and % positive diagnosis amongst tested</a:t>
            </a:r>
          </a:p>
          <a:p>
            <a:r>
              <a:rPr lang="en-US" sz="1800"/>
              <a:t>Guideline concordant testing and care: </a:t>
            </a:r>
          </a:p>
          <a:p>
            <a:pPr lvl="1"/>
            <a:r>
              <a:rPr lang="en-US" sz="1800"/>
              <a:t>Screening and diagnostic testing (including appropriate sample sites) </a:t>
            </a:r>
          </a:p>
          <a:p>
            <a:pPr lvl="1"/>
            <a:r>
              <a:rPr lang="en-US" sz="1800"/>
              <a:t>Antenatal STI testing performed according to guidelines (HIV and syphilis) </a:t>
            </a:r>
          </a:p>
          <a:p>
            <a:pPr lvl="1"/>
            <a:r>
              <a:rPr lang="en-US" sz="1800"/>
              <a:t>Treatment regimen prescribed</a:t>
            </a:r>
          </a:p>
          <a:p>
            <a:pPr lvl="1"/>
            <a:r>
              <a:rPr lang="en-US" sz="1800"/>
              <a:t>Test of cure performed (only if indicated, at the correct duration post Rx)</a:t>
            </a:r>
          </a:p>
          <a:p>
            <a:pPr lvl="1"/>
            <a:r>
              <a:rPr lang="en-US" sz="1800"/>
              <a:t>Re-test at 3 months for reinfection  (% tested, % re-infected) </a:t>
            </a:r>
          </a:p>
          <a:p>
            <a:pPr lvl="1"/>
            <a:r>
              <a:rPr lang="en-US" sz="1800"/>
              <a:t>Partner (s) informed and tested / treated</a:t>
            </a:r>
          </a:p>
          <a:p>
            <a:pPr lvl="1"/>
            <a:r>
              <a:rPr lang="en-US" sz="1800" err="1"/>
              <a:t>PrEP</a:t>
            </a:r>
            <a:r>
              <a:rPr lang="en-US" sz="1800"/>
              <a:t> discussed / prescribed</a:t>
            </a:r>
          </a:p>
          <a:p>
            <a:r>
              <a:rPr lang="en-US" sz="1800">
                <a:solidFill>
                  <a:prstClr val="black"/>
                </a:solidFill>
              </a:rPr>
              <a:t>Access</a:t>
            </a:r>
          </a:p>
          <a:p>
            <a:pPr lvl="1"/>
            <a:r>
              <a:rPr lang="en-US" sz="1800">
                <a:solidFill>
                  <a:prstClr val="black"/>
                </a:solidFill>
              </a:rPr>
              <a:t>Waiting time from booking to appointment for symptomatic STI and contacts of STI</a:t>
            </a:r>
          </a:p>
          <a:p>
            <a:pPr lvl="1"/>
            <a:r>
              <a:rPr lang="en-US" sz="1800">
                <a:solidFill>
                  <a:prstClr val="black"/>
                </a:solidFill>
              </a:rPr>
              <a:t>Duration from symptom onset or screening to treatment </a:t>
            </a:r>
          </a:p>
          <a:p>
            <a:pPr lvl="1"/>
            <a:r>
              <a:rPr lang="en-US" sz="1800">
                <a:solidFill>
                  <a:prstClr val="black"/>
                </a:solidFill>
              </a:rPr>
              <a:t>Completion of cascade</a:t>
            </a:r>
          </a:p>
          <a:p>
            <a:r>
              <a:rPr lang="en-US" sz="1800"/>
              <a:t>Contraception</a:t>
            </a:r>
          </a:p>
          <a:p>
            <a:pPr lvl="1"/>
            <a:r>
              <a:rPr lang="en-US" sz="1800"/>
              <a:t>% 15 – 29 year olds tested (+ % positive) for STI, and contraception discussed / prescribed (LARC)</a:t>
            </a:r>
            <a:endParaRPr lang="en-US" sz="1800">
              <a:solidFill>
                <a:prstClr val="black"/>
              </a:solidFill>
            </a:endParaRPr>
          </a:p>
          <a:p>
            <a:r>
              <a:rPr lang="en-US" sz="1800"/>
              <a:t>Clinic / training activities: LGBTQI inclusion – </a:t>
            </a:r>
            <a:r>
              <a:rPr lang="en-US" sz="1800" err="1"/>
              <a:t>eg</a:t>
            </a:r>
            <a:r>
              <a:rPr lang="en-US" sz="1800"/>
              <a:t> rainbow ready roadmap, SRH training </a:t>
            </a:r>
            <a:r>
              <a:rPr lang="en-US" sz="1800" err="1"/>
              <a:t>etc</a:t>
            </a:r>
            <a:r>
              <a:rPr lang="en-US" sz="1800"/>
              <a:t> </a:t>
            </a:r>
          </a:p>
          <a:p>
            <a:pPr marL="0" indent="0">
              <a:buNone/>
            </a:pPr>
            <a:endParaRPr lang="en-US" sz="1400"/>
          </a:p>
          <a:p>
            <a:endParaRPr lang="en-AU" sz="1100"/>
          </a:p>
        </p:txBody>
      </p:sp>
      <p:pic>
        <p:nvPicPr>
          <p:cNvPr id="4" name="Picture 4" descr="STI Guidelin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4178" y="2116873"/>
            <a:ext cx="1987008" cy="9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834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C1E46-7269-4E3B-AC76-91F5DE747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800" y="559371"/>
            <a:ext cx="10753200" cy="470317"/>
          </a:xfrm>
        </p:spPr>
        <p:txBody>
          <a:bodyPr/>
          <a:lstStyle/>
          <a:p>
            <a:r>
              <a:rPr lang="en-US"/>
              <a:t>Etiquette/Zoom use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88C6C-91D2-4FC4-8EDE-01DF4E1DB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21" y="1292444"/>
            <a:ext cx="5743152" cy="5106600"/>
          </a:xfrm>
        </p:spPr>
        <p:txBody>
          <a:bodyPr vert="horz" lIns="0" tIns="36000" rIns="0" bIns="36000" rtlCol="0" anchor="t">
            <a:normAutofit/>
          </a:bodyPr>
          <a:lstStyle/>
          <a:p>
            <a:r>
              <a:rPr lang="en-AU">
                <a:latin typeface="Raleway"/>
              </a:rPr>
              <a:t>Clearly name yourself with first name and surname.</a:t>
            </a:r>
            <a:endParaRPr lang="en-US">
              <a:latin typeface="Raleway"/>
            </a:endParaRPr>
          </a:p>
          <a:p>
            <a:r>
              <a:rPr lang="en-US">
                <a:latin typeface="Raleway"/>
              </a:rPr>
              <a:t>Introduce yourself / Role / Region / </a:t>
            </a:r>
            <a:r>
              <a:rPr lang="en-US" err="1">
                <a:latin typeface="Raleway"/>
              </a:rPr>
              <a:t>Organisation</a:t>
            </a:r>
            <a:r>
              <a:rPr lang="en-US">
                <a:latin typeface="Raleway"/>
              </a:rPr>
              <a:t> in “chat”</a:t>
            </a:r>
          </a:p>
          <a:p>
            <a:r>
              <a:rPr lang="en-US">
                <a:latin typeface="Raleway"/>
              </a:rPr>
              <a:t>Use chat to ask questions</a:t>
            </a:r>
            <a:endParaRPr lang="en-US"/>
          </a:p>
          <a:p>
            <a:r>
              <a:rPr lang="en-US"/>
              <a:t>Please remain on ‘mute’ except when speaking</a:t>
            </a:r>
          </a:p>
          <a:p>
            <a:r>
              <a:rPr lang="en-US">
                <a:solidFill>
                  <a:srgbClr val="C00000"/>
                </a:solidFill>
                <a:latin typeface="Raleway" panose="020B0503030101060003" pitchFamily="34" charset="0"/>
                <a:cs typeface="Calibri"/>
              </a:rPr>
              <a:t>Please turn video on</a:t>
            </a:r>
            <a:r>
              <a:rPr lang="en-US">
                <a:solidFill>
                  <a:srgbClr val="C00000"/>
                </a:solidFill>
                <a:latin typeface="Raleway" panose="020B0503030101060003" pitchFamily="34" charset="0"/>
              </a:rPr>
              <a:t> </a:t>
            </a:r>
            <a:endParaRPr lang="en-US"/>
          </a:p>
          <a:p>
            <a:r>
              <a:rPr lang="en-AU">
                <a:latin typeface="Raleway"/>
              </a:rPr>
              <a:t>In-session Evaluation at the end</a:t>
            </a:r>
          </a:p>
          <a:p>
            <a:pPr marL="0" indent="0">
              <a:buNone/>
            </a:pPr>
            <a:endParaRPr lang="en-AU" i="1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741F6CA-BFF6-469E-BEB3-A55696732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21" y="491462"/>
            <a:ext cx="606137" cy="60613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2EBF19-404E-4B92-85AD-DD6B70339230}"/>
              </a:ext>
            </a:extLst>
          </p:cNvPr>
          <p:cNvSpPr txBox="1">
            <a:spLocks/>
          </p:cNvSpPr>
          <p:nvPr/>
        </p:nvSpPr>
        <p:spPr>
          <a:xfrm>
            <a:off x="6815400" y="1292444"/>
            <a:ext cx="4940659" cy="45308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0" tIns="36000" rIns="0" bIns="36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effectLst/>
                <a:latin typeface="Raleway" pitchFamily="2" charset="0"/>
                <a:ea typeface="Calibri" panose="020F0502020204030204" pitchFamily="34" charset="0"/>
              </a:rPr>
              <a:t>These sessions will be recorded for ongoing training and quality improvement purposes.</a:t>
            </a:r>
          </a:p>
          <a:p>
            <a:r>
              <a:rPr lang="en-AU">
                <a:effectLst/>
                <a:latin typeface="Raleway" pitchFamily="2" charset="0"/>
                <a:ea typeface="Calibri" panose="020F0502020204030204" pitchFamily="34" charset="0"/>
              </a:rPr>
              <a:t>The didactic presentations ONLY will be disseminated on our learning channel.</a:t>
            </a:r>
          </a:p>
          <a:p>
            <a:r>
              <a:rPr lang="en-AU">
                <a:effectLst/>
                <a:latin typeface="Raleway" pitchFamily="2" charset="0"/>
                <a:ea typeface="Calibri" panose="020F0502020204030204" pitchFamily="34" charset="0"/>
              </a:rPr>
              <a:t>Discussions will be de-identified where used for QI or research purposes.</a:t>
            </a:r>
          </a:p>
          <a:p>
            <a:r>
              <a:rPr lang="en-AU">
                <a:effectLst/>
                <a:latin typeface="Raleway" pitchFamily="2" charset="0"/>
                <a:ea typeface="Calibri" panose="020F0502020204030204" pitchFamily="34" charset="0"/>
              </a:rPr>
              <a:t>Please let us know if you would not like your comments recorded.</a:t>
            </a:r>
          </a:p>
        </p:txBody>
      </p:sp>
      <p:pic>
        <p:nvPicPr>
          <p:cNvPr id="10" name="Graphic 9" descr="Video camera with solid fill">
            <a:extLst>
              <a:ext uri="{FF2B5EF4-FFF2-40B4-BE49-F238E27FC236}">
                <a16:creationId xmlns:a16="http://schemas.microsoft.com/office/drawing/2014/main" id="{37FCA89C-4A20-49D4-A553-BA2068490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27626" y="491463"/>
            <a:ext cx="606136" cy="60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51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 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80448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Australasian STI management guidelines </a:t>
            </a:r>
            <a:r>
              <a:rPr lang="en-US">
                <a:hlinkClick r:id="rId2"/>
              </a:rPr>
              <a:t>https://sti.guidelines.org.au/</a:t>
            </a:r>
            <a:endParaRPr lang="en-US"/>
          </a:p>
          <a:p>
            <a:r>
              <a:rPr lang="en-AU"/>
              <a:t>MSHC: history and examination, treatment guidelines partner notification, patient fact sheets, education modules  + much more  </a:t>
            </a:r>
            <a:r>
              <a:rPr lang="en-AU">
                <a:hlinkClick r:id="rId3"/>
              </a:rPr>
              <a:t>https://www.mshc.org.au/</a:t>
            </a:r>
            <a:endParaRPr lang="en-AU"/>
          </a:p>
          <a:p>
            <a:r>
              <a:rPr lang="en-AU"/>
              <a:t>Australasian contact tracing guidelines 2022 </a:t>
            </a:r>
            <a:r>
              <a:rPr lang="en-AU">
                <a:hlinkClick r:id="rId4"/>
              </a:rPr>
              <a:t>https://contacttracing.ashm.org.au/</a:t>
            </a:r>
            <a:endParaRPr lang="en-AU"/>
          </a:p>
          <a:p>
            <a:r>
              <a:rPr lang="en-US"/>
              <a:t>Let Them Know   </a:t>
            </a:r>
            <a:r>
              <a:rPr lang="en-US">
                <a:hlinkClick r:id="rId5"/>
              </a:rPr>
              <a:t>https://letthemknow.org.au/</a:t>
            </a:r>
            <a:r>
              <a:rPr lang="en-US"/>
              <a:t> </a:t>
            </a:r>
            <a:endParaRPr lang="en-AU"/>
          </a:p>
          <a:p>
            <a:r>
              <a:rPr lang="en-US"/>
              <a:t>ASHM decision making tools for </a:t>
            </a:r>
            <a:r>
              <a:rPr lang="en-US" err="1"/>
              <a:t>PrEP</a:t>
            </a:r>
            <a:r>
              <a:rPr lang="en-US"/>
              <a:t>, Syphilis, HCV, HBV, </a:t>
            </a:r>
            <a:r>
              <a:rPr lang="en-US" err="1"/>
              <a:t>Mpox</a:t>
            </a:r>
            <a:r>
              <a:rPr lang="en-US"/>
              <a:t>, HIV,  </a:t>
            </a:r>
            <a:r>
              <a:rPr lang="en-US" err="1"/>
              <a:t>etc</a:t>
            </a:r>
            <a:r>
              <a:rPr lang="en-US"/>
              <a:t> </a:t>
            </a:r>
            <a:r>
              <a:rPr lang="en-US">
                <a:hlinkClick r:id="rId6"/>
              </a:rPr>
              <a:t>https://ashm.org.au/resources/</a:t>
            </a:r>
            <a:endParaRPr lang="en-US"/>
          </a:p>
          <a:p>
            <a:r>
              <a:rPr lang="en-US"/>
              <a:t>ASHM </a:t>
            </a:r>
            <a:r>
              <a:rPr lang="en-US" err="1"/>
              <a:t>PrEP</a:t>
            </a:r>
            <a:r>
              <a:rPr lang="en-US"/>
              <a:t> guidelines </a:t>
            </a:r>
            <a:r>
              <a:rPr lang="en-US">
                <a:hlinkClick r:id="rId7"/>
              </a:rPr>
              <a:t>https://www.ashm.org.au/resources/the-ashm-national-prep-guidelines/</a:t>
            </a:r>
            <a:endParaRPr lang="en-US"/>
          </a:p>
          <a:p>
            <a:r>
              <a:rPr lang="en-US"/>
              <a:t>ASHM Post Exposure Prophylaxis for HIV – Australian National Guidelines </a:t>
            </a:r>
            <a:r>
              <a:rPr lang="en-US">
                <a:hlinkClick r:id="rId8"/>
              </a:rPr>
              <a:t>https://www.ashm.org.au/resources/post-exposure-prophylaxis-for-hiv-australian-national-guidelines/</a:t>
            </a:r>
            <a:endParaRPr lang="en-US"/>
          </a:p>
          <a:p>
            <a:r>
              <a:rPr lang="en-US"/>
              <a:t>ASHM HIV guidelines </a:t>
            </a:r>
            <a:r>
              <a:rPr lang="en-US">
                <a:hlinkClick r:id="rId9"/>
              </a:rPr>
              <a:t>https://www.ashm.org.au/resources/antiretroviral-guidelines/</a:t>
            </a:r>
            <a:endParaRPr lang="en-US"/>
          </a:p>
          <a:p>
            <a:r>
              <a:rPr lang="en-AU" sz="2900">
                <a:solidFill>
                  <a:prstClr val="black"/>
                </a:solidFill>
              </a:rPr>
              <a:t>Centre for Excellence in Rural Sexual Health (CERSH)  12 modules, free, online, </a:t>
            </a:r>
            <a:r>
              <a:rPr lang="en-AU" sz="2900">
                <a:solidFill>
                  <a:prstClr val="black"/>
                </a:solidFill>
                <a:hlinkClick r:id="rId10"/>
              </a:rPr>
              <a:t>Online Learning Modules (unimelb.edu.au)</a:t>
            </a:r>
            <a:r>
              <a:rPr lang="en-AU" sz="2900">
                <a:solidFill>
                  <a:prstClr val="white"/>
                </a:solidFill>
              </a:rPr>
              <a:t> </a:t>
            </a:r>
            <a:r>
              <a:rPr lang="en-AU" sz="2900">
                <a:solidFill>
                  <a:prstClr val="black"/>
                </a:solidFill>
              </a:rPr>
              <a:t> (RACGP and ACRRM accredited, CPD points)</a:t>
            </a:r>
          </a:p>
          <a:p>
            <a:r>
              <a:rPr lang="en-US" sz="2900">
                <a:solidFill>
                  <a:prstClr val="black"/>
                </a:solidFill>
              </a:rPr>
              <a:t>Rainbow ready roadmap </a:t>
            </a:r>
            <a:r>
              <a:rPr lang="en-US" sz="2900">
                <a:solidFill>
                  <a:prstClr val="black"/>
                </a:solidFill>
                <a:hlinkClick r:id="rId11"/>
              </a:rPr>
              <a:t>https://www.vic.gov.au/rainbow-ready-roadmap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4" descr="STI Guidelines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34549" y="1027906"/>
            <a:ext cx="1987008" cy="9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8059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B1355-A21E-CA3A-B16B-A05A76ECE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99" y="298460"/>
            <a:ext cx="11805555" cy="848300"/>
          </a:xfrm>
        </p:spPr>
        <p:txBody>
          <a:bodyPr/>
          <a:lstStyle/>
          <a:p>
            <a:r>
              <a:rPr lang="en-US"/>
              <a:t>POLAR data extraction Tool- Chlamydia “walkthrough” &amp; “bookmark”</a:t>
            </a:r>
            <a:br>
              <a:rPr lang="en-US"/>
            </a:br>
            <a:r>
              <a:rPr lang="en-US"/>
              <a:t>Data analysis specs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95750-436F-A169-E36D-72BED6A5D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439999"/>
            <a:ext cx="10753200" cy="49004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i="1"/>
              <a:t>People at risk of STIs need to access to screening-</a:t>
            </a:r>
          </a:p>
          <a:p>
            <a:pPr marL="0" indent="0">
              <a:buNone/>
            </a:pPr>
            <a:r>
              <a:rPr lang="en-US" b="1"/>
              <a:t>Screening audit:</a:t>
            </a:r>
          </a:p>
          <a:p>
            <a:pPr marL="0" indent="0">
              <a:buNone/>
            </a:pPr>
            <a:r>
              <a:rPr lang="en-US" i="1"/>
              <a:t>How many patients in my practice have had a Chlamydia screen in the last 12 months? 6 months?</a:t>
            </a:r>
          </a:p>
          <a:p>
            <a:r>
              <a:rPr lang="en-US"/>
              <a:t>Regular patients or walk ins? </a:t>
            </a:r>
          </a:p>
          <a:p>
            <a:pPr lvl="1"/>
            <a:r>
              <a:rPr lang="en-US"/>
              <a:t>Regular patients: </a:t>
            </a:r>
            <a:r>
              <a:rPr lang="en-US" i="1"/>
              <a:t>RACGP active patients</a:t>
            </a:r>
          </a:p>
          <a:p>
            <a:r>
              <a:rPr lang="en-US"/>
              <a:t>Time frame: 6/12 or 12/12</a:t>
            </a:r>
          </a:p>
          <a:p>
            <a:r>
              <a:rPr lang="en-US"/>
              <a:t>Population group: 15-29 year olds</a:t>
            </a:r>
          </a:p>
          <a:p>
            <a:r>
              <a:rPr lang="en-US"/>
              <a:t>Test: </a:t>
            </a:r>
            <a:r>
              <a:rPr lang="en-US" i="1"/>
              <a:t>Chlamydia urine, throat, vaginal, rectum</a:t>
            </a:r>
          </a:p>
          <a:p>
            <a:endParaRPr lang="en-US" i="1"/>
          </a:p>
          <a:p>
            <a:pPr marL="0" indent="0">
              <a:buNone/>
            </a:pPr>
            <a:r>
              <a:rPr lang="en-US" b="1" i="1"/>
              <a:t>People at risk of STIs access timely diagnosis</a:t>
            </a:r>
          </a:p>
          <a:p>
            <a:pPr marL="0" indent="0">
              <a:buNone/>
            </a:pPr>
            <a:r>
              <a:rPr lang="en-US" b="1"/>
              <a:t>For a testing to diagnosis audit:</a:t>
            </a:r>
          </a:p>
          <a:p>
            <a:r>
              <a:rPr lang="en-US"/>
              <a:t>Of those who have tested, what percentage test positive?</a:t>
            </a:r>
          </a:p>
          <a:p>
            <a:r>
              <a:rPr lang="en-US" i="1">
                <a:solidFill>
                  <a:srgbClr val="C00000"/>
                </a:solidFill>
              </a:rPr>
              <a:t>Percentage positive?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FC0456-057A-8CBD-665E-DA961678E3D7}"/>
              </a:ext>
            </a:extLst>
          </p:cNvPr>
          <p:cNvSpPr txBox="1"/>
          <p:nvPr/>
        </p:nvSpPr>
        <p:spPr>
          <a:xfrm>
            <a:off x="66606" y="32620"/>
            <a:ext cx="951189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/>
              <a:t>CPD mini-audit Step 2: Method for data collection in practice, Audit criteria, data to be collected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48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A1D20-D89F-D140-FBC6-F6B5E530A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10672200" cy="515901"/>
          </a:xfrm>
        </p:spPr>
        <p:txBody>
          <a:bodyPr wrap="square" anchor="t">
            <a:normAutofit/>
          </a:bodyPr>
          <a:lstStyle/>
          <a:p>
            <a:r>
              <a:rPr lang="en-US"/>
              <a:t>Case Presentation: 22 </a:t>
            </a:r>
            <a:r>
              <a:rPr lang="en-US" err="1"/>
              <a:t>yr</a:t>
            </a:r>
            <a:r>
              <a:rPr lang="en-US"/>
              <a:t> old female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6D99E-5A35-126E-E554-AE641F49884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9998" y="1187116"/>
            <a:ext cx="7172717" cy="4620126"/>
          </a:xfrm>
        </p:spPr>
        <p:txBody>
          <a:bodyPr>
            <a:normAutofit/>
          </a:bodyPr>
          <a:lstStyle/>
          <a:p>
            <a:r>
              <a:rPr lang="en-US" sz="1400" b="1">
                <a:latin typeface="Raleway" panose="020B0503030101060003" pitchFamily="34" charset="0"/>
              </a:rPr>
              <a:t>Situation </a:t>
            </a:r>
            <a:r>
              <a:rPr lang="en-AU" sz="1400" b="0" i="0">
                <a:solidFill>
                  <a:srgbClr val="616161"/>
                </a:solidFill>
                <a:effectLst/>
                <a:latin typeface="Raleway" panose="020B0503030101060003" pitchFamily="34" charset="0"/>
              </a:rPr>
              <a:t>presented with 3 weeks of post coital bleeding without noting any dyspareunia or vaginal discharge</a:t>
            </a:r>
            <a:r>
              <a:rPr lang="en-US" sz="1400" b="1">
                <a:latin typeface="Raleway" panose="020B0503030101060003" pitchFamily="34" charset="0"/>
              </a:rPr>
              <a:t> </a:t>
            </a:r>
          </a:p>
          <a:p>
            <a:r>
              <a:rPr lang="en-US" sz="1400" b="1">
                <a:latin typeface="Raleway" panose="020B0503030101060003" pitchFamily="34" charset="0"/>
              </a:rPr>
              <a:t>Background: </a:t>
            </a:r>
            <a:r>
              <a:rPr lang="en-AU" sz="1400" b="0" i="0">
                <a:solidFill>
                  <a:srgbClr val="616161"/>
                </a:solidFill>
                <a:effectLst/>
                <a:latin typeface="Raleway" panose="020B0503030101060003" pitchFamily="34" charset="0"/>
              </a:rPr>
              <a:t>Recent diagnosis of Crohn’s disease commenced azathioprine In previous month and on weaning doses of prednisolone - now 20mg daily</a:t>
            </a:r>
            <a:br>
              <a:rPr lang="en-AU" sz="1400">
                <a:latin typeface="Raleway" panose="020B0503030101060003" pitchFamily="34" charset="0"/>
              </a:rPr>
            </a:br>
            <a:r>
              <a:rPr lang="en-AU" sz="1400" b="0" i="0">
                <a:solidFill>
                  <a:srgbClr val="616161"/>
                </a:solidFill>
                <a:effectLst/>
                <a:latin typeface="Raleway" panose="020B0503030101060003" pitchFamily="34" charset="0"/>
              </a:rPr>
              <a:t>In last 3 weeks has bled with intercourse, periods remain regular. </a:t>
            </a:r>
          </a:p>
          <a:p>
            <a:pPr marL="0" indent="0">
              <a:buNone/>
            </a:pPr>
            <a:r>
              <a:rPr lang="en-AU" sz="1400" b="0" i="0">
                <a:solidFill>
                  <a:srgbClr val="616161"/>
                </a:solidFill>
                <a:effectLst/>
                <a:latin typeface="Raleway" panose="020B0503030101060003" pitchFamily="34" charset="0"/>
              </a:rPr>
              <a:t>     On </a:t>
            </a:r>
            <a:r>
              <a:rPr lang="en-AU" sz="1400" b="0" i="0" err="1">
                <a:solidFill>
                  <a:srgbClr val="616161"/>
                </a:solidFill>
                <a:effectLst/>
                <a:latin typeface="Raleway" panose="020B0503030101060003" pitchFamily="34" charset="0"/>
              </a:rPr>
              <a:t>Levlen</a:t>
            </a:r>
            <a:endParaRPr lang="en-AU" sz="1400" b="0" i="0">
              <a:solidFill>
                <a:srgbClr val="616161"/>
              </a:solidFill>
              <a:effectLst/>
              <a:latin typeface="Raleway" panose="020B0503030101060003" pitchFamily="34" charset="0"/>
            </a:endParaRPr>
          </a:p>
          <a:p>
            <a:pPr marL="0" indent="0">
              <a:buNone/>
            </a:pPr>
            <a:r>
              <a:rPr lang="en-AU" sz="1400" b="0" i="0">
                <a:solidFill>
                  <a:srgbClr val="616161"/>
                </a:solidFill>
                <a:effectLst/>
                <a:latin typeface="Raleway" panose="020B0503030101060003" pitchFamily="34" charset="0"/>
              </a:rPr>
              <a:t>     Noted some loose bowel motions but these were improving since commencing    </a:t>
            </a:r>
            <a:r>
              <a:rPr lang="en-AU" sz="1400" b="0" i="0" err="1">
                <a:solidFill>
                  <a:srgbClr val="616161"/>
                </a:solidFill>
                <a:effectLst/>
                <a:latin typeface="Raleway" panose="020B0503030101060003" pitchFamily="34" charset="0"/>
              </a:rPr>
              <a:t>Crohns</a:t>
            </a:r>
            <a:r>
              <a:rPr lang="en-AU" sz="1400" b="0" i="0">
                <a:solidFill>
                  <a:srgbClr val="616161"/>
                </a:solidFill>
                <a:effectLst/>
                <a:latin typeface="Raleway" panose="020B0503030101060003" pitchFamily="34" charset="0"/>
              </a:rPr>
              <a:t> treatment. New relationship in last 3 months. Previous partner for 2.5 years, nil others.</a:t>
            </a:r>
            <a:br>
              <a:rPr lang="en-AU" sz="1400">
                <a:latin typeface="Raleway" panose="020B0503030101060003" pitchFamily="34" charset="0"/>
              </a:rPr>
            </a:br>
            <a:endParaRPr lang="en-AU" sz="1400">
              <a:latin typeface="Raleway" panose="020B0503030101060003" pitchFamily="34" charset="0"/>
            </a:endParaRPr>
          </a:p>
          <a:p>
            <a:r>
              <a:rPr lang="en-US" sz="1400" b="1">
                <a:latin typeface="Raleway" panose="020B0503030101060003" pitchFamily="34" charset="0"/>
              </a:rPr>
              <a:t>Assessment: </a:t>
            </a:r>
            <a:r>
              <a:rPr lang="en-AU" sz="1400" b="0" i="0">
                <a:solidFill>
                  <a:srgbClr val="616161"/>
                </a:solidFill>
                <a:effectLst/>
                <a:latin typeface="Raleway" panose="020B0503030101060003" pitchFamily="34" charset="0"/>
              </a:rPr>
              <a:t>Yellow vaginal discharge and cervix bled ++ on contact</a:t>
            </a:r>
            <a:br>
              <a:rPr lang="en-AU" sz="1400">
                <a:latin typeface="Raleway" panose="020B0503030101060003" pitchFamily="34" charset="0"/>
              </a:rPr>
            </a:br>
            <a:r>
              <a:rPr lang="en-AU" sz="1400" b="0" i="0">
                <a:solidFill>
                  <a:srgbClr val="616161"/>
                </a:solidFill>
                <a:effectLst/>
                <a:latin typeface="Raleway" panose="020B0503030101060003" pitchFamily="34" charset="0"/>
              </a:rPr>
              <a:t>No abdominal tenderness</a:t>
            </a:r>
            <a:br>
              <a:rPr lang="en-AU" sz="1400">
                <a:latin typeface="Raleway" panose="020B0503030101060003" pitchFamily="34" charset="0"/>
              </a:rPr>
            </a:br>
            <a:r>
              <a:rPr lang="en-AU" sz="1400" b="0" i="0">
                <a:solidFill>
                  <a:srgbClr val="616161"/>
                </a:solidFill>
                <a:effectLst/>
                <a:latin typeface="Raleway" panose="020B0503030101060003" pitchFamily="34" charset="0"/>
              </a:rPr>
              <a:t>Normal </a:t>
            </a:r>
            <a:r>
              <a:rPr lang="en-AU" sz="1400" b="0" i="0" err="1">
                <a:solidFill>
                  <a:srgbClr val="616161"/>
                </a:solidFill>
                <a:effectLst/>
                <a:latin typeface="Raleway" panose="020B0503030101060003" pitchFamily="34" charset="0"/>
              </a:rPr>
              <a:t>obs</a:t>
            </a:r>
            <a:r>
              <a:rPr lang="en-AU" sz="1400" b="0" i="0">
                <a:solidFill>
                  <a:srgbClr val="616161"/>
                </a:solidFill>
                <a:effectLst/>
                <a:latin typeface="Raleway" panose="020B0503030101060003" pitchFamily="34" charset="0"/>
              </a:rPr>
              <a:t> and not systemically unwell</a:t>
            </a:r>
            <a:br>
              <a:rPr lang="en-AU" sz="1400">
                <a:latin typeface="Raleway" panose="020B0503030101060003" pitchFamily="34" charset="0"/>
              </a:rPr>
            </a:br>
            <a:r>
              <a:rPr lang="en-AU" sz="1400" b="0" i="0">
                <a:solidFill>
                  <a:srgbClr val="616161"/>
                </a:solidFill>
                <a:effectLst/>
                <a:latin typeface="Raleway" panose="020B0503030101060003" pitchFamily="34" charset="0"/>
              </a:rPr>
              <a:t>Swabs, Cervical screening test and bloods including </a:t>
            </a:r>
            <a:r>
              <a:rPr lang="en-AU" sz="1400" b="0" i="0" err="1">
                <a:solidFill>
                  <a:srgbClr val="616161"/>
                </a:solidFill>
                <a:effectLst/>
                <a:latin typeface="Raleway" panose="020B0503030101060003" pitchFamily="34" charset="0"/>
              </a:rPr>
              <a:t>Bhcg</a:t>
            </a:r>
            <a:r>
              <a:rPr lang="en-AU" sz="1400" b="0" i="0">
                <a:solidFill>
                  <a:srgbClr val="616161"/>
                </a:solidFill>
                <a:effectLst/>
                <a:latin typeface="Raleway" panose="020B0503030101060003" pitchFamily="34" charset="0"/>
              </a:rPr>
              <a:t> in view of immunosuppression and azathioprine use- Chlamydia detected</a:t>
            </a:r>
          </a:p>
          <a:p>
            <a:r>
              <a:rPr lang="en-AU" sz="1400" b="1">
                <a:latin typeface="Raleway" panose="020B0503030101060003" pitchFamily="34" charset="0"/>
              </a:rPr>
              <a:t>Recommendation: </a:t>
            </a:r>
            <a:r>
              <a:rPr lang="en-AU" sz="1400" b="0" i="0">
                <a:solidFill>
                  <a:srgbClr val="616161"/>
                </a:solidFill>
                <a:effectLst/>
                <a:latin typeface="Raleway" panose="020B0503030101060003" pitchFamily="34" charset="0"/>
              </a:rPr>
              <a:t>Discussed with gynaecologist in view of immunosuppression. Treated with azithromycin 1g stat and Doxycycline 100mg bd for 10 days, partner notified, full STD check completed - Hep B immune, negative HIV and syphilis negative. Retest at 3 months = negative.</a:t>
            </a:r>
            <a:endParaRPr lang="en-US" sz="1400">
              <a:latin typeface="Raleway" panose="020B05030301010600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75579-BA66-6647-82C8-0111625A2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802" y="1250049"/>
            <a:ext cx="3700921" cy="3682416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C8EA33-80A1-6E7B-4E21-57FD597C4D43}"/>
              </a:ext>
            </a:extLst>
          </p:cNvPr>
          <p:cNvSpPr/>
          <p:nvPr/>
        </p:nvSpPr>
        <p:spPr>
          <a:xfrm>
            <a:off x="237984" y="5807242"/>
            <a:ext cx="10000873" cy="1050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 she is at increased risk of PID should she have been managed any differently and would follow-up change?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95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E8231-AB5F-DB4C-9B4E-735A542D6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800" y="459602"/>
            <a:ext cx="10753200" cy="470317"/>
          </a:xfrm>
        </p:spPr>
        <p:txBody>
          <a:bodyPr/>
          <a:lstStyle/>
          <a:p>
            <a:r>
              <a:rPr lang="en-US"/>
              <a:t>Evaluation</a:t>
            </a:r>
          </a:p>
        </p:txBody>
      </p:sp>
      <p:pic>
        <p:nvPicPr>
          <p:cNvPr id="10" name="Picture 9" descr="A picture containing text, vector graphics, sign&#10;&#10;Description automatically generated">
            <a:extLst>
              <a:ext uri="{FF2B5EF4-FFF2-40B4-BE49-F238E27FC236}">
                <a16:creationId xmlns:a16="http://schemas.microsoft.com/office/drawing/2014/main" id="{07817E35-2698-472E-8793-8E807039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99" y="446438"/>
            <a:ext cx="470317" cy="470317"/>
          </a:xfrm>
          <a:prstGeom prst="rect">
            <a:avLst/>
          </a:prstGeom>
        </p:spPr>
      </p:pic>
      <p:sp>
        <p:nvSpPr>
          <p:cNvPr id="11" name="Content Placeholder 2">
            <a:hlinkClick r:id="rId4"/>
            <a:extLst>
              <a:ext uri="{FF2B5EF4-FFF2-40B4-BE49-F238E27FC236}">
                <a16:creationId xmlns:a16="http://schemas.microsoft.com/office/drawing/2014/main" id="{DE99905E-AB0F-4D92-B4E0-5D43BDFA6C1D}"/>
              </a:ext>
            </a:extLst>
          </p:cNvPr>
          <p:cNvSpPr txBox="1">
            <a:spLocks/>
          </p:cNvSpPr>
          <p:nvPr/>
        </p:nvSpPr>
        <p:spPr>
          <a:xfrm>
            <a:off x="689648" y="1136549"/>
            <a:ext cx="7411947" cy="1278178"/>
          </a:xfrm>
          <a:prstGeom prst="rect">
            <a:avLst/>
          </a:prstGeom>
        </p:spPr>
        <p:txBody>
          <a:bodyPr vert="horz" lIns="0" tIns="36000" rIns="0" bIns="3600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Session evaluation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Please take the time to evaluate this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session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/>
                <a:ea typeface="+mn-ea"/>
                <a:cs typeface="+mn-cs"/>
                <a:hlinkClick r:id="rId5"/>
              </a:rPr>
              <a:t>Link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 pasted into the chat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996F17E-48F2-6F3F-B68A-7496C985568E}"/>
              </a:ext>
            </a:extLst>
          </p:cNvPr>
          <p:cNvSpPr txBox="1">
            <a:spLocks/>
          </p:cNvSpPr>
          <p:nvPr/>
        </p:nvSpPr>
        <p:spPr>
          <a:xfrm>
            <a:off x="1438800" y="3197350"/>
            <a:ext cx="10753200" cy="470317"/>
          </a:xfrm>
          <a:prstGeom prst="rect">
            <a:avLst/>
          </a:prstGeom>
        </p:spPr>
        <p:txBody>
          <a:bodyPr vert="horz" lIns="0" tIns="36000" rIns="0" bIns="36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3D69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3D69"/>
                </a:solidFill>
                <a:effectLst/>
                <a:uLnTx/>
                <a:uFillTx/>
                <a:latin typeface="Raleway" panose="020B0503030101060003" pitchFamily="34" charset="77"/>
                <a:ea typeface="+mj-ea"/>
                <a:cs typeface="+mj-cs"/>
              </a:rPr>
              <a:t>Upcoming Sessions</a:t>
            </a:r>
          </a:p>
        </p:txBody>
      </p:sp>
      <p:pic>
        <p:nvPicPr>
          <p:cNvPr id="13" name="Graphic 12" descr="Social network with solid fill">
            <a:extLst>
              <a:ext uri="{FF2B5EF4-FFF2-40B4-BE49-F238E27FC236}">
                <a16:creationId xmlns:a16="http://schemas.microsoft.com/office/drawing/2014/main" id="{99037F7B-F8E6-EFD5-2619-5412AC648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9356" y="3076505"/>
            <a:ext cx="651601" cy="651601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A34B19A-A5C8-3A3E-2E81-A5579D3BFCB6}"/>
              </a:ext>
            </a:extLst>
          </p:cNvPr>
          <p:cNvSpPr txBox="1">
            <a:spLocks/>
          </p:cNvSpPr>
          <p:nvPr/>
        </p:nvSpPr>
        <p:spPr>
          <a:xfrm>
            <a:off x="1190316" y="3728106"/>
            <a:ext cx="4404451" cy="1644401"/>
          </a:xfrm>
          <a:prstGeom prst="rect">
            <a:avLst/>
          </a:prstGeom>
        </p:spPr>
        <p:txBody>
          <a:bodyPr vert="horz" lIns="0" tIns="36000" rIns="0" bIns="3600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prstClr val="black"/>
                </a:solidFill>
                <a:latin typeface="Raleway"/>
              </a:rPr>
              <a:t>9 March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23 Ma</a:t>
            </a:r>
            <a:r>
              <a:rPr lang="en-US" sz="2000" err="1">
                <a:solidFill>
                  <a:prstClr val="black"/>
                </a:solidFill>
                <a:latin typeface="Raleway"/>
              </a:rPr>
              <a:t>rch</a:t>
            </a:r>
            <a:endParaRPr lang="en-US" sz="2000">
              <a:solidFill>
                <a:prstClr val="black"/>
              </a:solidFill>
              <a:latin typeface="Raleway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6 April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15D5578-89C3-4B1A-2313-29CF838E7999}"/>
              </a:ext>
            </a:extLst>
          </p:cNvPr>
          <p:cNvSpPr txBox="1">
            <a:spLocks/>
          </p:cNvSpPr>
          <p:nvPr/>
        </p:nvSpPr>
        <p:spPr>
          <a:xfrm>
            <a:off x="4972668" y="4077050"/>
            <a:ext cx="7852501" cy="1644401"/>
          </a:xfrm>
          <a:prstGeom prst="rect">
            <a:avLst/>
          </a:prstGeom>
        </p:spPr>
        <p:txBody>
          <a:bodyPr vert="horz" lIns="0" tIns="36000" rIns="0" bIns="3600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If you have a case, you would like to discuss with the group:</a:t>
            </a:r>
          </a:p>
          <a:p>
            <a:pPr>
              <a:lnSpc>
                <a:spcPct val="100000"/>
              </a:lnSpc>
              <a:defRPr/>
            </a:pPr>
            <a:r>
              <a:rPr lang="en-US" sz="2000" b="1">
                <a:solidFill>
                  <a:prstClr val="black"/>
                </a:solidFill>
                <a:latin typeface="Raleway"/>
              </a:rPr>
              <a:t>C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ase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 template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  <a:hlinkClick r:id="rId8"/>
              </a:rPr>
              <a:t>here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Email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  <a:hlinkClick r:id="rId9"/>
              </a:rPr>
              <a:t>projectechocovid19@westvicphn.com.au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Use the comment box in the evaluation form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C4B79-2E9A-D016-D866-821251DC29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1595" y="231650"/>
            <a:ext cx="3422962" cy="319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4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87876-5A8B-52D2-4A6E-C80DCDC9D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17" y="476462"/>
            <a:ext cx="10753200" cy="564373"/>
          </a:xfrm>
        </p:spPr>
        <p:txBody>
          <a:bodyPr/>
          <a:lstStyle/>
          <a:p>
            <a:r>
              <a:rPr lang="en-US"/>
              <a:t>Emerging Public Health Risks – Webinar Series 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D3474-5B73-4FA3-5DDB-F695D1C0C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718" y="1305263"/>
            <a:ext cx="8119882" cy="451190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hlinkClick r:id="rId3"/>
              </a:rPr>
              <a:t>Thursday 2 March, 7 – 8.30pm</a:t>
            </a:r>
            <a:endParaRPr lang="en-US" sz="2800"/>
          </a:p>
          <a:p>
            <a:r>
              <a:rPr lang="en-AU" b="1"/>
              <a:t>Please join us for this session where we will hear from the Barwon South West and Grampians Public Health Units (PHU) to:</a:t>
            </a:r>
            <a:endParaRPr lang="en-AU"/>
          </a:p>
          <a:p>
            <a:r>
              <a:rPr lang="en-AU"/>
              <a:t>Enable primary care clinicians to consider their role in communicable disease outbreak management in 2023</a:t>
            </a:r>
          </a:p>
          <a:p>
            <a:r>
              <a:rPr lang="en-AU"/>
              <a:t>Receive an update on mosquito-borne disease risk in western Victoria</a:t>
            </a:r>
          </a:p>
          <a:p>
            <a:r>
              <a:rPr lang="en-AU"/>
              <a:t>Receive a COVID-19 update including hospitalisations and expansion of COVID-19 antiviral eligibility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2A84400-FFC8-5C90-F2AD-6838AAADA9A2}"/>
              </a:ext>
            </a:extLst>
          </p:cNvPr>
          <p:cNvSpPr txBox="1">
            <a:spLocks/>
          </p:cNvSpPr>
          <p:nvPr/>
        </p:nvSpPr>
        <p:spPr>
          <a:xfrm>
            <a:off x="718201" y="1040835"/>
            <a:ext cx="8122783" cy="2660284"/>
          </a:xfrm>
          <a:prstGeom prst="rect">
            <a:avLst/>
          </a:prstGeom>
        </p:spPr>
        <p:txBody>
          <a:bodyPr vert="horz" lIns="0" tIns="36000" rIns="0" bIns="36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AU" sz="2000"/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BA67134C-7588-651C-63A4-D1B4662FD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9600" y="2148300"/>
            <a:ext cx="2434999" cy="243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3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sunburst chart&#10;&#10;Description automatically generated">
            <a:extLst>
              <a:ext uri="{FF2B5EF4-FFF2-40B4-BE49-F238E27FC236}">
                <a16:creationId xmlns:a16="http://schemas.microsoft.com/office/drawing/2014/main" id="{4F6EE894-BDEA-E898-ECE3-14A89F64C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20" y="1311708"/>
            <a:ext cx="3993749" cy="4500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2CD2F5-4200-B24B-FED1-0F4EE8D9F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824" y="530443"/>
            <a:ext cx="5983828" cy="470317"/>
          </a:xfrm>
        </p:spPr>
        <p:txBody>
          <a:bodyPr/>
          <a:lstStyle/>
          <a:p>
            <a:r>
              <a:rPr lang="en-US"/>
              <a:t>WVPHN – Your CPD Centre</a:t>
            </a:r>
            <a:endParaRPr lang="en-AU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EA477A-D086-014C-25C1-E3D445CE9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597" y="1187933"/>
            <a:ext cx="7116652" cy="493221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/>
              <a:t>We are here to help you complete your CPD requirements for the 2023-25 Triennium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1500" b="1"/>
              <a:t>Project ECHO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1500"/>
              <a:t>accredited as a Peer Group Learning (PGL) Activity with RACGP and ACRRM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1500"/>
              <a:t>eligible for </a:t>
            </a:r>
            <a:r>
              <a:rPr lang="en-US" sz="1500" i="1"/>
              <a:t>Reviewing Performance </a:t>
            </a:r>
            <a:r>
              <a:rPr lang="en-US" sz="1500"/>
              <a:t>hours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1500" b="1"/>
              <a:t>If a GP attends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1500"/>
              <a:t>Each of the 5 ECHO sessions in a series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1500"/>
              <a:t>We upload 5 </a:t>
            </a:r>
            <a:r>
              <a:rPr lang="en-US" sz="1500" b="1"/>
              <a:t>Reviewing Performance </a:t>
            </a:r>
            <a:r>
              <a:rPr lang="en-US" sz="1500"/>
              <a:t>hours to your CPD Dashboard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1500" b="1"/>
              <a:t>Add in a QI activity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1500"/>
              <a:t>Related to the ECHO series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1500"/>
              <a:t>Developed and supported by PFs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1500"/>
              <a:t>5 </a:t>
            </a:r>
            <a:r>
              <a:rPr lang="en-US" sz="1500" b="1"/>
              <a:t>Measuring Outcomes</a:t>
            </a:r>
            <a:r>
              <a:rPr lang="en-US" sz="1500"/>
              <a:t> hours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DDF833-4A3C-0A26-C74F-A59ADD6A7151}"/>
              </a:ext>
            </a:extLst>
          </p:cNvPr>
          <p:cNvCxnSpPr>
            <a:cxnSpLocks/>
          </p:cNvCxnSpPr>
          <p:nvPr/>
        </p:nvCxnSpPr>
        <p:spPr>
          <a:xfrm>
            <a:off x="9200744" y="1783853"/>
            <a:ext cx="0" cy="36195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c 6">
            <a:extLst>
              <a:ext uri="{FF2B5EF4-FFF2-40B4-BE49-F238E27FC236}">
                <a16:creationId xmlns:a16="http://schemas.microsoft.com/office/drawing/2014/main" id="{699DE30A-2CE2-9369-500B-35C47E3B4D01}"/>
              </a:ext>
            </a:extLst>
          </p:cNvPr>
          <p:cNvSpPr/>
          <p:nvPr/>
        </p:nvSpPr>
        <p:spPr>
          <a:xfrm rot="17817398">
            <a:off x="7272701" y="1807408"/>
            <a:ext cx="3856085" cy="3839014"/>
          </a:xfrm>
          <a:prstGeom prst="arc">
            <a:avLst>
              <a:gd name="adj1" fmla="val 19957056"/>
              <a:gd name="adj2" fmla="val 380406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D03D73-C010-EEE3-6912-291A80B22F74}"/>
              </a:ext>
            </a:extLst>
          </p:cNvPr>
          <p:cNvCxnSpPr>
            <a:cxnSpLocks/>
          </p:cNvCxnSpPr>
          <p:nvPr/>
        </p:nvCxnSpPr>
        <p:spPr>
          <a:xfrm flipH="1">
            <a:off x="10057051" y="2098971"/>
            <a:ext cx="193675" cy="29527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BD9A95-51E9-DBD1-3D74-76878FD6E6BA}"/>
              </a:ext>
            </a:extLst>
          </p:cNvPr>
          <p:cNvCxnSpPr>
            <a:cxnSpLocks/>
          </p:cNvCxnSpPr>
          <p:nvPr/>
        </p:nvCxnSpPr>
        <p:spPr>
          <a:xfrm flipH="1">
            <a:off x="10705545" y="2872083"/>
            <a:ext cx="266849" cy="16192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865AABC-0114-AE91-DED2-7933FB152FD4}"/>
              </a:ext>
            </a:extLst>
          </p:cNvPr>
          <p:cNvCxnSpPr>
            <a:cxnSpLocks/>
          </p:cNvCxnSpPr>
          <p:nvPr/>
        </p:nvCxnSpPr>
        <p:spPr>
          <a:xfrm flipH="1">
            <a:off x="10732274" y="2002659"/>
            <a:ext cx="480705" cy="40399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A41A3BB-17DB-1738-8E04-5B422DDD05FF}"/>
              </a:ext>
            </a:extLst>
          </p:cNvPr>
          <p:cNvSpPr txBox="1"/>
          <p:nvPr/>
        </p:nvSpPr>
        <p:spPr>
          <a:xfrm>
            <a:off x="11240412" y="1668915"/>
            <a:ext cx="1083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Raleway" panose="020B0503030101060003" pitchFamily="34" charset="0"/>
              </a:rPr>
              <a:t>Add in a 5hr QI activity</a:t>
            </a:r>
            <a:endParaRPr lang="en-AU" sz="1400">
              <a:latin typeface="Raleway" panose="020B0503030101060003" pitchFamily="34" charset="0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10CE3909-5DB7-C35E-EA61-7BF94E3D86CB}"/>
              </a:ext>
            </a:extLst>
          </p:cNvPr>
          <p:cNvSpPr/>
          <p:nvPr/>
        </p:nvSpPr>
        <p:spPr>
          <a:xfrm rot="19794883">
            <a:off x="7341187" y="1880967"/>
            <a:ext cx="3808233" cy="3652304"/>
          </a:xfrm>
          <a:prstGeom prst="arc">
            <a:avLst>
              <a:gd name="adj1" fmla="val 19957056"/>
              <a:gd name="adj2" fmla="val 2867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1EA481C-AC28-622D-0618-C81CB5253FDD}"/>
              </a:ext>
            </a:extLst>
          </p:cNvPr>
          <p:cNvCxnSpPr>
            <a:cxnSpLocks/>
          </p:cNvCxnSpPr>
          <p:nvPr/>
        </p:nvCxnSpPr>
        <p:spPr>
          <a:xfrm flipH="1">
            <a:off x="10057051" y="1466916"/>
            <a:ext cx="343699" cy="43290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57B091A-079E-039C-56B4-87D4A36255EC}"/>
              </a:ext>
            </a:extLst>
          </p:cNvPr>
          <p:cNvSpPr txBox="1"/>
          <p:nvPr/>
        </p:nvSpPr>
        <p:spPr>
          <a:xfrm>
            <a:off x="10400750" y="1003590"/>
            <a:ext cx="1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Raleway" panose="020B0503030101060003" pitchFamily="34" charset="0"/>
              </a:rPr>
              <a:t>Attend all 5 sessions in series</a:t>
            </a:r>
            <a:endParaRPr lang="en-AU" sz="1600">
              <a:latin typeface="Raleway" panose="020B0503030101060003" pitchFamily="34" charset="0"/>
            </a:endParaRPr>
          </a:p>
        </p:txBody>
      </p:sp>
      <p:pic>
        <p:nvPicPr>
          <p:cNvPr id="18" name="Graphic 17" descr="Idea with solid fill">
            <a:extLst>
              <a:ext uri="{FF2B5EF4-FFF2-40B4-BE49-F238E27FC236}">
                <a16:creationId xmlns:a16="http://schemas.microsoft.com/office/drawing/2014/main" id="{82C223F9-CD30-813F-C933-B49ACEF8B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0019" y="237030"/>
            <a:ext cx="914400" cy="914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FA59702-0E31-9622-698A-0538D86FAACA}"/>
              </a:ext>
            </a:extLst>
          </p:cNvPr>
          <p:cNvSpPr txBox="1"/>
          <p:nvPr/>
        </p:nvSpPr>
        <p:spPr>
          <a:xfrm>
            <a:off x="8166226" y="1172474"/>
            <a:ext cx="194127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003D69"/>
                </a:solidFill>
              </a:rPr>
              <a:t>Minimum Annual Requirements</a:t>
            </a:r>
            <a:endParaRPr lang="en-AU" sz="1600">
              <a:solidFill>
                <a:srgbClr val="003D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24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 animBg="1"/>
      <p:bldP spid="16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CF5A53-59DB-1157-6757-4265109EF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LeLearning</a:t>
            </a:r>
            <a:r>
              <a:rPr lang="en-US"/>
              <a:t> outcomes</a:t>
            </a:r>
            <a:endParaRPr lang="en-AU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EB6FEA-F886-3E70-350D-C5FC0B088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440000"/>
            <a:ext cx="5841057" cy="45000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1600" b="1">
                <a:latin typeface="Raleway" panose="020B0503030101060003" pitchFamily="34" charset="0"/>
              </a:rPr>
              <a:t>Series learning outcomes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>
                <a:effectLst/>
                <a:latin typeface="Raleway" panose="020B0503030101060003" pitchFamily="34" charset="0"/>
                <a:ea typeface="Times New Roman" panose="02020603050405020304" pitchFamily="18" charset="0"/>
              </a:rPr>
              <a:t>Describe the prevalence of STIs in the Western Victoria region and the needs of people at risk of and living with STIs along the continuum</a:t>
            </a:r>
            <a:endParaRPr lang="en-AU" sz="1600">
              <a:effectLst/>
              <a:latin typeface="Raleway" panose="020B0503030101060003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>
                <a:effectLst/>
                <a:latin typeface="Raleway" panose="020B0503030101060003" pitchFamily="34" charset="0"/>
                <a:ea typeface="Times New Roman" panose="02020603050405020304" pitchFamily="18" charset="0"/>
              </a:rPr>
              <a:t>Describe the role of primary care in STI policy implementation and discuss service barriers and enablers in regional Victoria</a:t>
            </a:r>
            <a:endParaRPr lang="en-AU" sz="1600">
              <a:effectLst/>
              <a:latin typeface="Raleway" panose="020B0503030101060003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>
                <a:effectLst/>
                <a:latin typeface="Raleway" panose="020B0503030101060003" pitchFamily="34" charset="0"/>
                <a:ea typeface="Times New Roman" panose="02020603050405020304" pitchFamily="18" charset="0"/>
              </a:rPr>
              <a:t>Describe how to use the Polar GP data extraction tool to analyse routinely collected patient data</a:t>
            </a:r>
            <a:endParaRPr lang="en-AU" sz="1600">
              <a:effectLst/>
              <a:latin typeface="Raleway" panose="020B0503030101060003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>
                <a:effectLst/>
                <a:latin typeface="Raleway" panose="020B0503030101060003" pitchFamily="34" charset="0"/>
                <a:ea typeface="Times New Roman" panose="02020603050405020304" pitchFamily="18" charset="0"/>
              </a:rPr>
              <a:t>Contribute to the development of a quality improvement plan that could be used in primary care to bridge care gaps for people living with STIs</a:t>
            </a:r>
            <a:endParaRPr lang="en-AU" sz="1600">
              <a:effectLst/>
              <a:latin typeface="Raleway" panose="020B0503030101060003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1600">
                <a:effectLst/>
                <a:latin typeface="Raleway" panose="020B0503030101060003" pitchFamily="34" charset="0"/>
                <a:ea typeface="Times New Roman" panose="02020603050405020304" pitchFamily="18" charset="0"/>
              </a:rPr>
              <a:t>Opportunity to review and discuss emerging COVID-19 pandemic information relevant to general practice </a:t>
            </a:r>
            <a:endParaRPr lang="en-AU" sz="1600">
              <a:effectLst/>
              <a:latin typeface="Raleway" panose="020B0503030101060003" pitchFamily="34" charset="0"/>
              <a:ea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26AA9F-73C5-6279-BF3E-9E27549CA9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62714" y="1440000"/>
            <a:ext cx="5244446" cy="3719142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n-US" sz="1800" b="1">
                <a:latin typeface="Raleway" panose="020B0503030101060003" pitchFamily="34" charset="0"/>
              </a:rPr>
              <a:t>Session 2 </a:t>
            </a:r>
            <a:r>
              <a:rPr lang="en-US" sz="1600" b="1">
                <a:latin typeface="Raleway" panose="020B0503030101060003" pitchFamily="34" charset="0"/>
                <a:cs typeface="Calibri"/>
              </a:rPr>
              <a:t>Learning</a:t>
            </a:r>
            <a:r>
              <a:rPr lang="en-US" sz="1600" b="1">
                <a:latin typeface="Raleway" panose="020B0503030101060003" pitchFamily="34" charset="0"/>
                <a:ea typeface="Calibri" panose="020F0502020204030204" pitchFamily="34" charset="0"/>
                <a:cs typeface="Calibri"/>
              </a:rPr>
              <a:t> outcomes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>
                <a:effectLst/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Describe the utility of the care cascade in data visualisation</a:t>
            </a:r>
            <a:endParaRPr lang="en-AU" sz="1600">
              <a:effectLst/>
              <a:latin typeface="Raleway" panose="020B05030301010600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>
                <a:effectLst/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Relate care gaps represented in the data to regional </a:t>
            </a:r>
            <a:r>
              <a:rPr lang="en-GB" sz="1600" i="1">
                <a:effectLst/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real-world</a:t>
            </a:r>
            <a:r>
              <a:rPr lang="en-GB" sz="1600">
                <a:effectLst/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settings</a:t>
            </a:r>
            <a:endParaRPr lang="en-AU" sz="1600">
              <a:effectLst/>
              <a:latin typeface="Raleway" panose="020B05030301010600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>
                <a:effectLst/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 strategies that could close care gap represented by the data presented, at the systems and practice level</a:t>
            </a:r>
            <a:endParaRPr lang="en-AU" sz="1600">
              <a:effectLst/>
              <a:latin typeface="Raleway" panose="020B05030301010600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>
                <a:effectLst/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 on the use of data extraction tool “Polar” in primary care practice settings</a:t>
            </a:r>
            <a:endParaRPr lang="en-US" sz="1600">
              <a:latin typeface="Raleway" panose="020B05030301010600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C91C13-77F0-91AE-A039-83647A692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01" y="363953"/>
            <a:ext cx="883997" cy="883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4C569F-845B-674D-EBF2-D3F01F5C3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21" y="6237993"/>
            <a:ext cx="8327858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05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3224E-142C-A410-E768-81DA5D7B0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86" y="0"/>
            <a:ext cx="12008028" cy="1236099"/>
          </a:xfrm>
        </p:spPr>
        <p:txBody>
          <a:bodyPr/>
          <a:lstStyle/>
          <a:p>
            <a:r>
              <a:rPr lang="en-US"/>
              <a:t>Early in the cycle- Practice to Data (P2D Phase)</a:t>
            </a:r>
            <a:br>
              <a:rPr lang="en-US"/>
            </a:br>
            <a:r>
              <a:rPr lang="en-US"/>
              <a:t>Assembling data and insights- </a:t>
            </a:r>
            <a:r>
              <a:rPr lang="en-US" i="1"/>
              <a:t>Exploring Routinely collected EMR data</a:t>
            </a:r>
            <a:br>
              <a:rPr lang="en-US" i="1"/>
            </a:br>
            <a:r>
              <a:rPr lang="en-US" i="1"/>
              <a:t>Working up towards an audit of our data</a:t>
            </a:r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1D77932-7560-6EA5-19CB-5587E5B061F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0725" y="1439863"/>
          <a:ext cx="10752138" cy="4500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2CAB0B4-956B-7AD4-222A-741B29F524F0}"/>
              </a:ext>
            </a:extLst>
          </p:cNvPr>
          <p:cNvSpPr txBox="1"/>
          <p:nvPr/>
        </p:nvSpPr>
        <p:spPr>
          <a:xfrm>
            <a:off x="7963520" y="1812309"/>
            <a:ext cx="164928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Consumers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Their families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485505-B867-5101-9967-C923FEE169B6}"/>
              </a:ext>
            </a:extLst>
          </p:cNvPr>
          <p:cNvSpPr txBox="1"/>
          <p:nvPr/>
        </p:nvSpPr>
        <p:spPr>
          <a:xfrm>
            <a:off x="8311041" y="2646419"/>
            <a:ext cx="192459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Community Providers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CBCAD9-1D79-B795-08F9-D27F3F65ED74}"/>
              </a:ext>
            </a:extLst>
          </p:cNvPr>
          <p:cNvSpPr txBox="1"/>
          <p:nvPr/>
        </p:nvSpPr>
        <p:spPr>
          <a:xfrm>
            <a:off x="2410505" y="5095341"/>
            <a:ext cx="1924594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Epidemiology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/>
              <a:t>Notifications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/>
              <a:t>Demand and service utilization data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CCA3AF-2C0F-E48D-736F-6BB0C34C7F59}"/>
              </a:ext>
            </a:extLst>
          </p:cNvPr>
          <p:cNvSpPr txBox="1"/>
          <p:nvPr/>
        </p:nvSpPr>
        <p:spPr>
          <a:xfrm>
            <a:off x="1448208" y="3892795"/>
            <a:ext cx="1924594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Electronic Medical Records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/>
              <a:t>Data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/>
              <a:t>Extraction tools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781048-F9F0-1B8E-119B-3B219C8FC478}"/>
              </a:ext>
            </a:extLst>
          </p:cNvPr>
          <p:cNvSpPr txBox="1"/>
          <p:nvPr/>
        </p:nvSpPr>
        <p:spPr>
          <a:xfrm>
            <a:off x="2148421" y="3282648"/>
            <a:ext cx="1692007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Incentives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A9C14-5109-EFEE-E354-0EAEB641758A}"/>
              </a:ext>
            </a:extLst>
          </p:cNvPr>
          <p:cNvSpPr txBox="1"/>
          <p:nvPr/>
        </p:nvSpPr>
        <p:spPr>
          <a:xfrm>
            <a:off x="217233" y="1542281"/>
            <a:ext cx="4431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Focus on EMR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Polar Extraction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GP incentives to extract and track data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AFB2B47-192C-D1A6-F8F8-D84658172974}"/>
                  </a:ext>
                </a:extLst>
              </p14:cNvPr>
              <p14:cNvContentPartPr/>
              <p14:nvPr/>
            </p14:nvContentPartPr>
            <p14:xfrm>
              <a:off x="4564738" y="3917052"/>
              <a:ext cx="1382760" cy="1258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AFB2B47-192C-D1A6-F8F8-D8465817297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55736" y="3908049"/>
                <a:ext cx="1400405" cy="127620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7416409-CB10-2E9A-EC80-1B7C9FD99D8A}"/>
              </a:ext>
            </a:extLst>
          </p:cNvPr>
          <p:cNvSpPr txBox="1"/>
          <p:nvPr/>
        </p:nvSpPr>
        <p:spPr>
          <a:xfrm>
            <a:off x="4929352" y="5755759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Four types of evidence….</a:t>
            </a:r>
          </a:p>
        </p:txBody>
      </p:sp>
    </p:spTree>
    <p:extLst>
      <p:ext uri="{BB962C8B-B14F-4D97-AF65-F5344CB8AC3E}">
        <p14:creationId xmlns:p14="http://schemas.microsoft.com/office/powerpoint/2010/main" val="1452648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BD8F8-26C0-5231-065E-6FAD9812E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903" y="243909"/>
            <a:ext cx="10753200" cy="709801"/>
          </a:xfrm>
        </p:spPr>
        <p:txBody>
          <a:bodyPr/>
          <a:lstStyle/>
          <a:p>
            <a:br>
              <a:rPr lang="en-AU" sz="1800" b="1">
                <a:solidFill>
                  <a:srgbClr val="11364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US"/>
              <a:t>Refine the problem statement</a:t>
            </a:r>
            <a:endParaRPr lang="en-US" i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3201B-9F64-B7A7-A8B3-003220708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AU" sz="24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 at risk of and living with STIs need access to prevention, testing, treatment and care</a:t>
            </a:r>
          </a:p>
          <a:p>
            <a:pPr marL="0" indent="0">
              <a:buNone/>
            </a:pPr>
            <a:r>
              <a:rPr lang="en-AU" sz="24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…but they cannot do it, or they face a challenge</a:t>
            </a:r>
          </a:p>
          <a:p>
            <a:pPr marL="0" indent="0">
              <a:buNone/>
            </a:pPr>
            <a:endParaRPr lang="en-AU" sz="2400" i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sz="24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problem is happening because </a:t>
            </a:r>
            <a:r>
              <a:rPr lang="en-AU" sz="2400" i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[explain the cause of the problem that you identified in your needs analysis] </a:t>
            </a:r>
          </a:p>
          <a:p>
            <a:r>
              <a:rPr lang="en-AU" i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issues, patients at risk but not requesting service</a:t>
            </a:r>
          </a:p>
          <a:p>
            <a:r>
              <a:rPr lang="en-AU" i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Notification data not linked to service utilisation data (</a:t>
            </a:r>
            <a:r>
              <a:rPr lang="en-AU" i="1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</a:t>
            </a:r>
            <a:r>
              <a:rPr lang="en-AU" i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notification data and EMR data not linked)</a:t>
            </a:r>
          </a:p>
          <a:p>
            <a:r>
              <a:rPr lang="en-AU" i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gaps that could potentially be filled by looking at EMR data</a:t>
            </a:r>
          </a:p>
          <a:p>
            <a:endParaRPr lang="en-AU" sz="2400" i="1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sz="24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AU" sz="2400" i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[describe the problem facing frontline workers]</a:t>
            </a:r>
            <a:endParaRPr lang="en-AU" sz="2400" i="1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AU" sz="2400" i="1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sz="24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 on </a:t>
            </a:r>
            <a:r>
              <a:rPr lang="en-AU" sz="2400" i="1">
                <a:solidFill>
                  <a:schemeClr val="accent5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[quantitative data] </a:t>
            </a:r>
            <a:r>
              <a:rPr lang="en-AU" sz="24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AU" sz="2400" i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[qualitative data collected]</a:t>
            </a:r>
          </a:p>
          <a:p>
            <a:r>
              <a:rPr lang="en-AU" sz="2400" i="1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literacy issues, health access issues, re-infection from untreated partner,</a:t>
            </a:r>
          </a:p>
          <a:p>
            <a:endParaRPr lang="en-AU" sz="2400" i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sz="2400" i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(as a community of interest) think that [your insights] and [design needs] can solve the problem.</a:t>
            </a:r>
            <a:endParaRPr lang="en-AU" sz="2400" i="1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478BD4-EA9A-E610-572D-9DDE1967582B}"/>
              </a:ext>
            </a:extLst>
          </p:cNvPr>
          <p:cNvSpPr txBox="1"/>
          <p:nvPr/>
        </p:nvSpPr>
        <p:spPr>
          <a:xfrm>
            <a:off x="84083" y="90020"/>
            <a:ext cx="6828857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AU" sz="1400" b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CPD Mini-audit Step 1: Identification of need (what’s the subject of the study?)</a:t>
            </a:r>
            <a:endParaRPr lang="en-US" sz="1400"/>
          </a:p>
        </p:txBody>
      </p:sp>
      <p:pic>
        <p:nvPicPr>
          <p:cNvPr id="6" name="Picture 5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2097F7B0-9AAF-F1EA-DB4F-A77FCA955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682" y="90020"/>
            <a:ext cx="3184415" cy="118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9168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381F4-BBBD-4283-43A9-23C791393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00" y="240876"/>
            <a:ext cx="10753200" cy="848300"/>
          </a:xfrm>
        </p:spPr>
        <p:txBody>
          <a:bodyPr/>
          <a:lstStyle/>
          <a:p>
            <a:r>
              <a:rPr lang="en-US"/>
              <a:t>Learning Health System  Improvement cycle</a:t>
            </a:r>
            <a:br>
              <a:rPr lang="en-US"/>
            </a:br>
            <a:r>
              <a:rPr lang="en-US" i="1"/>
              <a:t>-A community of learning and change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A2A59CD-5844-C40D-97E0-7A0BFF2B18E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1062" y="1692412"/>
          <a:ext cx="10752138" cy="4500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Arrow 4">
            <a:extLst>
              <a:ext uri="{FF2B5EF4-FFF2-40B4-BE49-F238E27FC236}">
                <a16:creationId xmlns:a16="http://schemas.microsoft.com/office/drawing/2014/main" id="{077477C6-4724-BC53-9593-9424A42463CF}"/>
              </a:ext>
            </a:extLst>
          </p:cNvPr>
          <p:cNvSpPr/>
          <p:nvPr/>
        </p:nvSpPr>
        <p:spPr>
          <a:xfrm>
            <a:off x="178278" y="4694671"/>
            <a:ext cx="4376429" cy="1612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Community comes together in pursuit of a Health Problem of interest</a:t>
            </a:r>
          </a:p>
          <a:p>
            <a:pPr algn="ctr"/>
            <a:r>
              <a:rPr lang="en-US" sz="1400" i="1"/>
              <a:t>Sexually transmissible infections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03E37F-0EC8-79E5-69A5-4B680291D247}"/>
              </a:ext>
            </a:extLst>
          </p:cNvPr>
          <p:cNvSpPr txBox="1"/>
          <p:nvPr/>
        </p:nvSpPr>
        <p:spPr>
          <a:xfrm>
            <a:off x="3134126" y="1249800"/>
            <a:ext cx="1420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External Evidence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3E31334-B3B9-EBCF-F93D-0DFECC9A47A0}"/>
              </a:ext>
            </a:extLst>
          </p:cNvPr>
          <p:cNvCxnSpPr>
            <a:cxnSpLocks/>
          </p:cNvCxnSpPr>
          <p:nvPr/>
        </p:nvCxnSpPr>
        <p:spPr>
          <a:xfrm>
            <a:off x="4554708" y="1470463"/>
            <a:ext cx="1087486" cy="27699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3A5BFAB-0BC9-890B-A9E8-C5C389FC889A}"/>
              </a:ext>
            </a:extLst>
          </p:cNvPr>
          <p:cNvSpPr txBox="1"/>
          <p:nvPr/>
        </p:nvSpPr>
        <p:spPr>
          <a:xfrm>
            <a:off x="8595361" y="2073499"/>
            <a:ext cx="3213463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chemeClr val="accent2">
                    <a:lumMod val="75000"/>
                  </a:schemeClr>
                </a:solidFill>
              </a:rPr>
              <a:t>If </a:t>
            </a:r>
            <a:r>
              <a:rPr lang="en-US" sz="1400"/>
              <a:t>community decides that something of importance has been learned that points towards something that could be improved, </a:t>
            </a:r>
            <a:r>
              <a:rPr lang="en-US" sz="1400" i="1">
                <a:solidFill>
                  <a:schemeClr val="accent2">
                    <a:lumMod val="75000"/>
                  </a:schemeClr>
                </a:solidFill>
              </a:rPr>
              <a:t>then…..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003ABA-CF15-2F1B-2006-B51255F90FF1}"/>
              </a:ext>
            </a:extLst>
          </p:cNvPr>
          <p:cNvSpPr/>
          <p:nvPr/>
        </p:nvSpPr>
        <p:spPr>
          <a:xfrm>
            <a:off x="178279" y="3357463"/>
            <a:ext cx="1350538" cy="914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Care Pathway</a:t>
            </a:r>
          </a:p>
          <a:p>
            <a:pPr algn="ctr"/>
            <a:r>
              <a:rPr lang="en-US" sz="1200" i="1">
                <a:solidFill>
                  <a:schemeClr val="tx1"/>
                </a:solidFill>
              </a:rPr>
              <a:t>Cascade of care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DB4634-B6DD-FCA2-C0F3-DBAC6CFB3261}"/>
              </a:ext>
            </a:extLst>
          </p:cNvPr>
          <p:cNvSpPr/>
          <p:nvPr/>
        </p:nvSpPr>
        <p:spPr>
          <a:xfrm>
            <a:off x="2145102" y="3357463"/>
            <a:ext cx="1350538" cy="914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Data Generating Process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2360720-5610-3AF8-FF62-79CFD44C5183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1528817" y="3814663"/>
            <a:ext cx="6162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440BF87-E04D-71AD-D20C-B62CE5064015}"/>
              </a:ext>
            </a:extLst>
          </p:cNvPr>
          <p:cNvSpPr/>
          <p:nvPr/>
        </p:nvSpPr>
        <p:spPr>
          <a:xfrm>
            <a:off x="178279" y="2286000"/>
            <a:ext cx="841224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Clinicians</a:t>
            </a:r>
            <a:endParaRPr lang="en-US" sz="1200" i="1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877CB7-8306-AA30-753F-5F5670933558}"/>
              </a:ext>
            </a:extLst>
          </p:cNvPr>
          <p:cNvSpPr/>
          <p:nvPr/>
        </p:nvSpPr>
        <p:spPr>
          <a:xfrm>
            <a:off x="2145102" y="2310474"/>
            <a:ext cx="1350538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“Polar walkthrough”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DF5E5C-F3BB-ACAA-D08E-E3488190F527}"/>
              </a:ext>
            </a:extLst>
          </p:cNvPr>
          <p:cNvSpPr/>
          <p:nvPr/>
        </p:nvSpPr>
        <p:spPr>
          <a:xfrm>
            <a:off x="1161690" y="2310474"/>
            <a:ext cx="841224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Data Analyst</a:t>
            </a:r>
            <a:endParaRPr lang="en-US" sz="1200" i="1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AA0DF0-4D7B-DE9D-053F-4A66EB950CD8}"/>
              </a:ext>
            </a:extLst>
          </p:cNvPr>
          <p:cNvSpPr txBox="1"/>
          <p:nvPr/>
        </p:nvSpPr>
        <p:spPr>
          <a:xfrm>
            <a:off x="930937" y="258300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D6E5B2-E14C-34AA-077C-74BDA810F487}"/>
              </a:ext>
            </a:extLst>
          </p:cNvPr>
          <p:cNvSpPr txBox="1"/>
          <p:nvPr/>
        </p:nvSpPr>
        <p:spPr>
          <a:xfrm>
            <a:off x="1914349" y="259730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3F70FB-33FC-4AC2-256C-EC05FEDEC566}"/>
              </a:ext>
            </a:extLst>
          </p:cNvPr>
          <p:cNvSpPr txBox="1"/>
          <p:nvPr/>
        </p:nvSpPr>
        <p:spPr>
          <a:xfrm>
            <a:off x="178278" y="1661723"/>
            <a:ext cx="331736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/>
              <a:t>CPD mini-audit Step 2</a:t>
            </a:r>
          </a:p>
          <a:p>
            <a:r>
              <a:rPr lang="en-US" sz="1400" b="1"/>
              <a:t>Audit criteria, data to be collected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3B5B5E-D832-6E6D-67F2-241AAFE6304B}"/>
              </a:ext>
            </a:extLst>
          </p:cNvPr>
          <p:cNvSpPr txBox="1"/>
          <p:nvPr/>
        </p:nvSpPr>
        <p:spPr>
          <a:xfrm>
            <a:off x="4477660" y="3049686"/>
            <a:ext cx="2132315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/>
              <a:t>Step 3: Data Collection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E89324-6BA0-A52C-C42E-6207D5ACF9C1}"/>
              </a:ext>
            </a:extLst>
          </p:cNvPr>
          <p:cNvSpPr txBox="1"/>
          <p:nvPr/>
        </p:nvSpPr>
        <p:spPr>
          <a:xfrm>
            <a:off x="8595361" y="1439305"/>
            <a:ext cx="254909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/>
              <a:t>Step 4: Data Analysis </a:t>
            </a:r>
          </a:p>
          <a:p>
            <a:r>
              <a:rPr lang="en-US" sz="1400" b="1"/>
              <a:t>and change implementation</a:t>
            </a:r>
          </a:p>
        </p:txBody>
      </p:sp>
      <p:pic>
        <p:nvPicPr>
          <p:cNvPr id="19" name="Picture 18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1F90A013-3182-DECE-2733-1DC7D308EC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8806" y="83839"/>
            <a:ext cx="3184415" cy="118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6765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C8A43-4182-4FDD-8982-91CE0C580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58" y="281233"/>
            <a:ext cx="11646926" cy="4870940"/>
          </a:xfrm>
        </p:spPr>
        <p:txBody>
          <a:bodyPr/>
          <a:lstStyle/>
          <a:p>
            <a:r>
              <a:rPr lang="en-US" sz="2400">
                <a:latin typeface="Raleway"/>
              </a:rPr>
              <a:t>Agenda for </a:t>
            </a:r>
            <a:r>
              <a:rPr lang="en-AU" sz="2400" b="1" kern="1800">
                <a:solidFill>
                  <a:srgbClr val="003E6A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COVID and Communicable Diseases Network </a:t>
            </a:r>
            <a:r>
              <a:rPr lang="en-US" sz="2400">
                <a:latin typeface="Raleway"/>
              </a:rPr>
              <a:t>Series 12: Session 2</a:t>
            </a:r>
            <a:br>
              <a:rPr lang="en-US" sz="2400">
                <a:latin typeface="Raleway"/>
              </a:rPr>
            </a:br>
            <a:br>
              <a:rPr lang="en-AU" sz="2400" b="1">
                <a:effectLst/>
                <a:latin typeface="Raleway" panose="020B0503030101060003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AU" sz="2000" b="1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AU" sz="2000" b="1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AU" sz="2400" b="1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2400">
                <a:solidFill>
                  <a:srgbClr val="20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2400">
                <a:solidFill>
                  <a:srgbClr val="20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AU" sz="1600"/>
            </a:br>
            <a:br>
              <a:rPr lang="en-AU" sz="2400">
                <a:latin typeface="Raleway"/>
              </a:rPr>
            </a:br>
            <a:br>
              <a:rPr lang="en-US" sz="2400" b="1">
                <a:latin typeface="Raleway"/>
              </a:rPr>
            </a:br>
            <a:br>
              <a:rPr lang="en-US" sz="2400" b="0">
                <a:latin typeface="Raleway"/>
              </a:rPr>
            </a:br>
            <a:endParaRPr lang="en-US" sz="2400" b="0">
              <a:latin typeface="Raleway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br>
              <a:rPr lang="en-US" sz="2400"/>
            </a:br>
            <a:br>
              <a:rPr lang="en-US" sz="1800">
                <a:latin typeface="Raleway"/>
              </a:rPr>
            </a:br>
            <a:endParaRPr lang="en-US" sz="2000" b="0">
              <a:latin typeface="Raleway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350F2-48A3-4BFC-9894-639AEE9B1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358" y="878889"/>
            <a:ext cx="10489431" cy="5619565"/>
          </a:xfrm>
        </p:spPr>
        <p:txBody>
          <a:bodyPr vert="horz" lIns="0" tIns="36000" rIns="0" bIns="36000" rtlCol="0" anchor="t">
            <a:noAutofit/>
          </a:bodyPr>
          <a:lstStyle/>
          <a:p>
            <a:pPr marL="0" indent="0" fontAlgn="base">
              <a:buNone/>
            </a:pPr>
            <a:r>
              <a:rPr lang="en-US" sz="1600" b="1">
                <a:solidFill>
                  <a:srgbClr val="000000"/>
                </a:solidFill>
                <a:latin typeface="Raleway"/>
              </a:rPr>
              <a:t>Facilitator</a:t>
            </a:r>
            <a:r>
              <a:rPr lang="en-US" sz="1600" b="1">
                <a:latin typeface="Raleway"/>
              </a:rPr>
              <a:t>: Dr Bianca Forrester, </a:t>
            </a:r>
            <a:r>
              <a:rPr lang="en-US" sz="1600">
                <a:latin typeface="Raleway"/>
              </a:rPr>
              <a:t>Clinical Lead of Innovation and Learning, Western Victoria PHN</a:t>
            </a:r>
            <a:br>
              <a:rPr lang="en-US" sz="1600">
                <a:latin typeface="Raleway"/>
              </a:rPr>
            </a:br>
            <a:endParaRPr lang="en-US" sz="1600">
              <a:latin typeface="Raleway"/>
            </a:endParaRPr>
          </a:p>
          <a:p>
            <a:pPr>
              <a:buNone/>
            </a:pPr>
            <a:r>
              <a:rPr lang="en-US" sz="1600" b="1">
                <a:latin typeface="Raleway"/>
              </a:rPr>
              <a:t>Naomi White,</a:t>
            </a:r>
            <a:r>
              <a:rPr lang="en-US" sz="1600">
                <a:latin typeface="Raleway"/>
              </a:rPr>
              <a:t> Senior Manager Regional Partnerships and Public Health, Western Victoria PHN</a:t>
            </a:r>
          </a:p>
          <a:p>
            <a:pPr marL="971550" lvl="1" indent="-285750"/>
            <a:r>
              <a:rPr lang="en-US" sz="1600">
                <a:latin typeface="Raleway"/>
              </a:rPr>
              <a:t>New announcements</a:t>
            </a:r>
            <a:br>
              <a:rPr lang="en-US" sz="1600">
                <a:latin typeface="Raleway"/>
              </a:rPr>
            </a:br>
            <a:endParaRPr lang="en-US" sz="1600"/>
          </a:p>
          <a:p>
            <a:pPr>
              <a:buNone/>
            </a:pPr>
            <a:r>
              <a:rPr lang="en-AU" sz="1600" b="1">
                <a:effectLst/>
                <a:latin typeface="Raleway"/>
                <a:ea typeface="Arial" panose="020B0604020202020204" pitchFamily="34" charset="0"/>
              </a:rPr>
              <a:t>Dr Sarah Huffam</a:t>
            </a:r>
            <a:r>
              <a:rPr lang="en-AU" sz="1600">
                <a:effectLst/>
                <a:latin typeface="Raleway"/>
                <a:ea typeface="Arial" panose="020B0604020202020204" pitchFamily="34" charset="0"/>
              </a:rPr>
              <a:t>, Infectious Disease and Sexual Health Physician, Barwon Health and BSW PHU</a:t>
            </a:r>
          </a:p>
          <a:p>
            <a:pPr lvl="1"/>
            <a:r>
              <a:rPr lang="en-AU" sz="1600">
                <a:effectLst/>
                <a:latin typeface="Raleway"/>
                <a:ea typeface="Arial" panose="020B0604020202020204" pitchFamily="34" charset="0"/>
              </a:rPr>
              <a:t>Notification and practice data</a:t>
            </a:r>
          </a:p>
          <a:p>
            <a:pPr lvl="1"/>
            <a:r>
              <a:rPr lang="en-AU" sz="1600">
                <a:latin typeface="Raleway"/>
                <a:ea typeface="Arial" panose="020B0604020202020204" pitchFamily="34" charset="0"/>
              </a:rPr>
              <a:t>Limitations and use in improving care at the patient, practice and pop health level</a:t>
            </a:r>
            <a:br>
              <a:rPr lang="en-AU" sz="1600">
                <a:latin typeface="Raleway"/>
                <a:ea typeface="Arial" panose="020B0604020202020204" pitchFamily="34" charset="0"/>
              </a:rPr>
            </a:br>
            <a:endParaRPr lang="en-US" sz="1600">
              <a:effectLst/>
              <a:latin typeface="Raleway"/>
              <a:ea typeface="Arial" panose="020B0604020202020204" pitchFamily="34" charset="0"/>
            </a:endParaRPr>
          </a:p>
          <a:p>
            <a:pPr>
              <a:buNone/>
            </a:pPr>
            <a:r>
              <a:rPr lang="en-US" sz="1600" b="1">
                <a:latin typeface="Raleway"/>
                <a:ea typeface="Calibri" panose="020F0502020204030204" pitchFamily="34" charset="0"/>
                <a:cs typeface="Calibri"/>
              </a:rPr>
              <a:t>Sarah Crowe, </a:t>
            </a:r>
            <a:r>
              <a:rPr lang="en-US" sz="1600">
                <a:latin typeface="Raleway"/>
                <a:ea typeface="Calibri" panose="020F0502020204030204" pitchFamily="34" charset="0"/>
                <a:cs typeface="Calibri"/>
              </a:rPr>
              <a:t>Digital Health Manager, Western Victoria PHN</a:t>
            </a:r>
          </a:p>
          <a:p>
            <a:pPr lvl="1"/>
            <a:r>
              <a:rPr lang="en-US" sz="1600">
                <a:latin typeface="Raleway"/>
                <a:ea typeface="Calibri" panose="020F0502020204030204" pitchFamily="34" charset="0"/>
                <a:cs typeface="Calibri"/>
              </a:rPr>
              <a:t>Polar walkthrough</a:t>
            </a:r>
          </a:p>
          <a:p>
            <a:pPr marL="457200" lvl="1" indent="0">
              <a:buNone/>
            </a:pPr>
            <a:endParaRPr lang="en-US" sz="1600">
              <a:latin typeface="Raleway"/>
              <a:ea typeface="Calibri" panose="020F0502020204030204" pitchFamily="34" charset="0"/>
              <a:cs typeface="Calibri"/>
            </a:endParaRPr>
          </a:p>
          <a:p>
            <a:pPr>
              <a:buNone/>
            </a:pPr>
            <a:r>
              <a:rPr lang="en-US" sz="1600" b="1">
                <a:latin typeface="Raleway"/>
                <a:ea typeface="Calibri" panose="020F0502020204030204" pitchFamily="34" charset="0"/>
                <a:cs typeface="Calibri"/>
              </a:rPr>
              <a:t>Case presentation: Dr Kerry Archer, </a:t>
            </a:r>
            <a:r>
              <a:rPr lang="en-US" sz="1600">
                <a:latin typeface="Raleway"/>
                <a:ea typeface="Calibri" panose="020F0502020204030204" pitchFamily="34" charset="0"/>
                <a:cs typeface="Calibri"/>
              </a:rPr>
              <a:t>GP, Ballarat Medical Centre</a:t>
            </a:r>
            <a:br>
              <a:rPr lang="en-US" sz="1600">
                <a:latin typeface="Raleway"/>
                <a:ea typeface="Calibri" panose="020F0502020204030204" pitchFamily="34" charset="0"/>
                <a:cs typeface="Calibri"/>
              </a:rPr>
            </a:br>
            <a:endParaRPr lang="en-US" sz="1600">
              <a:latin typeface="Raleway"/>
              <a:ea typeface="Calibri" panose="020F0502020204030204" pitchFamily="34" charset="0"/>
              <a:cs typeface="Calibri"/>
            </a:endParaRPr>
          </a:p>
          <a:p>
            <a:pPr>
              <a:buNone/>
            </a:pPr>
            <a:r>
              <a:rPr lang="en-US" sz="1600" b="1">
                <a:latin typeface="Raleway"/>
                <a:ea typeface="Calibri" panose="020F0502020204030204" pitchFamily="34" charset="0"/>
                <a:cs typeface="Calibri"/>
              </a:rPr>
              <a:t>Panel for Discussion: </a:t>
            </a:r>
            <a:r>
              <a:rPr lang="en-US" sz="1600" b="1">
                <a:latin typeface="Raleway"/>
              </a:rPr>
              <a:t>Dr Kate Graham, </a:t>
            </a:r>
            <a:r>
              <a:rPr lang="en-US" sz="1600">
                <a:latin typeface="Raleway"/>
              </a:rPr>
              <a:t>GP and Clinical Editor – </a:t>
            </a:r>
            <a:r>
              <a:rPr lang="en-US" sz="1600" err="1">
                <a:latin typeface="Raleway"/>
              </a:rPr>
              <a:t>HealthPathways</a:t>
            </a:r>
            <a:r>
              <a:rPr lang="en-US" sz="1600">
                <a:latin typeface="Raleway"/>
              </a:rPr>
              <a:t> and COVID Clinical Advisor, Western Victoria PHN</a:t>
            </a:r>
            <a:br>
              <a:rPr lang="en-US" sz="1600">
                <a:latin typeface="Raleway"/>
              </a:rPr>
            </a:br>
            <a:endParaRPr lang="en-US" sz="1600">
              <a:latin typeface="Raleway"/>
            </a:endParaRPr>
          </a:p>
          <a:p>
            <a:pPr>
              <a:buNone/>
            </a:pPr>
            <a:r>
              <a:rPr lang="en-US" sz="1600" b="1">
                <a:latin typeface="Raleway"/>
              </a:rPr>
              <a:t>Network Co-</a:t>
            </a:r>
            <a:r>
              <a:rPr lang="en-US" sz="1600" b="1" err="1">
                <a:latin typeface="Raleway"/>
              </a:rPr>
              <a:t>ordinator</a:t>
            </a:r>
            <a:r>
              <a:rPr lang="en-US" sz="1600" b="1">
                <a:latin typeface="Raleway"/>
              </a:rPr>
              <a:t>: Jemma Missbach, </a:t>
            </a:r>
            <a:r>
              <a:rPr lang="en-US" sz="1600">
                <a:latin typeface="Raleway"/>
              </a:rPr>
              <a:t>Western Victoria PHN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600" b="1">
              <a:solidFill>
                <a:srgbClr val="000000"/>
              </a:solidFill>
              <a:effectLst/>
              <a:latin typeface="Raleway" pitchFamily="2" charset="0"/>
              <a:ea typeface="Arial" panose="020B060402020202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600"/>
              </a:spcBef>
              <a:buNone/>
            </a:pPr>
            <a:endParaRPr lang="en-US" sz="1600" b="1">
              <a:solidFill>
                <a:srgbClr val="000000"/>
              </a:solidFill>
              <a:latin typeface="Raleway" panose="020B0503030101060003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600"/>
              </a:spcBef>
              <a:buNone/>
            </a:pPr>
            <a:endParaRPr lang="en-US" sz="1600" b="1">
              <a:solidFill>
                <a:srgbClr val="000000"/>
              </a:solidFill>
              <a:latin typeface="Raleway" panose="020B0503030101060003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600"/>
              </a:spcBef>
              <a:buNone/>
            </a:pPr>
            <a:endParaRPr lang="en-US" sz="1600" b="1">
              <a:solidFill>
                <a:srgbClr val="000000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204949"/>
      </p:ext>
    </p:extLst>
  </p:cSld>
  <p:clrMapOvr>
    <a:masterClrMapping/>
  </p:clrMapOvr>
</p:sld>
</file>

<file path=ppt/theme/theme1.xml><?xml version="1.0" encoding="utf-8"?>
<a:theme xmlns:a="http://schemas.openxmlformats.org/drawingml/2006/main" name="WestVic_PH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stVic_PHN" id="{91F6016E-3EDB-F747-8ECE-1618DC60B971}" vid="{6F4D7899-FD64-4945-85B1-DC03762DF57D}"/>
    </a:ext>
  </a:extLst>
</a:theme>
</file>

<file path=ppt/theme/theme2.xml><?xml version="1.0" encoding="utf-8"?>
<a:theme xmlns:a="http://schemas.openxmlformats.org/drawingml/2006/main" name="COSSI powerpoint theme">
  <a:themeElements>
    <a:clrScheme name="COSSI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FEB630"/>
      </a:accent1>
      <a:accent2>
        <a:srgbClr val="F26539"/>
      </a:accent2>
      <a:accent3>
        <a:srgbClr val="E3314F"/>
      </a:accent3>
      <a:accent4>
        <a:srgbClr val="4A1736"/>
      </a:accent4>
      <a:accent5>
        <a:srgbClr val="32C4B7"/>
      </a:accent5>
      <a:accent6>
        <a:srgbClr val="58595B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SSI powerpoint theme" id="{0993E638-1D9C-4BFE-ABBA-0CAB8B66E773}" vid="{8931DA50-D8C3-4F24-B44A-777ACBCEC3CB}"/>
    </a:ext>
  </a:extLst>
</a:theme>
</file>

<file path=ppt/theme/theme3.xml><?xml version="1.0" encoding="utf-8"?>
<a:theme xmlns:a="http://schemas.openxmlformats.org/drawingml/2006/main" name="1_Blank">
  <a:themeElements>
    <a:clrScheme name="COSSI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FEB630"/>
      </a:accent1>
      <a:accent2>
        <a:srgbClr val="F26539"/>
      </a:accent2>
      <a:accent3>
        <a:srgbClr val="E3314F"/>
      </a:accent3>
      <a:accent4>
        <a:srgbClr val="4A1736"/>
      </a:accent4>
      <a:accent5>
        <a:srgbClr val="32C4B7"/>
      </a:accent5>
      <a:accent6>
        <a:srgbClr val="58595B"/>
      </a:accent6>
      <a:hlink>
        <a:srgbClr val="2998E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ink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ink Theme" id="{6F4924A2-E8BD-4905-9689-CBDB1616D335}" vid="{B1E84EA3-84FB-459C-831D-A0882A6B6404}"/>
    </a:ext>
  </a:extLst>
</a:theme>
</file>

<file path=ppt/theme/theme5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HHS Presentation 01 Navy 2765 for Office 2016.pptx" id="{CCED1CEF-7506-4FEA-9401-6E7CB47777CF}" vid="{58DEE328-F880-40A7-AEA5-6F0C1D6F6F0D}"/>
    </a:ext>
  </a:extLst>
</a:theme>
</file>

<file path=ppt/theme/theme6.xml><?xml version="1.0" encoding="utf-8"?>
<a:theme xmlns:a="http://schemas.openxmlformats.org/drawingml/2006/main" name="DHHS Presentation 01 Navy 2765 for Office 2007 and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HHS Presentation 01 Navy 2765 for Office 2007 and 2010.pot [Compatibility Mode]" id="{D5121DB1-E685-4E0A-BE04-A28AE0AB56D0}" vid="{0FB19249-19EB-4D02-8733-253847134BA2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168ba78-a1e2-49ce-b679-41638dcff75f">
      <UserInfo>
        <DisplayName>Katherine Graham</DisplayName>
        <AccountId>312</AccountId>
        <AccountType/>
      </UserInfo>
      <UserInfo>
        <DisplayName>Jemma Missbach</DisplayName>
        <AccountId>279</AccountId>
        <AccountType/>
      </UserInfo>
      <UserInfo>
        <DisplayName>Linda Govan (Archived)</DisplayName>
        <AccountId>254</AccountId>
        <AccountType/>
      </UserInfo>
      <UserInfo>
        <DisplayName>Andrew Giddy</DisplayName>
        <AccountId>1320</AccountId>
        <AccountType/>
      </UserInfo>
      <UserInfo>
        <DisplayName>Katrina Martin</DisplayName>
        <AccountId>246</AccountId>
        <AccountType/>
      </UserInfo>
      <UserInfo>
        <DisplayName>Matt Dixon</DisplayName>
        <AccountId>219</AccountId>
        <AccountType/>
      </UserInfo>
      <UserInfo>
        <DisplayName>Fiona Quigley</DisplayName>
        <AccountId>258</AccountId>
        <AccountType/>
      </UserInfo>
      <UserInfo>
        <DisplayName>Bianca Forrester</DisplayName>
        <AccountId>593</AccountId>
        <AccountType/>
      </UserInfo>
      <UserInfo>
        <DisplayName>Claire Dagley</DisplayName>
        <AccountId>256</AccountId>
        <AccountType/>
      </UserInfo>
      <UserInfo>
        <DisplayName>Naomi White</DisplayName>
        <AccountId>4589</AccountId>
        <AccountType/>
      </UserInfo>
      <UserInfo>
        <DisplayName>Whitney Flower (Archive)</DisplayName>
        <AccountId>4721</AccountId>
        <AccountType/>
      </UserInfo>
      <UserInfo>
        <DisplayName>Rahul Bhoyroo (Archive)</DisplayName>
        <AccountId>3637</AccountId>
        <AccountType/>
      </UserInfo>
      <UserInfo>
        <DisplayName>Andrea Walter (Archive)</DisplayName>
        <AccountId>261</AccountId>
        <AccountType/>
      </UserInfo>
      <UserInfo>
        <DisplayName>Sarah Hole</DisplayName>
        <AccountId>224</AccountId>
        <AccountType/>
      </UserInfo>
    </SharedWithUsers>
    <lcf76f155ced4ddcb4097134ff3c332f xmlns="e62e0484-3c20-4db1-8f26-f6211f6f49a7">
      <Terms xmlns="http://schemas.microsoft.com/office/infopath/2007/PartnerControls"/>
    </lcf76f155ced4ddcb4097134ff3c332f>
    <TaxCatchAll xmlns="11ad0cd3-baa9-466a-933b-f59ff5e4bfb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4EDB85CF5352428248A700A4DAC250" ma:contentTypeVersion="18" ma:contentTypeDescription="Create a new document." ma:contentTypeScope="" ma:versionID="6535c8c682f2ff6fa278c0395883c757">
  <xsd:schema xmlns:xsd="http://www.w3.org/2001/XMLSchema" xmlns:xs="http://www.w3.org/2001/XMLSchema" xmlns:p="http://schemas.microsoft.com/office/2006/metadata/properties" xmlns:ns2="e62e0484-3c20-4db1-8f26-f6211f6f49a7" xmlns:ns3="5168ba78-a1e2-49ce-b679-41638dcff75f" xmlns:ns4="11ad0cd3-baa9-466a-933b-f59ff5e4bfbf" targetNamespace="http://schemas.microsoft.com/office/2006/metadata/properties" ma:root="true" ma:fieldsID="82b08c7b9ae487b9ab6814f8ac70b2c7" ns2:_="" ns3:_="" ns4:_="">
    <xsd:import namespace="e62e0484-3c20-4db1-8f26-f6211f6f49a7"/>
    <xsd:import namespace="5168ba78-a1e2-49ce-b679-41638dcff75f"/>
    <xsd:import namespace="11ad0cd3-baa9-466a-933b-f59ff5e4bf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e0484-3c20-4db1-8f26-f6211f6f49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9ca91d9-6630-4029-a1e1-ef90902860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68ba78-a1e2-49ce-b679-41638dcff75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ad0cd3-baa9-466a-933b-f59ff5e4bfbf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eeb2b360-896d-4d6e-8fb0-29944ee5f9ee}" ma:internalName="TaxCatchAll" ma:showField="CatchAllData" ma:web="11ad0cd3-baa9-466a-933b-f59ff5e4bf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9F7501-31B6-46DA-B052-090F4E27B0E7}">
  <ds:schemaRefs>
    <ds:schemaRef ds:uri="http://schemas.microsoft.com/office/2006/documentManagement/types"/>
    <ds:schemaRef ds:uri="http://purl.org/dc/dcmitype/"/>
    <ds:schemaRef ds:uri="5168ba78-a1e2-49ce-b679-41638dcff75f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11ad0cd3-baa9-466a-933b-f59ff5e4bfbf"/>
    <ds:schemaRef ds:uri="e62e0484-3c20-4db1-8f26-f6211f6f49a7"/>
  </ds:schemaRefs>
</ds:datastoreItem>
</file>

<file path=customXml/itemProps2.xml><?xml version="1.0" encoding="utf-8"?>
<ds:datastoreItem xmlns:ds="http://schemas.openxmlformats.org/officeDocument/2006/customXml" ds:itemID="{7FBB9F13-56DF-4A5E-B371-0DB7BBDB39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FD4879-F674-428D-BCB9-70EDD96946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2e0484-3c20-4db1-8f26-f6211f6f49a7"/>
    <ds:schemaRef ds:uri="5168ba78-a1e2-49ce-b679-41638dcff75f"/>
    <ds:schemaRef ds:uri="11ad0cd3-baa9-466a-933b-f59ff5e4bf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3585</Words>
  <Application>Microsoft Office PowerPoint</Application>
  <PresentationFormat>Widescreen</PresentationFormat>
  <Paragraphs>801</Paragraphs>
  <Slides>34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56" baseType="lpstr">
      <vt:lpstr>Arial</vt:lpstr>
      <vt:lpstr>Arial Black</vt:lpstr>
      <vt:lpstr>Arial Unicode MS</vt:lpstr>
      <vt:lpstr>Calibri</vt:lpstr>
      <vt:lpstr>Calibri Light</vt:lpstr>
      <vt:lpstr>Courier New</vt:lpstr>
      <vt:lpstr>Lucida Grande</vt:lpstr>
      <vt:lpstr>Raleway</vt:lpstr>
      <vt:lpstr>Roihu</vt:lpstr>
      <vt:lpstr>Segoe UI</vt:lpstr>
      <vt:lpstr>Symbol</vt:lpstr>
      <vt:lpstr>Times New Roman</vt:lpstr>
      <vt:lpstr>Trebuchet MS</vt:lpstr>
      <vt:lpstr>Wingdings</vt:lpstr>
      <vt:lpstr>WestVic_PHN</vt:lpstr>
      <vt:lpstr>COSSI powerpoint theme</vt:lpstr>
      <vt:lpstr>1_Blank</vt:lpstr>
      <vt:lpstr>Pink Theme</vt:lpstr>
      <vt:lpstr>Default Design</vt:lpstr>
      <vt:lpstr>DHHS Presentation 01 Navy 2765 for Office 2007 and 2010</vt:lpstr>
      <vt:lpstr>Office Theme</vt:lpstr>
      <vt:lpstr>1_Office Theme</vt:lpstr>
      <vt:lpstr>Welcome to Project ECHO  COVID and Communicable Diseases Network</vt:lpstr>
      <vt:lpstr>Acknowledgement of Countries  </vt:lpstr>
      <vt:lpstr>Etiquette/Zoom use</vt:lpstr>
      <vt:lpstr>WVPHN – Your CPD Centre</vt:lpstr>
      <vt:lpstr>LeLearning outcomes</vt:lpstr>
      <vt:lpstr>Early in the cycle- Practice to Data (P2D Phase) Assembling data and insights- Exploring Routinely collected EMR data Working up towards an audit of our data</vt:lpstr>
      <vt:lpstr> Refine the problem statement</vt:lpstr>
      <vt:lpstr>Learning Health System  Improvement cycle -A community of learning and change</vt:lpstr>
      <vt:lpstr>Agenda for COVID and Communicable Diseases Network Series 12: Session 2              </vt:lpstr>
      <vt:lpstr>COVID-19 Vaccine update</vt:lpstr>
      <vt:lpstr>COVID Management</vt:lpstr>
      <vt:lpstr>Health Alert</vt:lpstr>
      <vt:lpstr>Health Alert continued</vt:lpstr>
      <vt:lpstr>Sexually Transmitted Infections </vt:lpstr>
      <vt:lpstr>Contents</vt:lpstr>
      <vt:lpstr>Emerging role of the BSW PHU in support for Sexual and Reproductive Healthcare </vt:lpstr>
      <vt:lpstr>STI  Notifications </vt:lpstr>
      <vt:lpstr>Chlamydia</vt:lpstr>
      <vt:lpstr>PowerPoint Presentation</vt:lpstr>
      <vt:lpstr>Gonorrhoea</vt:lpstr>
      <vt:lpstr>Gonorrhea: No of Notifications by Year and Age Group </vt:lpstr>
      <vt:lpstr>Syphilis</vt:lpstr>
      <vt:lpstr>PowerPoint Presentation</vt:lpstr>
      <vt:lpstr>HIV All notifications in BSW</vt:lpstr>
      <vt:lpstr>Data considerations</vt:lpstr>
      <vt:lpstr>STI prevention and care continuum</vt:lpstr>
      <vt:lpstr>PowerPoint Presentation</vt:lpstr>
      <vt:lpstr>Cascade of care  https://kirby.unsw.edu.au/sites/default/files/kirby/report/Annual-Surveillance-Report-2022_STI.pdf </vt:lpstr>
      <vt:lpstr>Auditable data across the continuum </vt:lpstr>
      <vt:lpstr>Resources </vt:lpstr>
      <vt:lpstr>POLAR data extraction Tool- Chlamydia “walkthrough” &amp; “bookmark” Data analysis specs</vt:lpstr>
      <vt:lpstr>Case Presentation: 22 yr old female</vt:lpstr>
      <vt:lpstr>Evaluation</vt:lpstr>
      <vt:lpstr>Emerging Public Health Risks – Webinar Series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Project ECHO COVID 19 Pandemic Response</dc:title>
  <dc:creator>Bianca Forrester</dc:creator>
  <cp:lastModifiedBy>Sarah Hole</cp:lastModifiedBy>
  <cp:revision>2</cp:revision>
  <dcterms:created xsi:type="dcterms:W3CDTF">2020-11-06T07:11:18Z</dcterms:created>
  <dcterms:modified xsi:type="dcterms:W3CDTF">2024-04-12T06:14:01Z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0x010100D84EDB85CF5352428248A700A4DAC250</vt:lpwstr>
  </property>
  <property fmtid="{D5CDD505-2E9C-101B-9397-08002B2CF9AE}" pid="3" name="MediaServiceImageTags">
    <vt:lpwstr/>
  </property>
  <property fmtid="{D5CDD505-2E9C-101B-9397-08002B2CF9AE}" pid="4" name="MSIP_Label_68f8c65d-dacb-48a2-8861-504904ff17a9_Enabled">
    <vt:lpwstr>true</vt:lpwstr>
  </property>
  <property fmtid="{D5CDD505-2E9C-101B-9397-08002B2CF9AE}" pid="5" name="MSIP_Label_68f8c65d-dacb-48a2-8861-504904ff17a9_SetDate">
    <vt:lpwstr>2024-04-12T06:13:53Z</vt:lpwstr>
  </property>
  <property fmtid="{D5CDD505-2E9C-101B-9397-08002B2CF9AE}" pid="6" name="MSIP_Label_68f8c65d-dacb-48a2-8861-504904ff17a9_Method">
    <vt:lpwstr>Standard</vt:lpwstr>
  </property>
  <property fmtid="{D5CDD505-2E9C-101B-9397-08002B2CF9AE}" pid="7" name="MSIP_Label_68f8c65d-dacb-48a2-8861-504904ff17a9_Name">
    <vt:lpwstr>Internal</vt:lpwstr>
  </property>
  <property fmtid="{D5CDD505-2E9C-101B-9397-08002B2CF9AE}" pid="8" name="MSIP_Label_68f8c65d-dacb-48a2-8861-504904ff17a9_SiteId">
    <vt:lpwstr>5bdbc97a-592c-4183-9b7a-9333bd98537d</vt:lpwstr>
  </property>
  <property fmtid="{D5CDD505-2E9C-101B-9397-08002B2CF9AE}" pid="9" name="MSIP_Label_68f8c65d-dacb-48a2-8861-504904ff17a9_ActionId">
    <vt:lpwstr>7e99642b-2c4a-4cdd-ba8c-65ec09fe68b0</vt:lpwstr>
  </property>
  <property fmtid="{D5CDD505-2E9C-101B-9397-08002B2CF9AE}" pid="10" name="MSIP_Label_68f8c65d-dacb-48a2-8861-504904ff17a9_ContentBits">
    <vt:lpwstr>1</vt:lpwstr>
  </property>
  <property fmtid="{D5CDD505-2E9C-101B-9397-08002B2CF9AE}" pid="11" name="ClassificationContentMarkingHeaderLocations">
    <vt:lpwstr>WestVic_PHN:5\COSSI powerpoint theme:12\1_Blank:9\Pink Theme:7\Default Design:7\DHHS Presentation 01 Navy 2765 for Office 2007 and 2010:7\Office Theme:8\1_Office Theme:8</vt:lpwstr>
  </property>
  <property fmtid="{D5CDD505-2E9C-101B-9397-08002B2CF9AE}" pid="12" name="ClassificationContentMarkingHeaderText">
    <vt:lpwstr>Internal</vt:lpwstr>
  </property>
</Properties>
</file>