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CF20_8A0B20DD.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 id="2147483800" r:id="rId5"/>
    <p:sldMasterId id="2147483688" r:id="rId6"/>
    <p:sldMasterId id="2147483707" r:id="rId7"/>
    <p:sldMasterId id="2147483758" r:id="rId8"/>
    <p:sldMasterId id="2147483762" r:id="rId9"/>
    <p:sldMasterId id="2147483778" r:id="rId10"/>
    <p:sldMasterId id="2147483660" r:id="rId11"/>
    <p:sldMasterId id="2147483801" r:id="rId12"/>
    <p:sldMasterId id="2147483814" r:id="rId13"/>
  </p:sldMasterIdLst>
  <p:notesMasterIdLst>
    <p:notesMasterId r:id="rId57"/>
  </p:notesMasterIdLst>
  <p:sldIdLst>
    <p:sldId id="1154106996" r:id="rId14"/>
    <p:sldId id="1154106997" r:id="rId15"/>
    <p:sldId id="2147471090" r:id="rId16"/>
    <p:sldId id="1154106999" r:id="rId17"/>
    <p:sldId id="2147471137" r:id="rId18"/>
    <p:sldId id="2147471138" r:id="rId19"/>
    <p:sldId id="2147471135" r:id="rId20"/>
    <p:sldId id="2147471035" r:id="rId21"/>
    <p:sldId id="2147471041" r:id="rId22"/>
    <p:sldId id="2147471042" r:id="rId23"/>
    <p:sldId id="2147471136" r:id="rId24"/>
    <p:sldId id="2147471140" r:id="rId25"/>
    <p:sldId id="2147471141" r:id="rId26"/>
    <p:sldId id="2147471016" r:id="rId27"/>
    <p:sldId id="2147471088" r:id="rId28"/>
    <p:sldId id="2147471133" r:id="rId29"/>
    <p:sldId id="2147471134" r:id="rId30"/>
    <p:sldId id="2147471118" r:id="rId31"/>
    <p:sldId id="2147470974" r:id="rId32"/>
    <p:sldId id="2147471142" r:id="rId33"/>
    <p:sldId id="258" r:id="rId34"/>
    <p:sldId id="2147471143" r:id="rId35"/>
    <p:sldId id="265" r:id="rId36"/>
    <p:sldId id="266" r:id="rId37"/>
    <p:sldId id="256" r:id="rId38"/>
    <p:sldId id="257" r:id="rId39"/>
    <p:sldId id="267" r:id="rId40"/>
    <p:sldId id="259" r:id="rId41"/>
    <p:sldId id="268" r:id="rId42"/>
    <p:sldId id="269" r:id="rId43"/>
    <p:sldId id="270" r:id="rId44"/>
    <p:sldId id="260" r:id="rId45"/>
    <p:sldId id="261" r:id="rId46"/>
    <p:sldId id="262" r:id="rId47"/>
    <p:sldId id="263" r:id="rId48"/>
    <p:sldId id="264" r:id="rId49"/>
    <p:sldId id="2147471132" r:id="rId50"/>
    <p:sldId id="2147471139" r:id="rId51"/>
    <p:sldId id="2147471128" r:id="rId52"/>
    <p:sldId id="2147471130" r:id="rId53"/>
    <p:sldId id="2147471131" r:id="rId54"/>
    <p:sldId id="2147471144" r:id="rId55"/>
    <p:sldId id="115410702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41B247-2E59-1202-52D1-D14A959597FA}" name="Jemma Missbach" initials="JM" userId="S::jemma.missbach@westvicphn.com.au::2a59ee32-caa0-4b5e-912d-2736d7df82e1" providerId="AD"/>
  <p188:author id="{1A257771-95A3-4AA8-ECDE-299A5BC8A5C6}" name="Fiona Quigley" initials="FQ" userId="S::fiona.quigley@westvicphn.com.au::237aeb2c-cd44-4ad8-8a2a-6b5b10b793d7" providerId="AD"/>
  <p188:author id="{AF621DA0-64BE-2F0B-1231-77714C6CCAEA}" name="Katrina Martin" initials="KM" userId="S::katrina.martin@westvicphn.com.au::597c9010-c110-423e-b47e-e0510c7a29bd" providerId="AD"/>
  <p188:author id="{B37D43A5-1AB7-391A-8093-93F24873C3F0}" name="Whitney Flower" initials="WF" userId="S::whitney.flower@westvicphn.com.au::064eb926-2313-4b47-8816-4100e8887f1e" providerId="AD"/>
  <p188:author id="{155932E8-DBEA-FC50-B177-6FCEC6F8CDD7}" name="Naomi White" initials="NW" userId="S::naomi.white@westvicphn.com.au::62327c8a-716e-4fb8-9a06-66d9f0b2b578" providerId="AD"/>
  <p188:author id="{CA9265F2-21BC-AFD8-534A-D4328923CD73}" name="Rachel Heenan (Health)" initials="RH(" userId="S::rachel.heenan@health.vic.gov.au::a7ff3694-1d0a-4621-b73e-737f353397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rina Martin" initials="KM" lastIdx="1" clrIdx="0">
    <p:extLst>
      <p:ext uri="{19B8F6BF-5375-455C-9EA6-DF929625EA0E}">
        <p15:presenceInfo xmlns:p15="http://schemas.microsoft.com/office/powerpoint/2012/main" userId="S::katrina.martin@westvicphn.com.au::597c9010-c110-423e-b47e-e0510c7a29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73BCC2"/>
    <a:srgbClr val="683006"/>
    <a:srgbClr val="945200"/>
    <a:srgbClr val="93532F"/>
    <a:srgbClr val="FFFF00"/>
    <a:srgbClr val="F77CD4"/>
    <a:srgbClr val="003D64"/>
    <a:srgbClr val="00B1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p:cViewPr varScale="1">
        <p:scale>
          <a:sx n="99" d="100"/>
          <a:sy n="99" d="100"/>
        </p:scale>
        <p:origin x="6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presProps" Target="presProps.xml"/></Relationships>
</file>

<file path=ppt/comments/modernComment_7FFFCF20_8A0B20DD.xml><?xml version="1.0" encoding="utf-8"?>
<p188:cmLst xmlns:a="http://schemas.openxmlformats.org/drawingml/2006/main" xmlns:r="http://schemas.openxmlformats.org/officeDocument/2006/relationships" xmlns:p188="http://schemas.microsoft.com/office/powerpoint/2018/8/main">
  <p188:cm id="{63F8E823-2456-4014-B1F0-B392B8FF3CDD}" authorId="{B37D43A5-1AB7-391A-8093-93F24873C3F0}" created="2023-04-05T05:06:30.430">
    <pc:sldMkLst xmlns:pc="http://schemas.microsoft.com/office/powerpoint/2013/main/command">
      <pc:docMk/>
      <pc:sldMk cId="2315985117" sldId="2147471136"/>
    </pc:sldMkLst>
    <p188:replyLst>
      <p188:reply id="{4E6D9AA5-CEFA-4756-81AA-14B60576875A}" authorId="{AF621DA0-64BE-2F0B-1231-77714C6CCAEA}" created="2023-04-05T12:57:18.402">
        <p188:txBody>
          <a:bodyPr/>
          <a:lstStyle/>
          <a:p>
            <a:r>
              <a:rPr lang="en-AU"/>
              <a:t>[@Jemma Missbach] I made some changes to the template to make the process a bit clearer. Part 1 - the thinking part, followed by part 2, the doing part (i.e. the PDSA)</a:t>
            </a:r>
          </a:p>
        </p188:txBody>
      </p188:reply>
    </p188:replyLst>
    <p188:txBody>
      <a:bodyPr/>
      <a:lstStyle/>
      <a:p>
        <a:r>
          <a:rPr lang="en-AU"/>
          <a:t>[@Jemma Missbach] Hey Jem, I've just added these mini audit slides in. I've just snipped from the Word document Sarah sent me and pasted them in, let me know if you need these to be changed! Thanks</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E3F0B3-2385-ED4C-9AE0-7E90C672D262}" type="doc">
      <dgm:prSet loTypeId="urn:microsoft.com/office/officeart/2005/8/layout/lProcess2" loCatId="" qsTypeId="urn:microsoft.com/office/officeart/2005/8/quickstyle/simple1" qsCatId="simple" csTypeId="urn:microsoft.com/office/officeart/2005/8/colors/colorful5" csCatId="colorful" phldr="1"/>
      <dgm:spPr/>
      <dgm:t>
        <a:bodyPr/>
        <a:lstStyle/>
        <a:p>
          <a:endParaRPr lang="en-GB"/>
        </a:p>
      </dgm:t>
    </dgm:pt>
    <dgm:pt modelId="{6EAE404E-B938-2844-8CD7-E56772AF0674}">
      <dgm:prSet phldrT="[Text]"/>
      <dgm:spPr/>
      <dgm:t>
        <a:bodyPr/>
        <a:lstStyle/>
        <a:p>
          <a:r>
            <a:rPr lang="en-GB"/>
            <a:t>Session 1-Policy/Problem ECHO</a:t>
          </a:r>
        </a:p>
      </dgm:t>
    </dgm:pt>
    <dgm:pt modelId="{2F899FC0-EA77-6841-BF2B-00F6CB1487AA}" type="parTrans" cxnId="{24A12668-4C15-1240-9C76-E56C905CB8EC}">
      <dgm:prSet/>
      <dgm:spPr/>
      <dgm:t>
        <a:bodyPr/>
        <a:lstStyle/>
        <a:p>
          <a:endParaRPr lang="en-GB"/>
        </a:p>
      </dgm:t>
    </dgm:pt>
    <dgm:pt modelId="{1D995A38-C69A-7C48-B4EF-92EFF0702637}" type="sibTrans" cxnId="{24A12668-4C15-1240-9C76-E56C905CB8EC}">
      <dgm:prSet/>
      <dgm:spPr/>
      <dgm:t>
        <a:bodyPr/>
        <a:lstStyle/>
        <a:p>
          <a:endParaRPr lang="en-GB"/>
        </a:p>
      </dgm:t>
    </dgm:pt>
    <dgm:pt modelId="{9D8A2C82-4B5F-7D4D-9DD9-6166F7340EB0}">
      <dgm:prSet phldrT="[Text]"/>
      <dgm:spPr/>
      <dgm:t>
        <a:bodyPr/>
        <a:lstStyle/>
        <a:p>
          <a:r>
            <a:rPr lang="en-GB"/>
            <a:t>STI Strategy</a:t>
          </a:r>
        </a:p>
      </dgm:t>
    </dgm:pt>
    <dgm:pt modelId="{D0C7BD81-13CA-9644-B8B5-1B106074F823}" type="parTrans" cxnId="{73D271C5-48FA-2248-B2DC-62363259AD39}">
      <dgm:prSet/>
      <dgm:spPr/>
      <dgm:t>
        <a:bodyPr/>
        <a:lstStyle/>
        <a:p>
          <a:endParaRPr lang="en-GB"/>
        </a:p>
      </dgm:t>
    </dgm:pt>
    <dgm:pt modelId="{995034F6-3DB5-9643-A8C8-604CE4238AFA}" type="sibTrans" cxnId="{73D271C5-48FA-2248-B2DC-62363259AD39}">
      <dgm:prSet/>
      <dgm:spPr/>
      <dgm:t>
        <a:bodyPr/>
        <a:lstStyle/>
        <a:p>
          <a:endParaRPr lang="en-GB"/>
        </a:p>
      </dgm:t>
    </dgm:pt>
    <dgm:pt modelId="{98A616CB-64BA-0143-8266-11A1DB7EADD3}">
      <dgm:prSet phldrT="[Text]"/>
      <dgm:spPr/>
      <dgm:t>
        <a:bodyPr/>
        <a:lstStyle/>
        <a:p>
          <a:r>
            <a:rPr lang="en-GB"/>
            <a:t>Principles of prevention, testing, treatment and care</a:t>
          </a:r>
        </a:p>
      </dgm:t>
    </dgm:pt>
    <dgm:pt modelId="{C5329377-EE96-ED49-A0D2-29DE435D5DBA}" type="parTrans" cxnId="{3D584298-C16C-AD4D-92D4-72568E9B7AD2}">
      <dgm:prSet/>
      <dgm:spPr/>
      <dgm:t>
        <a:bodyPr/>
        <a:lstStyle/>
        <a:p>
          <a:endParaRPr lang="en-GB"/>
        </a:p>
      </dgm:t>
    </dgm:pt>
    <dgm:pt modelId="{4F8EF6E9-AD91-6242-8449-E0C401389945}" type="sibTrans" cxnId="{3D584298-C16C-AD4D-92D4-72568E9B7AD2}">
      <dgm:prSet/>
      <dgm:spPr/>
      <dgm:t>
        <a:bodyPr/>
        <a:lstStyle/>
        <a:p>
          <a:endParaRPr lang="en-GB"/>
        </a:p>
      </dgm:t>
    </dgm:pt>
    <dgm:pt modelId="{C3537131-743D-0C42-B5CD-FA101DF7C3B0}">
      <dgm:prSet phldrT="[Text]"/>
      <dgm:spPr/>
      <dgm:t>
        <a:bodyPr/>
        <a:lstStyle/>
        <a:p>
          <a:r>
            <a:rPr lang="en-GB"/>
            <a:t>Session 2- Data ECHO</a:t>
          </a:r>
        </a:p>
      </dgm:t>
    </dgm:pt>
    <dgm:pt modelId="{6F9C4FF7-B759-A944-B237-5BF762C55498}" type="parTrans" cxnId="{EF3D9DEE-158D-8C43-85FE-D7092F754472}">
      <dgm:prSet/>
      <dgm:spPr/>
      <dgm:t>
        <a:bodyPr/>
        <a:lstStyle/>
        <a:p>
          <a:endParaRPr lang="en-GB"/>
        </a:p>
      </dgm:t>
    </dgm:pt>
    <dgm:pt modelId="{370FA5C3-3D28-5442-9A8B-727B19D3FFBD}" type="sibTrans" cxnId="{EF3D9DEE-158D-8C43-85FE-D7092F754472}">
      <dgm:prSet/>
      <dgm:spPr/>
      <dgm:t>
        <a:bodyPr/>
        <a:lstStyle/>
        <a:p>
          <a:endParaRPr lang="en-GB"/>
        </a:p>
      </dgm:t>
    </dgm:pt>
    <dgm:pt modelId="{CC32092D-466C-754F-82C1-21D119FD8503}">
      <dgm:prSet phldrT="[Text]"/>
      <dgm:spPr/>
      <dgm:t>
        <a:bodyPr/>
        <a:lstStyle/>
        <a:p>
          <a:r>
            <a:rPr lang="en-GB"/>
            <a:t>Routinely collected EMR data</a:t>
          </a:r>
        </a:p>
      </dgm:t>
    </dgm:pt>
    <dgm:pt modelId="{CF98EB98-C5E0-7441-BC18-02AFEB80E451}" type="parTrans" cxnId="{9C353B61-B9A6-F540-A692-FAB47BB9BC76}">
      <dgm:prSet/>
      <dgm:spPr/>
      <dgm:t>
        <a:bodyPr/>
        <a:lstStyle/>
        <a:p>
          <a:endParaRPr lang="en-GB"/>
        </a:p>
      </dgm:t>
    </dgm:pt>
    <dgm:pt modelId="{F2EB0EFF-6615-BD45-8749-81C76F19E976}" type="sibTrans" cxnId="{9C353B61-B9A6-F540-A692-FAB47BB9BC76}">
      <dgm:prSet/>
      <dgm:spPr/>
      <dgm:t>
        <a:bodyPr/>
        <a:lstStyle/>
        <a:p>
          <a:endParaRPr lang="en-GB"/>
        </a:p>
      </dgm:t>
    </dgm:pt>
    <dgm:pt modelId="{8E8368E3-614F-DE47-8B55-2F4638104391}">
      <dgm:prSet phldrT="[Text]"/>
      <dgm:spPr/>
      <dgm:t>
        <a:bodyPr/>
        <a:lstStyle/>
        <a:p>
          <a:r>
            <a:rPr lang="en-GB"/>
            <a:t>POLAR walkthrough</a:t>
          </a:r>
        </a:p>
      </dgm:t>
    </dgm:pt>
    <dgm:pt modelId="{CB63DB3D-29B5-D141-B281-60912AB7405B}" type="parTrans" cxnId="{06D0989A-67F5-A846-B561-03353E159C81}">
      <dgm:prSet/>
      <dgm:spPr/>
      <dgm:t>
        <a:bodyPr/>
        <a:lstStyle/>
        <a:p>
          <a:endParaRPr lang="en-GB"/>
        </a:p>
      </dgm:t>
    </dgm:pt>
    <dgm:pt modelId="{820AF614-0A9A-6B48-9579-0F751F292D07}" type="sibTrans" cxnId="{06D0989A-67F5-A846-B561-03353E159C81}">
      <dgm:prSet/>
      <dgm:spPr/>
      <dgm:t>
        <a:bodyPr/>
        <a:lstStyle/>
        <a:p>
          <a:endParaRPr lang="en-GB"/>
        </a:p>
      </dgm:t>
    </dgm:pt>
    <dgm:pt modelId="{D1874EF4-E1D3-F84D-9C15-D87A03668866}">
      <dgm:prSet phldrT="[Text]"/>
      <dgm:spPr/>
      <dgm:t>
        <a:bodyPr/>
        <a:lstStyle/>
        <a:p>
          <a:r>
            <a:rPr lang="en-GB"/>
            <a:t>Session 3-Knowledge ECHO</a:t>
          </a:r>
        </a:p>
      </dgm:t>
    </dgm:pt>
    <dgm:pt modelId="{9EBC5D45-BEDE-1A4D-8160-054D1143653C}" type="parTrans" cxnId="{A4DFF946-BB0E-7F40-9B97-8F4B9ED73CBF}">
      <dgm:prSet/>
      <dgm:spPr/>
      <dgm:t>
        <a:bodyPr/>
        <a:lstStyle/>
        <a:p>
          <a:endParaRPr lang="en-GB"/>
        </a:p>
      </dgm:t>
    </dgm:pt>
    <dgm:pt modelId="{D49E5465-C20C-0E49-B0C8-F3ED7341B1CD}" type="sibTrans" cxnId="{A4DFF946-BB0E-7F40-9B97-8F4B9ED73CBF}">
      <dgm:prSet/>
      <dgm:spPr/>
      <dgm:t>
        <a:bodyPr/>
        <a:lstStyle/>
        <a:p>
          <a:endParaRPr lang="en-GB"/>
        </a:p>
      </dgm:t>
    </dgm:pt>
    <dgm:pt modelId="{DEA260BA-B42F-654F-8477-E4A68B34B932}">
      <dgm:prSet phldrT="[Text]"/>
      <dgm:spPr/>
      <dgm:t>
        <a:bodyPr/>
        <a:lstStyle/>
        <a:p>
          <a:r>
            <a:rPr lang="en-GB"/>
            <a:t>Common presentations- Infected IUDs</a:t>
          </a:r>
        </a:p>
      </dgm:t>
    </dgm:pt>
    <dgm:pt modelId="{6B8394A6-36B8-B94A-A8CD-D92ED9770AD5}" type="parTrans" cxnId="{6D5E00A4-C522-B84E-8C14-6BF6C5772F31}">
      <dgm:prSet/>
      <dgm:spPr/>
      <dgm:t>
        <a:bodyPr/>
        <a:lstStyle/>
        <a:p>
          <a:endParaRPr lang="en-GB"/>
        </a:p>
      </dgm:t>
    </dgm:pt>
    <dgm:pt modelId="{C540C31A-6587-0D47-B1C9-61FA386917A2}" type="sibTrans" cxnId="{6D5E00A4-C522-B84E-8C14-6BF6C5772F31}">
      <dgm:prSet/>
      <dgm:spPr/>
      <dgm:t>
        <a:bodyPr/>
        <a:lstStyle/>
        <a:p>
          <a:endParaRPr lang="en-GB"/>
        </a:p>
      </dgm:t>
    </dgm:pt>
    <dgm:pt modelId="{79BB390B-0EFD-D64C-A061-E5CEB7143902}">
      <dgm:prSet phldrT="[Text]"/>
      <dgm:spPr/>
      <dgm:t>
        <a:bodyPr/>
        <a:lstStyle/>
        <a:p>
          <a:r>
            <a:rPr lang="en-GB"/>
            <a:t>Best evidence and clinical guidelines</a:t>
          </a:r>
        </a:p>
      </dgm:t>
    </dgm:pt>
    <dgm:pt modelId="{4AC5628F-E56D-8742-9C69-419CA7F0A164}" type="parTrans" cxnId="{110D8A91-CBBF-FE4E-98DF-F22D5247D8C9}">
      <dgm:prSet/>
      <dgm:spPr/>
      <dgm:t>
        <a:bodyPr/>
        <a:lstStyle/>
        <a:p>
          <a:endParaRPr lang="en-GB"/>
        </a:p>
      </dgm:t>
    </dgm:pt>
    <dgm:pt modelId="{794C43BC-DE4D-2F4A-A9EF-4553B5718B99}" type="sibTrans" cxnId="{110D8A91-CBBF-FE4E-98DF-F22D5247D8C9}">
      <dgm:prSet/>
      <dgm:spPr/>
      <dgm:t>
        <a:bodyPr/>
        <a:lstStyle/>
        <a:p>
          <a:endParaRPr lang="en-GB"/>
        </a:p>
      </dgm:t>
    </dgm:pt>
    <dgm:pt modelId="{B81BE915-4F8D-6348-9217-1B2CA52822F7}">
      <dgm:prSet/>
      <dgm:spPr/>
      <dgm:t>
        <a:bodyPr/>
        <a:lstStyle/>
        <a:p>
          <a:r>
            <a:rPr lang="en-GB"/>
            <a:t>Session 4-Knowledge ECHO</a:t>
          </a:r>
        </a:p>
      </dgm:t>
    </dgm:pt>
    <dgm:pt modelId="{D085C7AF-F984-F144-B2B2-B4473993670A}" type="parTrans" cxnId="{39F3322B-0EBA-554A-A010-EAEACFC62755}">
      <dgm:prSet/>
      <dgm:spPr/>
      <dgm:t>
        <a:bodyPr/>
        <a:lstStyle/>
        <a:p>
          <a:endParaRPr lang="en-GB"/>
        </a:p>
      </dgm:t>
    </dgm:pt>
    <dgm:pt modelId="{5DEFC4B3-3897-7E4B-8819-0F0985AF553B}" type="sibTrans" cxnId="{39F3322B-0EBA-554A-A010-EAEACFC62755}">
      <dgm:prSet/>
      <dgm:spPr/>
      <dgm:t>
        <a:bodyPr/>
        <a:lstStyle/>
        <a:p>
          <a:endParaRPr lang="en-GB"/>
        </a:p>
      </dgm:t>
    </dgm:pt>
    <dgm:pt modelId="{990A5980-0466-5548-A5C3-961087202C2D}">
      <dgm:prSet/>
      <dgm:spPr/>
      <dgm:t>
        <a:bodyPr/>
        <a:lstStyle/>
        <a:p>
          <a:r>
            <a:rPr lang="en-GB"/>
            <a:t>Session 5-Change ECHO </a:t>
          </a:r>
        </a:p>
      </dgm:t>
    </dgm:pt>
    <dgm:pt modelId="{281BCF31-3788-3948-AF9D-586B11DBF96B}" type="parTrans" cxnId="{4431A536-C510-CE45-BAC7-9A1F2BB7BB95}">
      <dgm:prSet/>
      <dgm:spPr/>
      <dgm:t>
        <a:bodyPr/>
        <a:lstStyle/>
        <a:p>
          <a:endParaRPr lang="en-GB"/>
        </a:p>
      </dgm:t>
    </dgm:pt>
    <dgm:pt modelId="{D8EEAF69-DEE8-6B45-99ED-518A8FA2D346}" type="sibTrans" cxnId="{4431A536-C510-CE45-BAC7-9A1F2BB7BB95}">
      <dgm:prSet/>
      <dgm:spPr/>
      <dgm:t>
        <a:bodyPr/>
        <a:lstStyle/>
        <a:p>
          <a:endParaRPr lang="en-GB"/>
        </a:p>
      </dgm:t>
    </dgm:pt>
    <dgm:pt modelId="{A89D0C85-0D6F-F74B-81F2-7BD1F0A0D978}">
      <dgm:prSet/>
      <dgm:spPr/>
      <dgm:t>
        <a:bodyPr/>
        <a:lstStyle/>
        <a:p>
          <a:r>
            <a:rPr lang="en-GB"/>
            <a:t>Cascade of care- patient care continuum</a:t>
          </a:r>
        </a:p>
      </dgm:t>
    </dgm:pt>
    <dgm:pt modelId="{D1E98CC1-533C-6947-AC13-56A343DF1A88}" type="parTrans" cxnId="{296F1BD4-D7B7-884C-92BC-B894C5F2C1CF}">
      <dgm:prSet/>
      <dgm:spPr/>
      <dgm:t>
        <a:bodyPr/>
        <a:lstStyle/>
        <a:p>
          <a:endParaRPr lang="en-GB"/>
        </a:p>
      </dgm:t>
    </dgm:pt>
    <dgm:pt modelId="{C86885B2-A19F-3D47-8A60-8BAE083A42A9}" type="sibTrans" cxnId="{296F1BD4-D7B7-884C-92BC-B894C5F2C1CF}">
      <dgm:prSet/>
      <dgm:spPr/>
      <dgm:t>
        <a:bodyPr/>
        <a:lstStyle/>
        <a:p>
          <a:endParaRPr lang="en-GB"/>
        </a:p>
      </dgm:t>
    </dgm:pt>
    <dgm:pt modelId="{8EBF2266-A1D6-A846-8C61-77570FE2DEF9}">
      <dgm:prSet phldrT="[Text]"/>
      <dgm:spPr/>
      <dgm:t>
        <a:bodyPr/>
        <a:lstStyle/>
        <a:p>
          <a:r>
            <a:rPr lang="en-GB"/>
            <a:t>Reviewing Performance</a:t>
          </a:r>
        </a:p>
      </dgm:t>
    </dgm:pt>
    <dgm:pt modelId="{C8D071CE-C89B-3040-9FE1-808BB6049EB5}" type="parTrans" cxnId="{EEBE0D87-4541-CA49-A229-6BDA48B75EC6}">
      <dgm:prSet/>
      <dgm:spPr/>
      <dgm:t>
        <a:bodyPr/>
        <a:lstStyle/>
        <a:p>
          <a:endParaRPr lang="en-GB"/>
        </a:p>
      </dgm:t>
    </dgm:pt>
    <dgm:pt modelId="{B4A29A79-97D7-6243-8294-0B3D2A8197AA}" type="sibTrans" cxnId="{EEBE0D87-4541-CA49-A229-6BDA48B75EC6}">
      <dgm:prSet/>
      <dgm:spPr/>
      <dgm:t>
        <a:bodyPr/>
        <a:lstStyle/>
        <a:p>
          <a:endParaRPr lang="en-GB"/>
        </a:p>
      </dgm:t>
    </dgm:pt>
    <dgm:pt modelId="{F430C6F6-4CFE-DD4B-A287-ED5F4BD71D95}">
      <dgm:prSet phldrT="[Text]"/>
      <dgm:spPr/>
      <dgm:t>
        <a:bodyPr/>
        <a:lstStyle/>
        <a:p>
          <a:r>
            <a:rPr lang="en-GB"/>
            <a:t>In practice</a:t>
          </a:r>
        </a:p>
      </dgm:t>
    </dgm:pt>
    <dgm:pt modelId="{AFEC2013-21D1-0744-8B0B-FD9D40BEE4D1}" type="parTrans" cxnId="{F47B8179-F05B-C243-9124-BA3B3D8B27B0}">
      <dgm:prSet/>
      <dgm:spPr/>
      <dgm:t>
        <a:bodyPr/>
        <a:lstStyle/>
        <a:p>
          <a:endParaRPr lang="en-GB"/>
        </a:p>
      </dgm:t>
    </dgm:pt>
    <dgm:pt modelId="{15EDD20A-4644-2041-8AF1-FE5DA04D6035}" type="sibTrans" cxnId="{F47B8179-F05B-C243-9124-BA3B3D8B27B0}">
      <dgm:prSet/>
      <dgm:spPr/>
      <dgm:t>
        <a:bodyPr/>
        <a:lstStyle/>
        <a:p>
          <a:endParaRPr lang="en-GB"/>
        </a:p>
      </dgm:t>
    </dgm:pt>
    <dgm:pt modelId="{E15A0088-0293-0C4A-A488-F26673F34D76}">
      <dgm:prSet/>
      <dgm:spPr/>
      <dgm:t>
        <a:bodyPr/>
        <a:lstStyle/>
        <a:p>
          <a:r>
            <a:rPr lang="en-GB"/>
            <a:t>Changes in the STI guidelines in relation to STI testing, treatment care</a:t>
          </a:r>
        </a:p>
      </dgm:t>
    </dgm:pt>
    <dgm:pt modelId="{9781839B-9701-4446-9EDB-CAF06E4C9195}" type="parTrans" cxnId="{66BA792D-9085-0245-BCBC-E534F29C5EEE}">
      <dgm:prSet/>
      <dgm:spPr/>
      <dgm:t>
        <a:bodyPr/>
        <a:lstStyle/>
        <a:p>
          <a:endParaRPr lang="en-GB"/>
        </a:p>
      </dgm:t>
    </dgm:pt>
    <dgm:pt modelId="{081747AD-8768-F147-AA4E-F1AB706200B1}" type="sibTrans" cxnId="{66BA792D-9085-0245-BCBC-E534F29C5EEE}">
      <dgm:prSet/>
      <dgm:spPr/>
      <dgm:t>
        <a:bodyPr/>
        <a:lstStyle/>
        <a:p>
          <a:endParaRPr lang="en-GB"/>
        </a:p>
      </dgm:t>
    </dgm:pt>
    <dgm:pt modelId="{B68B5B14-4071-5E45-84A3-759F109BB6A4}">
      <dgm:prSet/>
      <dgm:spPr/>
      <dgm:t>
        <a:bodyPr/>
        <a:lstStyle/>
        <a:p>
          <a:r>
            <a:rPr lang="en-GB"/>
            <a:t>Management of Chlamydia with Doxycycline v Azithromycin</a:t>
          </a:r>
        </a:p>
      </dgm:t>
    </dgm:pt>
    <dgm:pt modelId="{920D5865-DABF-A846-BD15-93529640FD2B}" type="parTrans" cxnId="{0313A81D-69A6-7547-97FC-04C555128598}">
      <dgm:prSet/>
      <dgm:spPr/>
      <dgm:t>
        <a:bodyPr/>
        <a:lstStyle/>
        <a:p>
          <a:endParaRPr lang="en-GB"/>
        </a:p>
      </dgm:t>
    </dgm:pt>
    <dgm:pt modelId="{933001C0-1E4A-2049-85B0-02E265163846}" type="sibTrans" cxnId="{0313A81D-69A6-7547-97FC-04C555128598}">
      <dgm:prSet/>
      <dgm:spPr/>
      <dgm:t>
        <a:bodyPr/>
        <a:lstStyle/>
        <a:p>
          <a:endParaRPr lang="en-GB"/>
        </a:p>
      </dgm:t>
    </dgm:pt>
    <dgm:pt modelId="{4DB1C1A2-80AF-C749-ABCF-45EAAC4DA174}">
      <dgm:prSet/>
      <dgm:spPr/>
      <dgm:t>
        <a:bodyPr/>
        <a:lstStyle/>
        <a:p>
          <a:r>
            <a:rPr lang="en-GB"/>
            <a:t>Introduction of annual Syphilis and HIV testing </a:t>
          </a:r>
        </a:p>
      </dgm:t>
    </dgm:pt>
    <dgm:pt modelId="{6287B1C7-59A2-6741-B1B2-1553DFF8A050}" type="parTrans" cxnId="{D915F35D-A9F5-9C4E-95B1-7DFDFFF9A48C}">
      <dgm:prSet/>
      <dgm:spPr/>
      <dgm:t>
        <a:bodyPr/>
        <a:lstStyle/>
        <a:p>
          <a:endParaRPr lang="en-GB"/>
        </a:p>
      </dgm:t>
    </dgm:pt>
    <dgm:pt modelId="{6989C634-7DDF-BA44-9052-0F00F814BAAA}" type="sibTrans" cxnId="{D915F35D-A9F5-9C4E-95B1-7DFDFFF9A48C}">
      <dgm:prSet/>
      <dgm:spPr/>
      <dgm:t>
        <a:bodyPr/>
        <a:lstStyle/>
        <a:p>
          <a:endParaRPr lang="en-GB"/>
        </a:p>
      </dgm:t>
    </dgm:pt>
    <dgm:pt modelId="{883EF79E-4685-6445-B867-9DB509B573F8}">
      <dgm:prSet/>
      <dgm:spPr/>
      <dgm:t>
        <a:bodyPr/>
        <a:lstStyle/>
        <a:p>
          <a:r>
            <a:rPr lang="en-GB"/>
            <a:t>Review of STI sprint</a:t>
          </a:r>
        </a:p>
      </dgm:t>
    </dgm:pt>
    <dgm:pt modelId="{DDDC5F50-D674-374B-9445-FEC72BF12705}" type="parTrans" cxnId="{C45FFD44-3111-CE48-9CCE-9CF2561DBA1E}">
      <dgm:prSet/>
      <dgm:spPr/>
      <dgm:t>
        <a:bodyPr/>
        <a:lstStyle/>
        <a:p>
          <a:endParaRPr lang="en-GB"/>
        </a:p>
      </dgm:t>
    </dgm:pt>
    <dgm:pt modelId="{EBF0C583-2CA7-1446-B0CD-156F0899658B}" type="sibTrans" cxnId="{C45FFD44-3111-CE48-9CCE-9CF2561DBA1E}">
      <dgm:prSet/>
      <dgm:spPr/>
      <dgm:t>
        <a:bodyPr/>
        <a:lstStyle/>
        <a:p>
          <a:endParaRPr lang="en-GB"/>
        </a:p>
      </dgm:t>
    </dgm:pt>
    <dgm:pt modelId="{5B64DAC7-72E8-5445-9D31-702C2F0301E8}">
      <dgm:prSet/>
      <dgm:spPr/>
      <dgm:t>
        <a:bodyPr/>
        <a:lstStyle/>
        <a:p>
          <a:r>
            <a:rPr lang="en-GB"/>
            <a:t>Responding to common problems raised by cases</a:t>
          </a:r>
        </a:p>
      </dgm:t>
    </dgm:pt>
    <dgm:pt modelId="{A27DD0BB-7E60-6245-A3FE-65EC6A7038C8}" type="parTrans" cxnId="{89F892DB-9F97-9644-9195-F2381AE55916}">
      <dgm:prSet/>
      <dgm:spPr/>
      <dgm:t>
        <a:bodyPr/>
        <a:lstStyle/>
        <a:p>
          <a:endParaRPr lang="en-GB"/>
        </a:p>
      </dgm:t>
    </dgm:pt>
    <dgm:pt modelId="{EC38A7D3-53FF-8F49-9DE9-A2DADB16B0D1}" type="sibTrans" cxnId="{89F892DB-9F97-9644-9195-F2381AE55916}">
      <dgm:prSet/>
      <dgm:spPr/>
      <dgm:t>
        <a:bodyPr/>
        <a:lstStyle/>
        <a:p>
          <a:endParaRPr lang="en-GB"/>
        </a:p>
      </dgm:t>
    </dgm:pt>
    <dgm:pt modelId="{6B49851E-C1A3-124C-A0C2-4A92C83780B7}">
      <dgm:prSet/>
      <dgm:spPr/>
      <dgm:t>
        <a:bodyPr/>
        <a:lstStyle/>
        <a:p>
          <a:r>
            <a:rPr lang="en-GB"/>
            <a:t>Demo outputs </a:t>
          </a:r>
        </a:p>
      </dgm:t>
    </dgm:pt>
    <dgm:pt modelId="{E600F790-62A3-9047-9075-532201552E7B}" type="parTrans" cxnId="{178AFA92-21C9-684B-8694-C6F8E2B47D6D}">
      <dgm:prSet/>
      <dgm:spPr/>
      <dgm:t>
        <a:bodyPr/>
        <a:lstStyle/>
        <a:p>
          <a:endParaRPr lang="en-GB"/>
        </a:p>
      </dgm:t>
    </dgm:pt>
    <dgm:pt modelId="{86DD6CD5-CE5C-234D-9DFA-19EFD99D4E0B}" type="sibTrans" cxnId="{178AFA92-21C9-684B-8694-C6F8E2B47D6D}">
      <dgm:prSet/>
      <dgm:spPr/>
      <dgm:t>
        <a:bodyPr/>
        <a:lstStyle/>
        <a:p>
          <a:endParaRPr lang="en-GB"/>
        </a:p>
      </dgm:t>
    </dgm:pt>
    <dgm:pt modelId="{026DFC34-AA55-FA42-9F5F-E0485255B780}" type="pres">
      <dgm:prSet presAssocID="{44E3F0B3-2385-ED4C-9AE0-7E90C672D262}" presName="theList" presStyleCnt="0">
        <dgm:presLayoutVars>
          <dgm:dir/>
          <dgm:animLvl val="lvl"/>
          <dgm:resizeHandles val="exact"/>
        </dgm:presLayoutVars>
      </dgm:prSet>
      <dgm:spPr/>
    </dgm:pt>
    <dgm:pt modelId="{CB96C10B-405B-CB4A-8FFF-310210C5CCF8}" type="pres">
      <dgm:prSet presAssocID="{6EAE404E-B938-2844-8CD7-E56772AF0674}" presName="compNode" presStyleCnt="0"/>
      <dgm:spPr/>
    </dgm:pt>
    <dgm:pt modelId="{034A0AF8-CA9C-F741-AD8F-805C455DA206}" type="pres">
      <dgm:prSet presAssocID="{6EAE404E-B938-2844-8CD7-E56772AF0674}" presName="aNode" presStyleLbl="bgShp" presStyleIdx="0" presStyleCnt="5"/>
      <dgm:spPr/>
    </dgm:pt>
    <dgm:pt modelId="{A55CBF46-8988-AD49-8391-03FC0B210489}" type="pres">
      <dgm:prSet presAssocID="{6EAE404E-B938-2844-8CD7-E56772AF0674}" presName="textNode" presStyleLbl="bgShp" presStyleIdx="0" presStyleCnt="5"/>
      <dgm:spPr/>
    </dgm:pt>
    <dgm:pt modelId="{1E17476B-FDCD-2D43-89D8-FA51FB8B8E3F}" type="pres">
      <dgm:prSet presAssocID="{6EAE404E-B938-2844-8CD7-E56772AF0674}" presName="compChildNode" presStyleCnt="0"/>
      <dgm:spPr/>
    </dgm:pt>
    <dgm:pt modelId="{F1CCB549-B2BD-5043-8CDF-E226E8D8013A}" type="pres">
      <dgm:prSet presAssocID="{6EAE404E-B938-2844-8CD7-E56772AF0674}" presName="theInnerList" presStyleCnt="0"/>
      <dgm:spPr/>
    </dgm:pt>
    <dgm:pt modelId="{6668D230-2344-614A-AE77-04B2BD058A9C}" type="pres">
      <dgm:prSet presAssocID="{9D8A2C82-4B5F-7D4D-9DD9-6166F7340EB0}" presName="childNode" presStyleLbl="node1" presStyleIdx="0" presStyleCnt="15">
        <dgm:presLayoutVars>
          <dgm:bulletEnabled val="1"/>
        </dgm:presLayoutVars>
      </dgm:prSet>
      <dgm:spPr/>
    </dgm:pt>
    <dgm:pt modelId="{A37EACA5-77A4-3B43-A497-6FB8CB940D86}" type="pres">
      <dgm:prSet presAssocID="{9D8A2C82-4B5F-7D4D-9DD9-6166F7340EB0}" presName="aSpace2" presStyleCnt="0"/>
      <dgm:spPr/>
    </dgm:pt>
    <dgm:pt modelId="{4598A15F-039A-8342-AC22-DE93C0A72F55}" type="pres">
      <dgm:prSet presAssocID="{98A616CB-64BA-0143-8266-11A1DB7EADD3}" presName="childNode" presStyleLbl="node1" presStyleIdx="1" presStyleCnt="15">
        <dgm:presLayoutVars>
          <dgm:bulletEnabled val="1"/>
        </dgm:presLayoutVars>
      </dgm:prSet>
      <dgm:spPr/>
    </dgm:pt>
    <dgm:pt modelId="{B2BA723E-2A9E-E149-8ED7-E9766155074A}" type="pres">
      <dgm:prSet presAssocID="{98A616CB-64BA-0143-8266-11A1DB7EADD3}" presName="aSpace2" presStyleCnt="0"/>
      <dgm:spPr/>
    </dgm:pt>
    <dgm:pt modelId="{6B24A6C1-E729-B642-93B8-B3E73C068455}" type="pres">
      <dgm:prSet presAssocID="{A89D0C85-0D6F-F74B-81F2-7BD1F0A0D978}" presName="childNode" presStyleLbl="node1" presStyleIdx="2" presStyleCnt="15">
        <dgm:presLayoutVars>
          <dgm:bulletEnabled val="1"/>
        </dgm:presLayoutVars>
      </dgm:prSet>
      <dgm:spPr/>
    </dgm:pt>
    <dgm:pt modelId="{2C6A0CEC-40E7-AB42-919A-E251FAE4E668}" type="pres">
      <dgm:prSet presAssocID="{6EAE404E-B938-2844-8CD7-E56772AF0674}" presName="aSpace" presStyleCnt="0"/>
      <dgm:spPr/>
    </dgm:pt>
    <dgm:pt modelId="{755A11B2-9D4A-AD49-A0AF-3AC2872B250C}" type="pres">
      <dgm:prSet presAssocID="{C3537131-743D-0C42-B5CD-FA101DF7C3B0}" presName="compNode" presStyleCnt="0"/>
      <dgm:spPr/>
    </dgm:pt>
    <dgm:pt modelId="{6A064BC9-D042-884A-86E5-CBEE40268252}" type="pres">
      <dgm:prSet presAssocID="{C3537131-743D-0C42-B5CD-FA101DF7C3B0}" presName="aNode" presStyleLbl="bgShp" presStyleIdx="1" presStyleCnt="5"/>
      <dgm:spPr/>
    </dgm:pt>
    <dgm:pt modelId="{14B58FC5-3D7A-3A4C-B8DF-8D0E74F50C21}" type="pres">
      <dgm:prSet presAssocID="{C3537131-743D-0C42-B5CD-FA101DF7C3B0}" presName="textNode" presStyleLbl="bgShp" presStyleIdx="1" presStyleCnt="5"/>
      <dgm:spPr/>
    </dgm:pt>
    <dgm:pt modelId="{6C87B25C-2124-4942-B2DB-9600F8A83BE9}" type="pres">
      <dgm:prSet presAssocID="{C3537131-743D-0C42-B5CD-FA101DF7C3B0}" presName="compChildNode" presStyleCnt="0"/>
      <dgm:spPr/>
    </dgm:pt>
    <dgm:pt modelId="{AD70AF23-792D-E546-BBBD-B33E91DC3B96}" type="pres">
      <dgm:prSet presAssocID="{C3537131-743D-0C42-B5CD-FA101DF7C3B0}" presName="theInnerList" presStyleCnt="0"/>
      <dgm:spPr/>
    </dgm:pt>
    <dgm:pt modelId="{E8C197C2-9197-0146-8103-6C0E88765199}" type="pres">
      <dgm:prSet presAssocID="{CC32092D-466C-754F-82C1-21D119FD8503}" presName="childNode" presStyleLbl="node1" presStyleIdx="3" presStyleCnt="15">
        <dgm:presLayoutVars>
          <dgm:bulletEnabled val="1"/>
        </dgm:presLayoutVars>
      </dgm:prSet>
      <dgm:spPr/>
    </dgm:pt>
    <dgm:pt modelId="{C7E4BA94-84E2-674F-83B2-64F534609306}" type="pres">
      <dgm:prSet presAssocID="{CC32092D-466C-754F-82C1-21D119FD8503}" presName="aSpace2" presStyleCnt="0"/>
      <dgm:spPr/>
    </dgm:pt>
    <dgm:pt modelId="{7FB78958-500B-0A46-A76E-F89593693562}" type="pres">
      <dgm:prSet presAssocID="{8E8368E3-614F-DE47-8B55-2F4638104391}" presName="childNode" presStyleLbl="node1" presStyleIdx="4" presStyleCnt="15">
        <dgm:presLayoutVars>
          <dgm:bulletEnabled val="1"/>
        </dgm:presLayoutVars>
      </dgm:prSet>
      <dgm:spPr/>
    </dgm:pt>
    <dgm:pt modelId="{12239E92-C5F0-924A-93D1-E84E9FFE23CE}" type="pres">
      <dgm:prSet presAssocID="{8E8368E3-614F-DE47-8B55-2F4638104391}" presName="aSpace2" presStyleCnt="0"/>
      <dgm:spPr/>
    </dgm:pt>
    <dgm:pt modelId="{42077F11-0837-984A-B695-FB7DAD127F5A}" type="pres">
      <dgm:prSet presAssocID="{8EBF2266-A1D6-A846-8C61-77570FE2DEF9}" presName="childNode" presStyleLbl="node1" presStyleIdx="5" presStyleCnt="15">
        <dgm:presLayoutVars>
          <dgm:bulletEnabled val="1"/>
        </dgm:presLayoutVars>
      </dgm:prSet>
      <dgm:spPr/>
    </dgm:pt>
    <dgm:pt modelId="{219CDBF9-4AFA-9648-86FA-A2CB22344562}" type="pres">
      <dgm:prSet presAssocID="{C3537131-743D-0C42-B5CD-FA101DF7C3B0}" presName="aSpace" presStyleCnt="0"/>
      <dgm:spPr/>
    </dgm:pt>
    <dgm:pt modelId="{0AB6BC6F-B563-5046-9133-8FB653611CC0}" type="pres">
      <dgm:prSet presAssocID="{D1874EF4-E1D3-F84D-9C15-D87A03668866}" presName="compNode" presStyleCnt="0"/>
      <dgm:spPr/>
    </dgm:pt>
    <dgm:pt modelId="{654740A0-985E-7D46-9497-D83E86F60A91}" type="pres">
      <dgm:prSet presAssocID="{D1874EF4-E1D3-F84D-9C15-D87A03668866}" presName="aNode" presStyleLbl="bgShp" presStyleIdx="2" presStyleCnt="5"/>
      <dgm:spPr/>
    </dgm:pt>
    <dgm:pt modelId="{99D3687D-6A37-9C40-897E-9BC4E1825E0F}" type="pres">
      <dgm:prSet presAssocID="{D1874EF4-E1D3-F84D-9C15-D87A03668866}" presName="textNode" presStyleLbl="bgShp" presStyleIdx="2" presStyleCnt="5"/>
      <dgm:spPr/>
    </dgm:pt>
    <dgm:pt modelId="{860D1DF9-14E4-AC4F-9E9E-C3F1D23F8EE4}" type="pres">
      <dgm:prSet presAssocID="{D1874EF4-E1D3-F84D-9C15-D87A03668866}" presName="compChildNode" presStyleCnt="0"/>
      <dgm:spPr/>
    </dgm:pt>
    <dgm:pt modelId="{2C42CE48-5BDE-E54D-A3FC-D6839AB3DB20}" type="pres">
      <dgm:prSet presAssocID="{D1874EF4-E1D3-F84D-9C15-D87A03668866}" presName="theInnerList" presStyleCnt="0"/>
      <dgm:spPr/>
    </dgm:pt>
    <dgm:pt modelId="{A5FE7DF4-ED21-A34B-835E-C232FF93E602}" type="pres">
      <dgm:prSet presAssocID="{DEA260BA-B42F-654F-8477-E4A68B34B932}" presName="childNode" presStyleLbl="node1" presStyleIdx="6" presStyleCnt="15">
        <dgm:presLayoutVars>
          <dgm:bulletEnabled val="1"/>
        </dgm:presLayoutVars>
      </dgm:prSet>
      <dgm:spPr/>
    </dgm:pt>
    <dgm:pt modelId="{E7386453-D205-944A-9FB9-CC0904991AD0}" type="pres">
      <dgm:prSet presAssocID="{DEA260BA-B42F-654F-8477-E4A68B34B932}" presName="aSpace2" presStyleCnt="0"/>
      <dgm:spPr/>
    </dgm:pt>
    <dgm:pt modelId="{2342A102-E501-1346-93D8-F361A2BE2795}" type="pres">
      <dgm:prSet presAssocID="{79BB390B-0EFD-D64C-A061-E5CEB7143902}" presName="childNode" presStyleLbl="node1" presStyleIdx="7" presStyleCnt="15">
        <dgm:presLayoutVars>
          <dgm:bulletEnabled val="1"/>
        </dgm:presLayoutVars>
      </dgm:prSet>
      <dgm:spPr/>
    </dgm:pt>
    <dgm:pt modelId="{A5B961B0-69B1-9843-A81F-BAC5409EDC54}" type="pres">
      <dgm:prSet presAssocID="{79BB390B-0EFD-D64C-A061-E5CEB7143902}" presName="aSpace2" presStyleCnt="0"/>
      <dgm:spPr/>
    </dgm:pt>
    <dgm:pt modelId="{951F9333-9555-B747-B0ED-5F6DA71DEE1A}" type="pres">
      <dgm:prSet presAssocID="{F430C6F6-4CFE-DD4B-A287-ED5F4BD71D95}" presName="childNode" presStyleLbl="node1" presStyleIdx="8" presStyleCnt="15">
        <dgm:presLayoutVars>
          <dgm:bulletEnabled val="1"/>
        </dgm:presLayoutVars>
      </dgm:prSet>
      <dgm:spPr/>
    </dgm:pt>
    <dgm:pt modelId="{C61EE8CE-C23B-6B45-9BFC-2268CAC4F238}" type="pres">
      <dgm:prSet presAssocID="{D1874EF4-E1D3-F84D-9C15-D87A03668866}" presName="aSpace" presStyleCnt="0"/>
      <dgm:spPr/>
    </dgm:pt>
    <dgm:pt modelId="{8F8097BF-B652-7842-A37E-A10A8630A2B2}" type="pres">
      <dgm:prSet presAssocID="{B81BE915-4F8D-6348-9217-1B2CA52822F7}" presName="compNode" presStyleCnt="0"/>
      <dgm:spPr/>
    </dgm:pt>
    <dgm:pt modelId="{A1782756-71AB-6040-8A24-9AECAE20E460}" type="pres">
      <dgm:prSet presAssocID="{B81BE915-4F8D-6348-9217-1B2CA52822F7}" presName="aNode" presStyleLbl="bgShp" presStyleIdx="3" presStyleCnt="5"/>
      <dgm:spPr/>
    </dgm:pt>
    <dgm:pt modelId="{7564C03F-2B09-2D49-89A1-A29DF350DF1D}" type="pres">
      <dgm:prSet presAssocID="{B81BE915-4F8D-6348-9217-1B2CA52822F7}" presName="textNode" presStyleLbl="bgShp" presStyleIdx="3" presStyleCnt="5"/>
      <dgm:spPr/>
    </dgm:pt>
    <dgm:pt modelId="{6BBAB9FC-7F6D-1144-A898-2FE8CF2182D7}" type="pres">
      <dgm:prSet presAssocID="{B81BE915-4F8D-6348-9217-1B2CA52822F7}" presName="compChildNode" presStyleCnt="0"/>
      <dgm:spPr/>
    </dgm:pt>
    <dgm:pt modelId="{85F2B678-BE7E-6E48-9BC9-388341972261}" type="pres">
      <dgm:prSet presAssocID="{B81BE915-4F8D-6348-9217-1B2CA52822F7}" presName="theInnerList" presStyleCnt="0"/>
      <dgm:spPr/>
    </dgm:pt>
    <dgm:pt modelId="{BB2B07C4-E5A6-6144-98CB-E68A85CB7CD4}" type="pres">
      <dgm:prSet presAssocID="{E15A0088-0293-0C4A-A488-F26673F34D76}" presName="childNode" presStyleLbl="node1" presStyleIdx="9" presStyleCnt="15">
        <dgm:presLayoutVars>
          <dgm:bulletEnabled val="1"/>
        </dgm:presLayoutVars>
      </dgm:prSet>
      <dgm:spPr/>
    </dgm:pt>
    <dgm:pt modelId="{368FA078-A1C3-994C-885D-D4174302E2B6}" type="pres">
      <dgm:prSet presAssocID="{E15A0088-0293-0C4A-A488-F26673F34D76}" presName="aSpace2" presStyleCnt="0"/>
      <dgm:spPr/>
    </dgm:pt>
    <dgm:pt modelId="{10755A1F-0A6A-E54A-A473-D033CE1E05D5}" type="pres">
      <dgm:prSet presAssocID="{B68B5B14-4071-5E45-84A3-759F109BB6A4}" presName="childNode" presStyleLbl="node1" presStyleIdx="10" presStyleCnt="15">
        <dgm:presLayoutVars>
          <dgm:bulletEnabled val="1"/>
        </dgm:presLayoutVars>
      </dgm:prSet>
      <dgm:spPr/>
    </dgm:pt>
    <dgm:pt modelId="{259CDDA3-6FA8-AB46-946E-1810D1916D74}" type="pres">
      <dgm:prSet presAssocID="{B68B5B14-4071-5E45-84A3-759F109BB6A4}" presName="aSpace2" presStyleCnt="0"/>
      <dgm:spPr/>
    </dgm:pt>
    <dgm:pt modelId="{882A1640-75A6-9945-B4C6-8C45DA63540F}" type="pres">
      <dgm:prSet presAssocID="{4DB1C1A2-80AF-C749-ABCF-45EAAC4DA174}" presName="childNode" presStyleLbl="node1" presStyleIdx="11" presStyleCnt="15">
        <dgm:presLayoutVars>
          <dgm:bulletEnabled val="1"/>
        </dgm:presLayoutVars>
      </dgm:prSet>
      <dgm:spPr/>
    </dgm:pt>
    <dgm:pt modelId="{075F7C0A-9EE6-5D41-807D-72671B64806E}" type="pres">
      <dgm:prSet presAssocID="{B81BE915-4F8D-6348-9217-1B2CA52822F7}" presName="aSpace" presStyleCnt="0"/>
      <dgm:spPr/>
    </dgm:pt>
    <dgm:pt modelId="{1ADBFED4-D689-E54D-BABC-8F3949D0B9EA}" type="pres">
      <dgm:prSet presAssocID="{990A5980-0466-5548-A5C3-961087202C2D}" presName="compNode" presStyleCnt="0"/>
      <dgm:spPr/>
    </dgm:pt>
    <dgm:pt modelId="{C5180FC2-2DCF-1B47-A4CE-817880D52B64}" type="pres">
      <dgm:prSet presAssocID="{990A5980-0466-5548-A5C3-961087202C2D}" presName="aNode" presStyleLbl="bgShp" presStyleIdx="4" presStyleCnt="5"/>
      <dgm:spPr/>
    </dgm:pt>
    <dgm:pt modelId="{59C3D262-1534-0B41-B74B-241C11EA20D8}" type="pres">
      <dgm:prSet presAssocID="{990A5980-0466-5548-A5C3-961087202C2D}" presName="textNode" presStyleLbl="bgShp" presStyleIdx="4" presStyleCnt="5"/>
      <dgm:spPr/>
    </dgm:pt>
    <dgm:pt modelId="{D6AB06ED-6A52-6F46-AD99-BA5B5BE13E28}" type="pres">
      <dgm:prSet presAssocID="{990A5980-0466-5548-A5C3-961087202C2D}" presName="compChildNode" presStyleCnt="0"/>
      <dgm:spPr/>
    </dgm:pt>
    <dgm:pt modelId="{614FD6F6-B902-B047-B607-9F1C4CFE89B1}" type="pres">
      <dgm:prSet presAssocID="{990A5980-0466-5548-A5C3-961087202C2D}" presName="theInnerList" presStyleCnt="0"/>
      <dgm:spPr/>
    </dgm:pt>
    <dgm:pt modelId="{EC04C8EC-0B27-264A-92EF-20A443770247}" type="pres">
      <dgm:prSet presAssocID="{883EF79E-4685-6445-B867-9DB509B573F8}" presName="childNode" presStyleLbl="node1" presStyleIdx="12" presStyleCnt="15">
        <dgm:presLayoutVars>
          <dgm:bulletEnabled val="1"/>
        </dgm:presLayoutVars>
      </dgm:prSet>
      <dgm:spPr/>
    </dgm:pt>
    <dgm:pt modelId="{1E7852AE-2C1D-E04F-A79A-85CCEAECBC72}" type="pres">
      <dgm:prSet presAssocID="{883EF79E-4685-6445-B867-9DB509B573F8}" presName="aSpace2" presStyleCnt="0"/>
      <dgm:spPr/>
    </dgm:pt>
    <dgm:pt modelId="{514ECB87-E0D2-A947-85D7-D72236EB961A}" type="pres">
      <dgm:prSet presAssocID="{6B49851E-C1A3-124C-A0C2-4A92C83780B7}" presName="childNode" presStyleLbl="node1" presStyleIdx="13" presStyleCnt="15">
        <dgm:presLayoutVars>
          <dgm:bulletEnabled val="1"/>
        </dgm:presLayoutVars>
      </dgm:prSet>
      <dgm:spPr/>
    </dgm:pt>
    <dgm:pt modelId="{7CBBAD10-2B25-2F4B-85DC-E0C71ABE30D0}" type="pres">
      <dgm:prSet presAssocID="{6B49851E-C1A3-124C-A0C2-4A92C83780B7}" presName="aSpace2" presStyleCnt="0"/>
      <dgm:spPr/>
    </dgm:pt>
    <dgm:pt modelId="{9CA3D711-E1FD-0B43-A676-EAB95327F33F}" type="pres">
      <dgm:prSet presAssocID="{5B64DAC7-72E8-5445-9D31-702C2F0301E8}" presName="childNode" presStyleLbl="node1" presStyleIdx="14" presStyleCnt="15">
        <dgm:presLayoutVars>
          <dgm:bulletEnabled val="1"/>
        </dgm:presLayoutVars>
      </dgm:prSet>
      <dgm:spPr/>
    </dgm:pt>
  </dgm:ptLst>
  <dgm:cxnLst>
    <dgm:cxn modelId="{55575A01-332A-C245-B23C-911C3D15D16B}" type="presOf" srcId="{8EBF2266-A1D6-A846-8C61-77570FE2DEF9}" destId="{42077F11-0837-984A-B695-FB7DAD127F5A}" srcOrd="0" destOrd="0" presId="urn:microsoft.com/office/officeart/2005/8/layout/lProcess2"/>
    <dgm:cxn modelId="{11236413-6916-5E41-B405-9FF0309343D5}" type="presOf" srcId="{98A616CB-64BA-0143-8266-11A1DB7EADD3}" destId="{4598A15F-039A-8342-AC22-DE93C0A72F55}" srcOrd="0" destOrd="0" presId="urn:microsoft.com/office/officeart/2005/8/layout/lProcess2"/>
    <dgm:cxn modelId="{0313A81D-69A6-7547-97FC-04C555128598}" srcId="{B81BE915-4F8D-6348-9217-1B2CA52822F7}" destId="{B68B5B14-4071-5E45-84A3-759F109BB6A4}" srcOrd="1" destOrd="0" parTransId="{920D5865-DABF-A846-BD15-93529640FD2B}" sibTransId="{933001C0-1E4A-2049-85B0-02E265163846}"/>
    <dgm:cxn modelId="{39F3322B-0EBA-554A-A010-EAEACFC62755}" srcId="{44E3F0B3-2385-ED4C-9AE0-7E90C672D262}" destId="{B81BE915-4F8D-6348-9217-1B2CA52822F7}" srcOrd="3" destOrd="0" parTransId="{D085C7AF-F984-F144-B2B2-B4473993670A}" sibTransId="{5DEFC4B3-3897-7E4B-8819-0F0985AF553B}"/>
    <dgm:cxn modelId="{66BA792D-9085-0245-BCBC-E534F29C5EEE}" srcId="{B81BE915-4F8D-6348-9217-1B2CA52822F7}" destId="{E15A0088-0293-0C4A-A488-F26673F34D76}" srcOrd="0" destOrd="0" parTransId="{9781839B-9701-4446-9EDB-CAF06E4C9195}" sibTransId="{081747AD-8768-F147-AA4E-F1AB706200B1}"/>
    <dgm:cxn modelId="{DE7A062E-A108-C54D-9142-F9D53F5F0E91}" type="presOf" srcId="{4DB1C1A2-80AF-C749-ABCF-45EAAC4DA174}" destId="{882A1640-75A6-9945-B4C6-8C45DA63540F}" srcOrd="0" destOrd="0" presId="urn:microsoft.com/office/officeart/2005/8/layout/lProcess2"/>
    <dgm:cxn modelId="{4431A536-C510-CE45-BAC7-9A1F2BB7BB95}" srcId="{44E3F0B3-2385-ED4C-9AE0-7E90C672D262}" destId="{990A5980-0466-5548-A5C3-961087202C2D}" srcOrd="4" destOrd="0" parTransId="{281BCF31-3788-3948-AF9D-586B11DBF96B}" sibTransId="{D8EEAF69-DEE8-6B45-99ED-518A8FA2D346}"/>
    <dgm:cxn modelId="{958B603A-FA76-AA43-8B24-DF43235F770E}" type="presOf" srcId="{6EAE404E-B938-2844-8CD7-E56772AF0674}" destId="{034A0AF8-CA9C-F741-AD8F-805C455DA206}" srcOrd="0" destOrd="0" presId="urn:microsoft.com/office/officeart/2005/8/layout/lProcess2"/>
    <dgm:cxn modelId="{FF41B35C-1A8C-F345-9D37-2056A1369631}" type="presOf" srcId="{B68B5B14-4071-5E45-84A3-759F109BB6A4}" destId="{10755A1F-0A6A-E54A-A473-D033CE1E05D5}" srcOrd="0" destOrd="0" presId="urn:microsoft.com/office/officeart/2005/8/layout/lProcess2"/>
    <dgm:cxn modelId="{D915F35D-A9F5-9C4E-95B1-7DFDFFF9A48C}" srcId="{B81BE915-4F8D-6348-9217-1B2CA52822F7}" destId="{4DB1C1A2-80AF-C749-ABCF-45EAAC4DA174}" srcOrd="2" destOrd="0" parTransId="{6287B1C7-59A2-6741-B1B2-1553DFF8A050}" sibTransId="{6989C634-7DDF-BA44-9052-0F00F814BAAA}"/>
    <dgm:cxn modelId="{9C353B61-B9A6-F540-A692-FAB47BB9BC76}" srcId="{C3537131-743D-0C42-B5CD-FA101DF7C3B0}" destId="{CC32092D-466C-754F-82C1-21D119FD8503}" srcOrd="0" destOrd="0" parTransId="{CF98EB98-C5E0-7441-BC18-02AFEB80E451}" sibTransId="{F2EB0EFF-6615-BD45-8749-81C76F19E976}"/>
    <dgm:cxn modelId="{C45FFD44-3111-CE48-9CCE-9CF2561DBA1E}" srcId="{990A5980-0466-5548-A5C3-961087202C2D}" destId="{883EF79E-4685-6445-B867-9DB509B573F8}" srcOrd="0" destOrd="0" parTransId="{DDDC5F50-D674-374B-9445-FEC72BF12705}" sibTransId="{EBF0C583-2CA7-1446-B0CD-156F0899658B}"/>
    <dgm:cxn modelId="{A4DFF946-BB0E-7F40-9B97-8F4B9ED73CBF}" srcId="{44E3F0B3-2385-ED4C-9AE0-7E90C672D262}" destId="{D1874EF4-E1D3-F84D-9C15-D87A03668866}" srcOrd="2" destOrd="0" parTransId="{9EBC5D45-BEDE-1A4D-8160-054D1143653C}" sibTransId="{D49E5465-C20C-0E49-B0C8-F3ED7341B1CD}"/>
    <dgm:cxn modelId="{24A12668-4C15-1240-9C76-E56C905CB8EC}" srcId="{44E3F0B3-2385-ED4C-9AE0-7E90C672D262}" destId="{6EAE404E-B938-2844-8CD7-E56772AF0674}" srcOrd="0" destOrd="0" parTransId="{2F899FC0-EA77-6841-BF2B-00F6CB1487AA}" sibTransId="{1D995A38-C69A-7C48-B4EF-92EFF0702637}"/>
    <dgm:cxn modelId="{92CE8C69-E48A-2441-AE2C-68F0128E0C2E}" type="presOf" srcId="{E15A0088-0293-0C4A-A488-F26673F34D76}" destId="{BB2B07C4-E5A6-6144-98CB-E68A85CB7CD4}" srcOrd="0" destOrd="0" presId="urn:microsoft.com/office/officeart/2005/8/layout/lProcess2"/>
    <dgm:cxn modelId="{6EBB164B-4AE7-E84D-BB87-7E35E12C3614}" type="presOf" srcId="{6EAE404E-B938-2844-8CD7-E56772AF0674}" destId="{A55CBF46-8988-AD49-8391-03FC0B210489}" srcOrd="1" destOrd="0" presId="urn:microsoft.com/office/officeart/2005/8/layout/lProcess2"/>
    <dgm:cxn modelId="{3D45854C-237F-1A4A-B5CA-93E798CDC43A}" type="presOf" srcId="{D1874EF4-E1D3-F84D-9C15-D87A03668866}" destId="{99D3687D-6A37-9C40-897E-9BC4E1825E0F}" srcOrd="1" destOrd="0" presId="urn:microsoft.com/office/officeart/2005/8/layout/lProcess2"/>
    <dgm:cxn modelId="{19E7D06C-F481-334B-9BA2-57723236B2FE}" type="presOf" srcId="{F430C6F6-4CFE-DD4B-A287-ED5F4BD71D95}" destId="{951F9333-9555-B747-B0ED-5F6DA71DEE1A}" srcOrd="0" destOrd="0" presId="urn:microsoft.com/office/officeart/2005/8/layout/lProcess2"/>
    <dgm:cxn modelId="{B95E6D52-6B2D-E346-B74D-4CCE57B4F64E}" type="presOf" srcId="{990A5980-0466-5548-A5C3-961087202C2D}" destId="{59C3D262-1534-0B41-B74B-241C11EA20D8}" srcOrd="1" destOrd="0" presId="urn:microsoft.com/office/officeart/2005/8/layout/lProcess2"/>
    <dgm:cxn modelId="{F47B8179-F05B-C243-9124-BA3B3D8B27B0}" srcId="{D1874EF4-E1D3-F84D-9C15-D87A03668866}" destId="{F430C6F6-4CFE-DD4B-A287-ED5F4BD71D95}" srcOrd="2" destOrd="0" parTransId="{AFEC2013-21D1-0744-8B0B-FD9D40BEE4D1}" sibTransId="{15EDD20A-4644-2041-8AF1-FE5DA04D6035}"/>
    <dgm:cxn modelId="{CAAFED7C-5334-CC46-8147-CEEB130BC4AF}" type="presOf" srcId="{B81BE915-4F8D-6348-9217-1B2CA52822F7}" destId="{A1782756-71AB-6040-8A24-9AECAE20E460}" srcOrd="0" destOrd="0" presId="urn:microsoft.com/office/officeart/2005/8/layout/lProcess2"/>
    <dgm:cxn modelId="{EEBE0D87-4541-CA49-A229-6BDA48B75EC6}" srcId="{C3537131-743D-0C42-B5CD-FA101DF7C3B0}" destId="{8EBF2266-A1D6-A846-8C61-77570FE2DEF9}" srcOrd="2" destOrd="0" parTransId="{C8D071CE-C89B-3040-9FE1-808BB6049EB5}" sibTransId="{B4A29A79-97D7-6243-8294-0B3D2A8197AA}"/>
    <dgm:cxn modelId="{4FD6038C-4E71-BB4E-BB9A-25CC224E7A8E}" type="presOf" srcId="{C3537131-743D-0C42-B5CD-FA101DF7C3B0}" destId="{6A064BC9-D042-884A-86E5-CBEE40268252}" srcOrd="0" destOrd="0" presId="urn:microsoft.com/office/officeart/2005/8/layout/lProcess2"/>
    <dgm:cxn modelId="{B1E89E90-F0D1-9F4D-A34E-C4FA4ED5250A}" type="presOf" srcId="{D1874EF4-E1D3-F84D-9C15-D87A03668866}" destId="{654740A0-985E-7D46-9497-D83E86F60A91}" srcOrd="0" destOrd="0" presId="urn:microsoft.com/office/officeart/2005/8/layout/lProcess2"/>
    <dgm:cxn modelId="{110D8A91-CBBF-FE4E-98DF-F22D5247D8C9}" srcId="{D1874EF4-E1D3-F84D-9C15-D87A03668866}" destId="{79BB390B-0EFD-D64C-A061-E5CEB7143902}" srcOrd="1" destOrd="0" parTransId="{4AC5628F-E56D-8742-9C69-419CA7F0A164}" sibTransId="{794C43BC-DE4D-2F4A-A9EF-4553B5718B99}"/>
    <dgm:cxn modelId="{178AFA92-21C9-684B-8694-C6F8E2B47D6D}" srcId="{990A5980-0466-5548-A5C3-961087202C2D}" destId="{6B49851E-C1A3-124C-A0C2-4A92C83780B7}" srcOrd="1" destOrd="0" parTransId="{E600F790-62A3-9047-9075-532201552E7B}" sibTransId="{86DD6CD5-CE5C-234D-9DFA-19EFD99D4E0B}"/>
    <dgm:cxn modelId="{3D584298-C16C-AD4D-92D4-72568E9B7AD2}" srcId="{6EAE404E-B938-2844-8CD7-E56772AF0674}" destId="{98A616CB-64BA-0143-8266-11A1DB7EADD3}" srcOrd="1" destOrd="0" parTransId="{C5329377-EE96-ED49-A0D2-29DE435D5DBA}" sibTransId="{4F8EF6E9-AD91-6242-8449-E0C401389945}"/>
    <dgm:cxn modelId="{06D0989A-67F5-A846-B561-03353E159C81}" srcId="{C3537131-743D-0C42-B5CD-FA101DF7C3B0}" destId="{8E8368E3-614F-DE47-8B55-2F4638104391}" srcOrd="1" destOrd="0" parTransId="{CB63DB3D-29B5-D141-B281-60912AB7405B}" sibTransId="{820AF614-0A9A-6B48-9579-0F751F292D07}"/>
    <dgm:cxn modelId="{501415A0-60FD-754E-98DA-974C7C84B72D}" type="presOf" srcId="{C3537131-743D-0C42-B5CD-FA101DF7C3B0}" destId="{14B58FC5-3D7A-3A4C-B8DF-8D0E74F50C21}" srcOrd="1" destOrd="0" presId="urn:microsoft.com/office/officeart/2005/8/layout/lProcess2"/>
    <dgm:cxn modelId="{C26690A1-6301-AE4F-A600-2F87EE24B920}" type="presOf" srcId="{9D8A2C82-4B5F-7D4D-9DD9-6166F7340EB0}" destId="{6668D230-2344-614A-AE77-04B2BD058A9C}" srcOrd="0" destOrd="0" presId="urn:microsoft.com/office/officeart/2005/8/layout/lProcess2"/>
    <dgm:cxn modelId="{6D5E00A4-C522-B84E-8C14-6BF6C5772F31}" srcId="{D1874EF4-E1D3-F84D-9C15-D87A03668866}" destId="{DEA260BA-B42F-654F-8477-E4A68B34B932}" srcOrd="0" destOrd="0" parTransId="{6B8394A6-36B8-B94A-A8CD-D92ED9770AD5}" sibTransId="{C540C31A-6587-0D47-B1C9-61FA386917A2}"/>
    <dgm:cxn modelId="{E76648B8-75B7-5347-BB7E-830442EB88D3}" type="presOf" srcId="{DEA260BA-B42F-654F-8477-E4A68B34B932}" destId="{A5FE7DF4-ED21-A34B-835E-C232FF93E602}" srcOrd="0" destOrd="0" presId="urn:microsoft.com/office/officeart/2005/8/layout/lProcess2"/>
    <dgm:cxn modelId="{54E377C4-32D9-B747-BD86-B12A4194AE05}" type="presOf" srcId="{44E3F0B3-2385-ED4C-9AE0-7E90C672D262}" destId="{026DFC34-AA55-FA42-9F5F-E0485255B780}" srcOrd="0" destOrd="0" presId="urn:microsoft.com/office/officeart/2005/8/layout/lProcess2"/>
    <dgm:cxn modelId="{73D271C5-48FA-2248-B2DC-62363259AD39}" srcId="{6EAE404E-B938-2844-8CD7-E56772AF0674}" destId="{9D8A2C82-4B5F-7D4D-9DD9-6166F7340EB0}" srcOrd="0" destOrd="0" parTransId="{D0C7BD81-13CA-9644-B8B5-1B106074F823}" sibTransId="{995034F6-3DB5-9643-A8C8-604CE4238AFA}"/>
    <dgm:cxn modelId="{313054C6-23EE-D64B-99AE-824CED657CC2}" type="presOf" srcId="{79BB390B-0EFD-D64C-A061-E5CEB7143902}" destId="{2342A102-E501-1346-93D8-F361A2BE2795}" srcOrd="0" destOrd="0" presId="urn:microsoft.com/office/officeart/2005/8/layout/lProcess2"/>
    <dgm:cxn modelId="{F089AEC7-E39D-054E-8C6F-B015AA311992}" type="presOf" srcId="{5B64DAC7-72E8-5445-9D31-702C2F0301E8}" destId="{9CA3D711-E1FD-0B43-A676-EAB95327F33F}" srcOrd="0" destOrd="0" presId="urn:microsoft.com/office/officeart/2005/8/layout/lProcess2"/>
    <dgm:cxn modelId="{C94C37D0-14C1-3844-A26B-63CFE886139F}" type="presOf" srcId="{883EF79E-4685-6445-B867-9DB509B573F8}" destId="{EC04C8EC-0B27-264A-92EF-20A443770247}" srcOrd="0" destOrd="0" presId="urn:microsoft.com/office/officeart/2005/8/layout/lProcess2"/>
    <dgm:cxn modelId="{401DAED1-C9BD-DB4A-B32D-8E361DAFFE82}" type="presOf" srcId="{990A5980-0466-5548-A5C3-961087202C2D}" destId="{C5180FC2-2DCF-1B47-A4CE-817880D52B64}" srcOrd="0" destOrd="0" presId="urn:microsoft.com/office/officeart/2005/8/layout/lProcess2"/>
    <dgm:cxn modelId="{296F1BD4-D7B7-884C-92BC-B894C5F2C1CF}" srcId="{6EAE404E-B938-2844-8CD7-E56772AF0674}" destId="{A89D0C85-0D6F-F74B-81F2-7BD1F0A0D978}" srcOrd="2" destOrd="0" parTransId="{D1E98CC1-533C-6947-AC13-56A343DF1A88}" sibTransId="{C86885B2-A19F-3D47-8A60-8BAE083A42A9}"/>
    <dgm:cxn modelId="{393569D7-ADFC-0D46-8765-E2D778D716C1}" type="presOf" srcId="{6B49851E-C1A3-124C-A0C2-4A92C83780B7}" destId="{514ECB87-E0D2-A947-85D7-D72236EB961A}" srcOrd="0" destOrd="0" presId="urn:microsoft.com/office/officeart/2005/8/layout/lProcess2"/>
    <dgm:cxn modelId="{29C793D8-333A-C84F-8DE8-613576FA1E10}" type="presOf" srcId="{8E8368E3-614F-DE47-8B55-2F4638104391}" destId="{7FB78958-500B-0A46-A76E-F89593693562}" srcOrd="0" destOrd="0" presId="urn:microsoft.com/office/officeart/2005/8/layout/lProcess2"/>
    <dgm:cxn modelId="{DAA51EDA-2A1E-D04F-87F1-94B1404A089F}" type="presOf" srcId="{A89D0C85-0D6F-F74B-81F2-7BD1F0A0D978}" destId="{6B24A6C1-E729-B642-93B8-B3E73C068455}" srcOrd="0" destOrd="0" presId="urn:microsoft.com/office/officeart/2005/8/layout/lProcess2"/>
    <dgm:cxn modelId="{89F892DB-9F97-9644-9195-F2381AE55916}" srcId="{990A5980-0466-5548-A5C3-961087202C2D}" destId="{5B64DAC7-72E8-5445-9D31-702C2F0301E8}" srcOrd="2" destOrd="0" parTransId="{A27DD0BB-7E60-6245-A3FE-65EC6A7038C8}" sibTransId="{EC38A7D3-53FF-8F49-9DE9-A2DADB16B0D1}"/>
    <dgm:cxn modelId="{FD2D4EE9-6EC3-8740-9150-A447040E164A}" type="presOf" srcId="{CC32092D-466C-754F-82C1-21D119FD8503}" destId="{E8C197C2-9197-0146-8103-6C0E88765199}" srcOrd="0" destOrd="0" presId="urn:microsoft.com/office/officeart/2005/8/layout/lProcess2"/>
    <dgm:cxn modelId="{EF3D9DEE-158D-8C43-85FE-D7092F754472}" srcId="{44E3F0B3-2385-ED4C-9AE0-7E90C672D262}" destId="{C3537131-743D-0C42-B5CD-FA101DF7C3B0}" srcOrd="1" destOrd="0" parTransId="{6F9C4FF7-B759-A944-B237-5BF762C55498}" sibTransId="{370FA5C3-3D28-5442-9A8B-727B19D3FFBD}"/>
    <dgm:cxn modelId="{29CCD7F0-FD28-4E4F-BAE9-85D60B071486}" type="presOf" srcId="{B81BE915-4F8D-6348-9217-1B2CA52822F7}" destId="{7564C03F-2B09-2D49-89A1-A29DF350DF1D}" srcOrd="1" destOrd="0" presId="urn:microsoft.com/office/officeart/2005/8/layout/lProcess2"/>
    <dgm:cxn modelId="{13DCF358-825B-E44F-904F-4ED56C23EB78}" type="presParOf" srcId="{026DFC34-AA55-FA42-9F5F-E0485255B780}" destId="{CB96C10B-405B-CB4A-8FFF-310210C5CCF8}" srcOrd="0" destOrd="0" presId="urn:microsoft.com/office/officeart/2005/8/layout/lProcess2"/>
    <dgm:cxn modelId="{1A9AE438-12CE-404D-9162-DB801EBCDD05}" type="presParOf" srcId="{CB96C10B-405B-CB4A-8FFF-310210C5CCF8}" destId="{034A0AF8-CA9C-F741-AD8F-805C455DA206}" srcOrd="0" destOrd="0" presId="urn:microsoft.com/office/officeart/2005/8/layout/lProcess2"/>
    <dgm:cxn modelId="{15C0F154-94E3-DE45-A076-9BACF8F38641}" type="presParOf" srcId="{CB96C10B-405B-CB4A-8FFF-310210C5CCF8}" destId="{A55CBF46-8988-AD49-8391-03FC0B210489}" srcOrd="1" destOrd="0" presId="urn:microsoft.com/office/officeart/2005/8/layout/lProcess2"/>
    <dgm:cxn modelId="{45ADC71E-8F7E-E749-8720-95411A23422A}" type="presParOf" srcId="{CB96C10B-405B-CB4A-8FFF-310210C5CCF8}" destId="{1E17476B-FDCD-2D43-89D8-FA51FB8B8E3F}" srcOrd="2" destOrd="0" presId="urn:microsoft.com/office/officeart/2005/8/layout/lProcess2"/>
    <dgm:cxn modelId="{1EF84EB2-3CE0-5A42-A70D-DB44FA0069F3}" type="presParOf" srcId="{1E17476B-FDCD-2D43-89D8-FA51FB8B8E3F}" destId="{F1CCB549-B2BD-5043-8CDF-E226E8D8013A}" srcOrd="0" destOrd="0" presId="urn:microsoft.com/office/officeart/2005/8/layout/lProcess2"/>
    <dgm:cxn modelId="{956735C5-1610-E743-97C7-4A09356AFC04}" type="presParOf" srcId="{F1CCB549-B2BD-5043-8CDF-E226E8D8013A}" destId="{6668D230-2344-614A-AE77-04B2BD058A9C}" srcOrd="0" destOrd="0" presId="urn:microsoft.com/office/officeart/2005/8/layout/lProcess2"/>
    <dgm:cxn modelId="{2FB832FC-28AB-AA4C-8B4F-D7C577BC8652}" type="presParOf" srcId="{F1CCB549-B2BD-5043-8CDF-E226E8D8013A}" destId="{A37EACA5-77A4-3B43-A497-6FB8CB940D86}" srcOrd="1" destOrd="0" presId="urn:microsoft.com/office/officeart/2005/8/layout/lProcess2"/>
    <dgm:cxn modelId="{D0D47C9E-9B4C-AF44-A8CF-F44FC2C8BC61}" type="presParOf" srcId="{F1CCB549-B2BD-5043-8CDF-E226E8D8013A}" destId="{4598A15F-039A-8342-AC22-DE93C0A72F55}" srcOrd="2" destOrd="0" presId="urn:microsoft.com/office/officeart/2005/8/layout/lProcess2"/>
    <dgm:cxn modelId="{DD11CD98-20F9-C545-9081-F9B512E8C4EE}" type="presParOf" srcId="{F1CCB549-B2BD-5043-8CDF-E226E8D8013A}" destId="{B2BA723E-2A9E-E149-8ED7-E9766155074A}" srcOrd="3" destOrd="0" presId="urn:microsoft.com/office/officeart/2005/8/layout/lProcess2"/>
    <dgm:cxn modelId="{266354D6-44D0-934A-896B-8A597792C9F2}" type="presParOf" srcId="{F1CCB549-B2BD-5043-8CDF-E226E8D8013A}" destId="{6B24A6C1-E729-B642-93B8-B3E73C068455}" srcOrd="4" destOrd="0" presId="urn:microsoft.com/office/officeart/2005/8/layout/lProcess2"/>
    <dgm:cxn modelId="{4B4CFFDC-010C-F84E-8991-13EF1D1D654D}" type="presParOf" srcId="{026DFC34-AA55-FA42-9F5F-E0485255B780}" destId="{2C6A0CEC-40E7-AB42-919A-E251FAE4E668}" srcOrd="1" destOrd="0" presId="urn:microsoft.com/office/officeart/2005/8/layout/lProcess2"/>
    <dgm:cxn modelId="{9ABAF076-097E-1B49-805B-65AE67AF8E98}" type="presParOf" srcId="{026DFC34-AA55-FA42-9F5F-E0485255B780}" destId="{755A11B2-9D4A-AD49-A0AF-3AC2872B250C}" srcOrd="2" destOrd="0" presId="urn:microsoft.com/office/officeart/2005/8/layout/lProcess2"/>
    <dgm:cxn modelId="{C8A8BC60-18BF-DB41-8A6A-834A8201739C}" type="presParOf" srcId="{755A11B2-9D4A-AD49-A0AF-3AC2872B250C}" destId="{6A064BC9-D042-884A-86E5-CBEE40268252}" srcOrd="0" destOrd="0" presId="urn:microsoft.com/office/officeart/2005/8/layout/lProcess2"/>
    <dgm:cxn modelId="{D2103EDC-3C1F-B341-B86F-13CBE535D75C}" type="presParOf" srcId="{755A11B2-9D4A-AD49-A0AF-3AC2872B250C}" destId="{14B58FC5-3D7A-3A4C-B8DF-8D0E74F50C21}" srcOrd="1" destOrd="0" presId="urn:microsoft.com/office/officeart/2005/8/layout/lProcess2"/>
    <dgm:cxn modelId="{5B726F45-10C0-474A-B0FC-D01620E88A56}" type="presParOf" srcId="{755A11B2-9D4A-AD49-A0AF-3AC2872B250C}" destId="{6C87B25C-2124-4942-B2DB-9600F8A83BE9}" srcOrd="2" destOrd="0" presId="urn:microsoft.com/office/officeart/2005/8/layout/lProcess2"/>
    <dgm:cxn modelId="{9BA801FE-D839-3242-A8EC-07C300812810}" type="presParOf" srcId="{6C87B25C-2124-4942-B2DB-9600F8A83BE9}" destId="{AD70AF23-792D-E546-BBBD-B33E91DC3B96}" srcOrd="0" destOrd="0" presId="urn:microsoft.com/office/officeart/2005/8/layout/lProcess2"/>
    <dgm:cxn modelId="{69B9E83A-A49C-C649-91AB-D6722AB98B1E}" type="presParOf" srcId="{AD70AF23-792D-E546-BBBD-B33E91DC3B96}" destId="{E8C197C2-9197-0146-8103-6C0E88765199}" srcOrd="0" destOrd="0" presId="urn:microsoft.com/office/officeart/2005/8/layout/lProcess2"/>
    <dgm:cxn modelId="{DF951CF4-F6B4-934C-94EB-D1ECBEA9E538}" type="presParOf" srcId="{AD70AF23-792D-E546-BBBD-B33E91DC3B96}" destId="{C7E4BA94-84E2-674F-83B2-64F534609306}" srcOrd="1" destOrd="0" presId="urn:microsoft.com/office/officeart/2005/8/layout/lProcess2"/>
    <dgm:cxn modelId="{7219C249-D978-7B4A-A382-B83735BCC58C}" type="presParOf" srcId="{AD70AF23-792D-E546-BBBD-B33E91DC3B96}" destId="{7FB78958-500B-0A46-A76E-F89593693562}" srcOrd="2" destOrd="0" presId="urn:microsoft.com/office/officeart/2005/8/layout/lProcess2"/>
    <dgm:cxn modelId="{032B3FC2-5149-3045-BD5C-3E59F16BB72B}" type="presParOf" srcId="{AD70AF23-792D-E546-BBBD-B33E91DC3B96}" destId="{12239E92-C5F0-924A-93D1-E84E9FFE23CE}" srcOrd="3" destOrd="0" presId="urn:microsoft.com/office/officeart/2005/8/layout/lProcess2"/>
    <dgm:cxn modelId="{CD33DFBE-A32D-6641-9364-89ED31FF1860}" type="presParOf" srcId="{AD70AF23-792D-E546-BBBD-B33E91DC3B96}" destId="{42077F11-0837-984A-B695-FB7DAD127F5A}" srcOrd="4" destOrd="0" presId="urn:microsoft.com/office/officeart/2005/8/layout/lProcess2"/>
    <dgm:cxn modelId="{DEC0EBEE-9195-4249-BA0A-3F4EF6932761}" type="presParOf" srcId="{026DFC34-AA55-FA42-9F5F-E0485255B780}" destId="{219CDBF9-4AFA-9648-86FA-A2CB22344562}" srcOrd="3" destOrd="0" presId="urn:microsoft.com/office/officeart/2005/8/layout/lProcess2"/>
    <dgm:cxn modelId="{3325394B-5EFE-694C-83C4-50DF353B9EAB}" type="presParOf" srcId="{026DFC34-AA55-FA42-9F5F-E0485255B780}" destId="{0AB6BC6F-B563-5046-9133-8FB653611CC0}" srcOrd="4" destOrd="0" presId="urn:microsoft.com/office/officeart/2005/8/layout/lProcess2"/>
    <dgm:cxn modelId="{D4047756-89AA-E241-9196-0221831AE4A6}" type="presParOf" srcId="{0AB6BC6F-B563-5046-9133-8FB653611CC0}" destId="{654740A0-985E-7D46-9497-D83E86F60A91}" srcOrd="0" destOrd="0" presId="urn:microsoft.com/office/officeart/2005/8/layout/lProcess2"/>
    <dgm:cxn modelId="{1613D291-55AC-9B44-8DA7-57BB12F9ECD8}" type="presParOf" srcId="{0AB6BC6F-B563-5046-9133-8FB653611CC0}" destId="{99D3687D-6A37-9C40-897E-9BC4E1825E0F}" srcOrd="1" destOrd="0" presId="urn:microsoft.com/office/officeart/2005/8/layout/lProcess2"/>
    <dgm:cxn modelId="{4733F143-5D06-9846-82B5-4736A6743827}" type="presParOf" srcId="{0AB6BC6F-B563-5046-9133-8FB653611CC0}" destId="{860D1DF9-14E4-AC4F-9E9E-C3F1D23F8EE4}" srcOrd="2" destOrd="0" presId="urn:microsoft.com/office/officeart/2005/8/layout/lProcess2"/>
    <dgm:cxn modelId="{F0132467-B6B4-B342-8D7D-A6B6A2B5BBE8}" type="presParOf" srcId="{860D1DF9-14E4-AC4F-9E9E-C3F1D23F8EE4}" destId="{2C42CE48-5BDE-E54D-A3FC-D6839AB3DB20}" srcOrd="0" destOrd="0" presId="urn:microsoft.com/office/officeart/2005/8/layout/lProcess2"/>
    <dgm:cxn modelId="{6DDDB389-4B73-924D-BE99-FCECB0509D45}" type="presParOf" srcId="{2C42CE48-5BDE-E54D-A3FC-D6839AB3DB20}" destId="{A5FE7DF4-ED21-A34B-835E-C232FF93E602}" srcOrd="0" destOrd="0" presId="urn:microsoft.com/office/officeart/2005/8/layout/lProcess2"/>
    <dgm:cxn modelId="{C38E08FA-503B-F14B-870C-C7D3B3950B4F}" type="presParOf" srcId="{2C42CE48-5BDE-E54D-A3FC-D6839AB3DB20}" destId="{E7386453-D205-944A-9FB9-CC0904991AD0}" srcOrd="1" destOrd="0" presId="urn:microsoft.com/office/officeart/2005/8/layout/lProcess2"/>
    <dgm:cxn modelId="{1025F70F-04CF-ED45-A463-A194E3340CD8}" type="presParOf" srcId="{2C42CE48-5BDE-E54D-A3FC-D6839AB3DB20}" destId="{2342A102-E501-1346-93D8-F361A2BE2795}" srcOrd="2" destOrd="0" presId="urn:microsoft.com/office/officeart/2005/8/layout/lProcess2"/>
    <dgm:cxn modelId="{E4C55D87-ABC2-FE47-87F2-DAE737F2EAAD}" type="presParOf" srcId="{2C42CE48-5BDE-E54D-A3FC-D6839AB3DB20}" destId="{A5B961B0-69B1-9843-A81F-BAC5409EDC54}" srcOrd="3" destOrd="0" presId="urn:microsoft.com/office/officeart/2005/8/layout/lProcess2"/>
    <dgm:cxn modelId="{42C69CC3-DEB8-914F-A40E-F9139CFF8F54}" type="presParOf" srcId="{2C42CE48-5BDE-E54D-A3FC-D6839AB3DB20}" destId="{951F9333-9555-B747-B0ED-5F6DA71DEE1A}" srcOrd="4" destOrd="0" presId="urn:microsoft.com/office/officeart/2005/8/layout/lProcess2"/>
    <dgm:cxn modelId="{81757120-9B9C-BA4F-9926-39CB4C18B64C}" type="presParOf" srcId="{026DFC34-AA55-FA42-9F5F-E0485255B780}" destId="{C61EE8CE-C23B-6B45-9BFC-2268CAC4F238}" srcOrd="5" destOrd="0" presId="urn:microsoft.com/office/officeart/2005/8/layout/lProcess2"/>
    <dgm:cxn modelId="{5EA203FE-6498-A94D-9D91-C8665BC00F70}" type="presParOf" srcId="{026DFC34-AA55-FA42-9F5F-E0485255B780}" destId="{8F8097BF-B652-7842-A37E-A10A8630A2B2}" srcOrd="6" destOrd="0" presId="urn:microsoft.com/office/officeart/2005/8/layout/lProcess2"/>
    <dgm:cxn modelId="{1FB1EBEC-757C-9B43-9E28-593146F134A3}" type="presParOf" srcId="{8F8097BF-B652-7842-A37E-A10A8630A2B2}" destId="{A1782756-71AB-6040-8A24-9AECAE20E460}" srcOrd="0" destOrd="0" presId="urn:microsoft.com/office/officeart/2005/8/layout/lProcess2"/>
    <dgm:cxn modelId="{2A1C444A-DE55-6049-A5BF-D34155F5C4BB}" type="presParOf" srcId="{8F8097BF-B652-7842-A37E-A10A8630A2B2}" destId="{7564C03F-2B09-2D49-89A1-A29DF350DF1D}" srcOrd="1" destOrd="0" presId="urn:microsoft.com/office/officeart/2005/8/layout/lProcess2"/>
    <dgm:cxn modelId="{E663CEAB-0509-F045-A48E-27E229EAAADE}" type="presParOf" srcId="{8F8097BF-B652-7842-A37E-A10A8630A2B2}" destId="{6BBAB9FC-7F6D-1144-A898-2FE8CF2182D7}" srcOrd="2" destOrd="0" presId="urn:microsoft.com/office/officeart/2005/8/layout/lProcess2"/>
    <dgm:cxn modelId="{EBE35350-59FF-C043-A3C0-5C11F26416AB}" type="presParOf" srcId="{6BBAB9FC-7F6D-1144-A898-2FE8CF2182D7}" destId="{85F2B678-BE7E-6E48-9BC9-388341972261}" srcOrd="0" destOrd="0" presId="urn:microsoft.com/office/officeart/2005/8/layout/lProcess2"/>
    <dgm:cxn modelId="{FD6424D3-A42B-2545-9F81-914EB5FB22E2}" type="presParOf" srcId="{85F2B678-BE7E-6E48-9BC9-388341972261}" destId="{BB2B07C4-E5A6-6144-98CB-E68A85CB7CD4}" srcOrd="0" destOrd="0" presId="urn:microsoft.com/office/officeart/2005/8/layout/lProcess2"/>
    <dgm:cxn modelId="{E562D221-E6D6-804F-AC00-CB40FB9A924A}" type="presParOf" srcId="{85F2B678-BE7E-6E48-9BC9-388341972261}" destId="{368FA078-A1C3-994C-885D-D4174302E2B6}" srcOrd="1" destOrd="0" presId="urn:microsoft.com/office/officeart/2005/8/layout/lProcess2"/>
    <dgm:cxn modelId="{17654BA2-C057-AC47-A9A6-7F2843632676}" type="presParOf" srcId="{85F2B678-BE7E-6E48-9BC9-388341972261}" destId="{10755A1F-0A6A-E54A-A473-D033CE1E05D5}" srcOrd="2" destOrd="0" presId="urn:microsoft.com/office/officeart/2005/8/layout/lProcess2"/>
    <dgm:cxn modelId="{6DC2F7E8-2310-8245-9272-52FD119E2683}" type="presParOf" srcId="{85F2B678-BE7E-6E48-9BC9-388341972261}" destId="{259CDDA3-6FA8-AB46-946E-1810D1916D74}" srcOrd="3" destOrd="0" presId="urn:microsoft.com/office/officeart/2005/8/layout/lProcess2"/>
    <dgm:cxn modelId="{62E207DF-672F-0441-82A4-F8EDAD4F8394}" type="presParOf" srcId="{85F2B678-BE7E-6E48-9BC9-388341972261}" destId="{882A1640-75A6-9945-B4C6-8C45DA63540F}" srcOrd="4" destOrd="0" presId="urn:microsoft.com/office/officeart/2005/8/layout/lProcess2"/>
    <dgm:cxn modelId="{3B13E595-154C-9C43-BB4D-F8EB7B88B4F6}" type="presParOf" srcId="{026DFC34-AA55-FA42-9F5F-E0485255B780}" destId="{075F7C0A-9EE6-5D41-807D-72671B64806E}" srcOrd="7" destOrd="0" presId="urn:microsoft.com/office/officeart/2005/8/layout/lProcess2"/>
    <dgm:cxn modelId="{EFAA0540-5121-0E4B-B15D-148BBECE8A44}" type="presParOf" srcId="{026DFC34-AA55-FA42-9F5F-E0485255B780}" destId="{1ADBFED4-D689-E54D-BABC-8F3949D0B9EA}" srcOrd="8" destOrd="0" presId="urn:microsoft.com/office/officeart/2005/8/layout/lProcess2"/>
    <dgm:cxn modelId="{2B0B1910-0A9F-FA49-87DF-EB9F7CD6A445}" type="presParOf" srcId="{1ADBFED4-D689-E54D-BABC-8F3949D0B9EA}" destId="{C5180FC2-2DCF-1B47-A4CE-817880D52B64}" srcOrd="0" destOrd="0" presId="urn:microsoft.com/office/officeart/2005/8/layout/lProcess2"/>
    <dgm:cxn modelId="{A7184F13-6BEB-204F-9343-012F1B510DD3}" type="presParOf" srcId="{1ADBFED4-D689-E54D-BABC-8F3949D0B9EA}" destId="{59C3D262-1534-0B41-B74B-241C11EA20D8}" srcOrd="1" destOrd="0" presId="urn:microsoft.com/office/officeart/2005/8/layout/lProcess2"/>
    <dgm:cxn modelId="{ABD2976D-E978-BE4C-BAF5-6A73F476EE01}" type="presParOf" srcId="{1ADBFED4-D689-E54D-BABC-8F3949D0B9EA}" destId="{D6AB06ED-6A52-6F46-AD99-BA5B5BE13E28}" srcOrd="2" destOrd="0" presId="urn:microsoft.com/office/officeart/2005/8/layout/lProcess2"/>
    <dgm:cxn modelId="{357AE2D1-3FB5-FB47-872A-46A42663308C}" type="presParOf" srcId="{D6AB06ED-6A52-6F46-AD99-BA5B5BE13E28}" destId="{614FD6F6-B902-B047-B607-9F1C4CFE89B1}" srcOrd="0" destOrd="0" presId="urn:microsoft.com/office/officeart/2005/8/layout/lProcess2"/>
    <dgm:cxn modelId="{597FC701-9295-724D-9A5F-49261C16D394}" type="presParOf" srcId="{614FD6F6-B902-B047-B607-9F1C4CFE89B1}" destId="{EC04C8EC-0B27-264A-92EF-20A443770247}" srcOrd="0" destOrd="0" presId="urn:microsoft.com/office/officeart/2005/8/layout/lProcess2"/>
    <dgm:cxn modelId="{0845EDA0-BEB2-5142-AED1-8A915B389D6C}" type="presParOf" srcId="{614FD6F6-B902-B047-B607-9F1C4CFE89B1}" destId="{1E7852AE-2C1D-E04F-A79A-85CCEAECBC72}" srcOrd="1" destOrd="0" presId="urn:microsoft.com/office/officeart/2005/8/layout/lProcess2"/>
    <dgm:cxn modelId="{8F8818CB-FD4F-2C40-99FC-CC47254C27D1}" type="presParOf" srcId="{614FD6F6-B902-B047-B607-9F1C4CFE89B1}" destId="{514ECB87-E0D2-A947-85D7-D72236EB961A}" srcOrd="2" destOrd="0" presId="urn:microsoft.com/office/officeart/2005/8/layout/lProcess2"/>
    <dgm:cxn modelId="{B48716EE-E370-D649-BA06-F08F605A497F}" type="presParOf" srcId="{614FD6F6-B902-B047-B607-9F1C4CFE89B1}" destId="{7CBBAD10-2B25-2F4B-85DC-E0C71ABE30D0}" srcOrd="3" destOrd="0" presId="urn:microsoft.com/office/officeart/2005/8/layout/lProcess2"/>
    <dgm:cxn modelId="{4BE54264-C2C7-4A43-93F7-8F71FBCBF1CF}" type="presParOf" srcId="{614FD6F6-B902-B047-B607-9F1C4CFE89B1}" destId="{9CA3D711-E1FD-0B43-A676-EAB95327F33F}"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885A8B-0605-D04B-A279-F7AADC0AE26C}"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GB"/>
        </a:p>
      </dgm:t>
    </dgm:pt>
    <dgm:pt modelId="{015A6B29-7110-354F-94CD-EBB1B2CC29F2}">
      <dgm:prSet phldrT="[Text]"/>
      <dgm:spPr/>
      <dgm:t>
        <a:bodyPr/>
        <a:lstStyle/>
        <a:p>
          <a:r>
            <a:rPr lang="en-GB"/>
            <a:t>Interpret results</a:t>
          </a:r>
        </a:p>
      </dgm:t>
    </dgm:pt>
    <dgm:pt modelId="{A350C465-2EEC-B94E-BCEF-4EC41794E0D3}" type="parTrans" cxnId="{0743B195-3093-DD49-AA2A-854D7F6BBD16}">
      <dgm:prSet/>
      <dgm:spPr/>
      <dgm:t>
        <a:bodyPr/>
        <a:lstStyle/>
        <a:p>
          <a:endParaRPr lang="en-GB"/>
        </a:p>
      </dgm:t>
    </dgm:pt>
    <dgm:pt modelId="{E2A751BA-EC7B-9E45-B064-7F62936286FC}" type="sibTrans" cxnId="{0743B195-3093-DD49-AA2A-854D7F6BBD16}">
      <dgm:prSet/>
      <dgm:spPr/>
      <dgm:t>
        <a:bodyPr/>
        <a:lstStyle/>
        <a:p>
          <a:endParaRPr lang="en-GB"/>
        </a:p>
      </dgm:t>
    </dgm:pt>
    <dgm:pt modelId="{66001DB3-D21D-FC4B-98C9-B316586F4D20}">
      <dgm:prSet phldrT="[Text]"/>
      <dgm:spPr/>
      <dgm:t>
        <a:bodyPr/>
        <a:lstStyle/>
        <a:p>
          <a:r>
            <a:rPr lang="en-GB"/>
            <a:t>Design  Intervention</a:t>
          </a:r>
        </a:p>
      </dgm:t>
    </dgm:pt>
    <dgm:pt modelId="{AF97271F-9EA0-2049-A54D-D187606B0AB8}" type="parTrans" cxnId="{C4A0EE40-60AD-FF4C-B7B8-A34880DEA839}">
      <dgm:prSet/>
      <dgm:spPr/>
      <dgm:t>
        <a:bodyPr/>
        <a:lstStyle/>
        <a:p>
          <a:endParaRPr lang="en-GB"/>
        </a:p>
      </dgm:t>
    </dgm:pt>
    <dgm:pt modelId="{4A51EDE4-072E-F747-9A67-5B1829623161}" type="sibTrans" cxnId="{C4A0EE40-60AD-FF4C-B7B8-A34880DEA839}">
      <dgm:prSet/>
      <dgm:spPr/>
      <dgm:t>
        <a:bodyPr/>
        <a:lstStyle/>
        <a:p>
          <a:endParaRPr lang="en-GB"/>
        </a:p>
      </dgm:t>
    </dgm:pt>
    <dgm:pt modelId="{46FF7E39-A450-974E-9FFE-4D4B315FB856}">
      <dgm:prSet phldrT="[Text]"/>
      <dgm:spPr/>
      <dgm:t>
        <a:bodyPr/>
        <a:lstStyle/>
        <a:p>
          <a:r>
            <a:rPr lang="en-GB"/>
            <a:t>Take action</a:t>
          </a:r>
        </a:p>
      </dgm:t>
    </dgm:pt>
    <dgm:pt modelId="{51E7E8F6-1192-6E45-84F2-B5014BC9CFAD}" type="parTrans" cxnId="{8E0068D0-6CC8-F74E-BEA3-7B75BF25B65C}">
      <dgm:prSet/>
      <dgm:spPr/>
      <dgm:t>
        <a:bodyPr/>
        <a:lstStyle/>
        <a:p>
          <a:endParaRPr lang="en-GB"/>
        </a:p>
      </dgm:t>
    </dgm:pt>
    <dgm:pt modelId="{5A906E17-18FD-524A-8908-0E1D2725D261}" type="sibTrans" cxnId="{8E0068D0-6CC8-F74E-BEA3-7B75BF25B65C}">
      <dgm:prSet/>
      <dgm:spPr/>
      <dgm:t>
        <a:bodyPr/>
        <a:lstStyle/>
        <a:p>
          <a:endParaRPr lang="en-GB"/>
        </a:p>
      </dgm:t>
    </dgm:pt>
    <dgm:pt modelId="{B254D0EB-8EFF-5F42-8A21-DDD67F6F22D9}">
      <dgm:prSet phldrT="[Text]"/>
      <dgm:spPr/>
      <dgm:t>
        <a:bodyPr/>
        <a:lstStyle/>
        <a:p>
          <a:r>
            <a:rPr lang="en-GB"/>
            <a:t>Assemble data</a:t>
          </a:r>
        </a:p>
      </dgm:t>
    </dgm:pt>
    <dgm:pt modelId="{F5599209-E260-2E40-9EE0-8204559386B5}" type="parTrans" cxnId="{F4F29E3F-F7A2-8E49-B592-BAD5A6DCA038}">
      <dgm:prSet/>
      <dgm:spPr/>
      <dgm:t>
        <a:bodyPr/>
        <a:lstStyle/>
        <a:p>
          <a:endParaRPr lang="en-GB"/>
        </a:p>
      </dgm:t>
    </dgm:pt>
    <dgm:pt modelId="{E138138A-22EB-4544-9A2D-ED8BAACE322E}" type="sibTrans" cxnId="{F4F29E3F-F7A2-8E49-B592-BAD5A6DCA038}">
      <dgm:prSet/>
      <dgm:spPr/>
      <dgm:t>
        <a:bodyPr/>
        <a:lstStyle/>
        <a:p>
          <a:endParaRPr lang="en-GB"/>
        </a:p>
      </dgm:t>
    </dgm:pt>
    <dgm:pt modelId="{BC1FD567-81BD-474F-A239-F697C7199225}">
      <dgm:prSet phldrT="[Text]"/>
      <dgm:spPr/>
      <dgm:t>
        <a:bodyPr/>
        <a:lstStyle/>
        <a:p>
          <a:r>
            <a:rPr lang="en-GB"/>
            <a:t>Analyse data</a:t>
          </a:r>
        </a:p>
      </dgm:t>
    </dgm:pt>
    <dgm:pt modelId="{D5511534-EF15-A64E-845C-2E3B1507C924}" type="parTrans" cxnId="{97FC5E0E-7F84-C449-A826-CCD49F49D02C}">
      <dgm:prSet/>
      <dgm:spPr/>
      <dgm:t>
        <a:bodyPr/>
        <a:lstStyle/>
        <a:p>
          <a:endParaRPr lang="en-GB"/>
        </a:p>
      </dgm:t>
    </dgm:pt>
    <dgm:pt modelId="{A5369550-C33F-A242-8AD9-FE0B9B12B442}" type="sibTrans" cxnId="{97FC5E0E-7F84-C449-A826-CCD49F49D02C}">
      <dgm:prSet/>
      <dgm:spPr/>
      <dgm:t>
        <a:bodyPr/>
        <a:lstStyle/>
        <a:p>
          <a:endParaRPr lang="en-GB"/>
        </a:p>
      </dgm:t>
    </dgm:pt>
    <dgm:pt modelId="{0CF2A688-2C89-9C49-BC44-2D326C64FB52}">
      <dgm:prSet/>
      <dgm:spPr/>
      <dgm:t>
        <a:bodyPr/>
        <a:lstStyle/>
        <a:p>
          <a:r>
            <a:rPr lang="en-GB"/>
            <a:t>Capture Practice as data</a:t>
          </a:r>
        </a:p>
      </dgm:t>
    </dgm:pt>
    <dgm:pt modelId="{B52BBD4F-C31D-5248-B833-B653C1F89010}" type="parTrans" cxnId="{7AF6AB54-1C53-4D1E-819B-E33C14CE85FA}">
      <dgm:prSet/>
      <dgm:spPr/>
      <dgm:t>
        <a:bodyPr/>
        <a:lstStyle/>
        <a:p>
          <a:endParaRPr lang="en-GB"/>
        </a:p>
      </dgm:t>
    </dgm:pt>
    <dgm:pt modelId="{53C72C8C-30B6-364F-A7AD-43EA7ADEEBDC}" type="sibTrans" cxnId="{7AF6AB54-1C53-4D1E-819B-E33C14CE85FA}">
      <dgm:prSet/>
      <dgm:spPr/>
      <dgm:t>
        <a:bodyPr/>
        <a:lstStyle/>
        <a:p>
          <a:endParaRPr lang="en-GB"/>
        </a:p>
      </dgm:t>
    </dgm:pt>
    <dgm:pt modelId="{1137087B-340A-584D-9939-A599A578A4E4}" type="pres">
      <dgm:prSet presAssocID="{68885A8B-0605-D04B-A279-F7AADC0AE26C}" presName="cycle" presStyleCnt="0">
        <dgm:presLayoutVars>
          <dgm:dir/>
          <dgm:resizeHandles val="exact"/>
        </dgm:presLayoutVars>
      </dgm:prSet>
      <dgm:spPr/>
    </dgm:pt>
    <dgm:pt modelId="{8EE8DA1C-EA3F-E647-AD94-6DA1E3997B42}" type="pres">
      <dgm:prSet presAssocID="{015A6B29-7110-354F-94CD-EBB1B2CC29F2}" presName="dummy" presStyleCnt="0"/>
      <dgm:spPr/>
    </dgm:pt>
    <dgm:pt modelId="{BABCDF70-CE5A-464C-A538-7815B6D2AC64}" type="pres">
      <dgm:prSet presAssocID="{015A6B29-7110-354F-94CD-EBB1B2CC29F2}" presName="node" presStyleLbl="revTx" presStyleIdx="0" presStyleCnt="6">
        <dgm:presLayoutVars>
          <dgm:bulletEnabled val="1"/>
        </dgm:presLayoutVars>
      </dgm:prSet>
      <dgm:spPr/>
    </dgm:pt>
    <dgm:pt modelId="{E7B312E2-6088-9B4B-A0A4-B5E9D25B657F}" type="pres">
      <dgm:prSet presAssocID="{E2A751BA-EC7B-9E45-B064-7F62936286FC}" presName="sibTrans" presStyleLbl="node1" presStyleIdx="0" presStyleCnt="6"/>
      <dgm:spPr/>
    </dgm:pt>
    <dgm:pt modelId="{A9E05874-9AF9-FA43-9804-C111F5991881}" type="pres">
      <dgm:prSet presAssocID="{66001DB3-D21D-FC4B-98C9-B316586F4D20}" presName="dummy" presStyleCnt="0"/>
      <dgm:spPr/>
    </dgm:pt>
    <dgm:pt modelId="{54CCED88-ECB3-E040-9544-38E79BD719F6}" type="pres">
      <dgm:prSet presAssocID="{66001DB3-D21D-FC4B-98C9-B316586F4D20}" presName="node" presStyleLbl="revTx" presStyleIdx="1" presStyleCnt="6">
        <dgm:presLayoutVars>
          <dgm:bulletEnabled val="1"/>
        </dgm:presLayoutVars>
      </dgm:prSet>
      <dgm:spPr/>
    </dgm:pt>
    <dgm:pt modelId="{29F72AAE-AB25-E442-B843-B9E58AFE5626}" type="pres">
      <dgm:prSet presAssocID="{4A51EDE4-072E-F747-9A67-5B1829623161}" presName="sibTrans" presStyleLbl="node1" presStyleIdx="1" presStyleCnt="6"/>
      <dgm:spPr/>
    </dgm:pt>
    <dgm:pt modelId="{0CDDCA9C-3598-ED42-9A09-F2AC4170C459}" type="pres">
      <dgm:prSet presAssocID="{46FF7E39-A450-974E-9FFE-4D4B315FB856}" presName="dummy" presStyleCnt="0"/>
      <dgm:spPr/>
    </dgm:pt>
    <dgm:pt modelId="{98160AAC-5F50-594B-85F4-698FF1573EEC}" type="pres">
      <dgm:prSet presAssocID="{46FF7E39-A450-974E-9FFE-4D4B315FB856}" presName="node" presStyleLbl="revTx" presStyleIdx="2" presStyleCnt="6">
        <dgm:presLayoutVars>
          <dgm:bulletEnabled val="1"/>
        </dgm:presLayoutVars>
      </dgm:prSet>
      <dgm:spPr/>
    </dgm:pt>
    <dgm:pt modelId="{20CF166A-9C29-044E-9BEE-733B3AC99021}" type="pres">
      <dgm:prSet presAssocID="{5A906E17-18FD-524A-8908-0E1D2725D261}" presName="sibTrans" presStyleLbl="node1" presStyleIdx="2" presStyleCnt="6"/>
      <dgm:spPr/>
    </dgm:pt>
    <dgm:pt modelId="{A8E41CAE-9A5F-8A4E-84AC-1C94C10F4114}" type="pres">
      <dgm:prSet presAssocID="{0CF2A688-2C89-9C49-BC44-2D326C64FB52}" presName="dummy" presStyleCnt="0"/>
      <dgm:spPr/>
    </dgm:pt>
    <dgm:pt modelId="{40145291-0D10-E042-B3CB-6A502B9E12A4}" type="pres">
      <dgm:prSet presAssocID="{0CF2A688-2C89-9C49-BC44-2D326C64FB52}" presName="node" presStyleLbl="revTx" presStyleIdx="3" presStyleCnt="6">
        <dgm:presLayoutVars>
          <dgm:bulletEnabled val="1"/>
        </dgm:presLayoutVars>
      </dgm:prSet>
      <dgm:spPr/>
    </dgm:pt>
    <dgm:pt modelId="{D008153F-2D90-CF4A-8547-4CB6EF6BED88}" type="pres">
      <dgm:prSet presAssocID="{53C72C8C-30B6-364F-A7AD-43EA7ADEEBDC}" presName="sibTrans" presStyleLbl="node1" presStyleIdx="3" presStyleCnt="6"/>
      <dgm:spPr/>
    </dgm:pt>
    <dgm:pt modelId="{DBA3AFDB-7C2E-1F4D-981D-C21CDD77B90B}" type="pres">
      <dgm:prSet presAssocID="{B254D0EB-8EFF-5F42-8A21-DDD67F6F22D9}" presName="dummy" presStyleCnt="0"/>
      <dgm:spPr/>
    </dgm:pt>
    <dgm:pt modelId="{344A7A96-DF86-5C4E-8FDA-4F01A085CC5C}" type="pres">
      <dgm:prSet presAssocID="{B254D0EB-8EFF-5F42-8A21-DDD67F6F22D9}" presName="node" presStyleLbl="revTx" presStyleIdx="4" presStyleCnt="6">
        <dgm:presLayoutVars>
          <dgm:bulletEnabled val="1"/>
        </dgm:presLayoutVars>
      </dgm:prSet>
      <dgm:spPr/>
    </dgm:pt>
    <dgm:pt modelId="{7362A58C-C263-E04E-B33E-4E21F4E1FE09}" type="pres">
      <dgm:prSet presAssocID="{E138138A-22EB-4544-9A2D-ED8BAACE322E}" presName="sibTrans" presStyleLbl="node1" presStyleIdx="4" presStyleCnt="6"/>
      <dgm:spPr/>
    </dgm:pt>
    <dgm:pt modelId="{2BAA3EB6-3A69-E149-B219-00F0E3D126FA}" type="pres">
      <dgm:prSet presAssocID="{BC1FD567-81BD-474F-A239-F697C7199225}" presName="dummy" presStyleCnt="0"/>
      <dgm:spPr/>
    </dgm:pt>
    <dgm:pt modelId="{F634852B-7E2F-3D45-9B18-68A1FF48F3C5}" type="pres">
      <dgm:prSet presAssocID="{BC1FD567-81BD-474F-A239-F697C7199225}" presName="node" presStyleLbl="revTx" presStyleIdx="5" presStyleCnt="6">
        <dgm:presLayoutVars>
          <dgm:bulletEnabled val="1"/>
        </dgm:presLayoutVars>
      </dgm:prSet>
      <dgm:spPr/>
    </dgm:pt>
    <dgm:pt modelId="{3644EA6B-B56F-FC42-B0B2-59451086FB1B}" type="pres">
      <dgm:prSet presAssocID="{A5369550-C33F-A242-8AD9-FE0B9B12B442}" presName="sibTrans" presStyleLbl="node1" presStyleIdx="5" presStyleCnt="6"/>
      <dgm:spPr/>
    </dgm:pt>
  </dgm:ptLst>
  <dgm:cxnLst>
    <dgm:cxn modelId="{86BF3C03-EA70-4B83-AAB8-69EA26042034}" type="presOf" srcId="{0CF2A688-2C89-9C49-BC44-2D326C64FB52}" destId="{40145291-0D10-E042-B3CB-6A502B9E12A4}" srcOrd="0" destOrd="0" presId="urn:microsoft.com/office/officeart/2005/8/layout/cycle1"/>
    <dgm:cxn modelId="{8E9CC608-79C7-F847-88CD-16683523934F}" type="presOf" srcId="{B254D0EB-8EFF-5F42-8A21-DDD67F6F22D9}" destId="{344A7A96-DF86-5C4E-8FDA-4F01A085CC5C}" srcOrd="0" destOrd="0" presId="urn:microsoft.com/office/officeart/2005/8/layout/cycle1"/>
    <dgm:cxn modelId="{B5DFDB0A-7390-604A-A2B3-7EF8A931E32D}" type="presOf" srcId="{66001DB3-D21D-FC4B-98C9-B316586F4D20}" destId="{54CCED88-ECB3-E040-9544-38E79BD719F6}" srcOrd="0" destOrd="0" presId="urn:microsoft.com/office/officeart/2005/8/layout/cycle1"/>
    <dgm:cxn modelId="{E334A60B-8A45-0B45-B573-D3F6530761F0}" type="presOf" srcId="{BC1FD567-81BD-474F-A239-F697C7199225}" destId="{F634852B-7E2F-3D45-9B18-68A1FF48F3C5}" srcOrd="0" destOrd="0" presId="urn:microsoft.com/office/officeart/2005/8/layout/cycle1"/>
    <dgm:cxn modelId="{97FC5E0E-7F84-C449-A826-CCD49F49D02C}" srcId="{68885A8B-0605-D04B-A279-F7AADC0AE26C}" destId="{BC1FD567-81BD-474F-A239-F697C7199225}" srcOrd="5" destOrd="0" parTransId="{D5511534-EF15-A64E-845C-2E3B1507C924}" sibTransId="{A5369550-C33F-A242-8AD9-FE0B9B12B442}"/>
    <dgm:cxn modelId="{9F201621-24B0-4F40-9699-E8473D67A9C6}" type="presOf" srcId="{4A51EDE4-072E-F747-9A67-5B1829623161}" destId="{29F72AAE-AB25-E442-B843-B9E58AFE5626}" srcOrd="0" destOrd="0" presId="urn:microsoft.com/office/officeart/2005/8/layout/cycle1"/>
    <dgm:cxn modelId="{F4F29E3F-F7A2-8E49-B592-BAD5A6DCA038}" srcId="{68885A8B-0605-D04B-A279-F7AADC0AE26C}" destId="{B254D0EB-8EFF-5F42-8A21-DDD67F6F22D9}" srcOrd="4" destOrd="0" parTransId="{F5599209-E260-2E40-9EE0-8204559386B5}" sibTransId="{E138138A-22EB-4544-9A2D-ED8BAACE322E}"/>
    <dgm:cxn modelId="{C4A0EE40-60AD-FF4C-B7B8-A34880DEA839}" srcId="{68885A8B-0605-D04B-A279-F7AADC0AE26C}" destId="{66001DB3-D21D-FC4B-98C9-B316586F4D20}" srcOrd="1" destOrd="0" parTransId="{AF97271F-9EA0-2049-A54D-D187606B0AB8}" sibTransId="{4A51EDE4-072E-F747-9A67-5B1829623161}"/>
    <dgm:cxn modelId="{07769643-D0FB-4C5B-AEC9-A5CAEA60EA00}" type="presOf" srcId="{53C72C8C-30B6-364F-A7AD-43EA7ADEEBDC}" destId="{D008153F-2D90-CF4A-8547-4CB6EF6BED88}" srcOrd="0" destOrd="0" presId="urn:microsoft.com/office/officeart/2005/8/layout/cycle1"/>
    <dgm:cxn modelId="{A1145167-83FD-1145-946F-BB530B635D88}" type="presOf" srcId="{015A6B29-7110-354F-94CD-EBB1B2CC29F2}" destId="{BABCDF70-CE5A-464C-A538-7815B6D2AC64}" srcOrd="0" destOrd="0" presId="urn:microsoft.com/office/officeart/2005/8/layout/cycle1"/>
    <dgm:cxn modelId="{788EB34C-A894-2148-B96C-F86C344B0BD4}" type="presOf" srcId="{A5369550-C33F-A242-8AD9-FE0B9B12B442}" destId="{3644EA6B-B56F-FC42-B0B2-59451086FB1B}" srcOrd="0" destOrd="0" presId="urn:microsoft.com/office/officeart/2005/8/layout/cycle1"/>
    <dgm:cxn modelId="{CEAD2E70-C7FE-A24B-9A99-29859CB8CCC2}" type="presOf" srcId="{68885A8B-0605-D04B-A279-F7AADC0AE26C}" destId="{1137087B-340A-584D-9939-A599A578A4E4}" srcOrd="0" destOrd="0" presId="urn:microsoft.com/office/officeart/2005/8/layout/cycle1"/>
    <dgm:cxn modelId="{7AF6AB54-1C53-4D1E-819B-E33C14CE85FA}" srcId="{68885A8B-0605-D04B-A279-F7AADC0AE26C}" destId="{0CF2A688-2C89-9C49-BC44-2D326C64FB52}" srcOrd="3" destOrd="0" parTransId="{B52BBD4F-C31D-5248-B833-B653C1F89010}" sibTransId="{53C72C8C-30B6-364F-A7AD-43EA7ADEEBDC}"/>
    <dgm:cxn modelId="{D88BA086-76FE-D64F-8F1D-754105BF522A}" type="presOf" srcId="{E138138A-22EB-4544-9A2D-ED8BAACE322E}" destId="{7362A58C-C263-E04E-B33E-4E21F4E1FE09}" srcOrd="0" destOrd="0" presId="urn:microsoft.com/office/officeart/2005/8/layout/cycle1"/>
    <dgm:cxn modelId="{EC0ACF8B-4C77-E345-B57C-14217749F8A6}" type="presOf" srcId="{E2A751BA-EC7B-9E45-B064-7F62936286FC}" destId="{E7B312E2-6088-9B4B-A0A4-B5E9D25B657F}" srcOrd="0" destOrd="0" presId="urn:microsoft.com/office/officeart/2005/8/layout/cycle1"/>
    <dgm:cxn modelId="{0743B195-3093-DD49-AA2A-854D7F6BBD16}" srcId="{68885A8B-0605-D04B-A279-F7AADC0AE26C}" destId="{015A6B29-7110-354F-94CD-EBB1B2CC29F2}" srcOrd="0" destOrd="0" parTransId="{A350C465-2EEC-B94E-BCEF-4EC41794E0D3}" sibTransId="{E2A751BA-EC7B-9E45-B064-7F62936286FC}"/>
    <dgm:cxn modelId="{C851F6A4-CF4A-7345-B177-F3CB712F83C0}" type="presOf" srcId="{5A906E17-18FD-524A-8908-0E1D2725D261}" destId="{20CF166A-9C29-044E-9BEE-733B3AC99021}" srcOrd="0" destOrd="0" presId="urn:microsoft.com/office/officeart/2005/8/layout/cycle1"/>
    <dgm:cxn modelId="{5F5A8AB5-4050-C542-BCDE-A7D1802A25DC}" type="presOf" srcId="{46FF7E39-A450-974E-9FFE-4D4B315FB856}" destId="{98160AAC-5F50-594B-85F4-698FF1573EEC}" srcOrd="0" destOrd="0" presId="urn:microsoft.com/office/officeart/2005/8/layout/cycle1"/>
    <dgm:cxn modelId="{8E0068D0-6CC8-F74E-BEA3-7B75BF25B65C}" srcId="{68885A8B-0605-D04B-A279-F7AADC0AE26C}" destId="{46FF7E39-A450-974E-9FFE-4D4B315FB856}" srcOrd="2" destOrd="0" parTransId="{51E7E8F6-1192-6E45-84F2-B5014BC9CFAD}" sibTransId="{5A906E17-18FD-524A-8908-0E1D2725D261}"/>
    <dgm:cxn modelId="{CFBF4332-3B29-BB44-8746-8A67FCBE810E}" type="presParOf" srcId="{1137087B-340A-584D-9939-A599A578A4E4}" destId="{8EE8DA1C-EA3F-E647-AD94-6DA1E3997B42}" srcOrd="0" destOrd="0" presId="urn:microsoft.com/office/officeart/2005/8/layout/cycle1"/>
    <dgm:cxn modelId="{80C66D5A-4A22-6640-AC18-06BD573FF3EE}" type="presParOf" srcId="{1137087B-340A-584D-9939-A599A578A4E4}" destId="{BABCDF70-CE5A-464C-A538-7815B6D2AC64}" srcOrd="1" destOrd="0" presId="urn:microsoft.com/office/officeart/2005/8/layout/cycle1"/>
    <dgm:cxn modelId="{0010F43C-C929-7B4A-9C9B-131DC673834E}" type="presParOf" srcId="{1137087B-340A-584D-9939-A599A578A4E4}" destId="{E7B312E2-6088-9B4B-A0A4-B5E9D25B657F}" srcOrd="2" destOrd="0" presId="urn:microsoft.com/office/officeart/2005/8/layout/cycle1"/>
    <dgm:cxn modelId="{FB8B5916-5775-A141-AA1E-2DFD3E7E6468}" type="presParOf" srcId="{1137087B-340A-584D-9939-A599A578A4E4}" destId="{A9E05874-9AF9-FA43-9804-C111F5991881}" srcOrd="3" destOrd="0" presId="urn:microsoft.com/office/officeart/2005/8/layout/cycle1"/>
    <dgm:cxn modelId="{B5716CC9-EFDB-CC46-9F35-111CD5D5B8CA}" type="presParOf" srcId="{1137087B-340A-584D-9939-A599A578A4E4}" destId="{54CCED88-ECB3-E040-9544-38E79BD719F6}" srcOrd="4" destOrd="0" presId="urn:microsoft.com/office/officeart/2005/8/layout/cycle1"/>
    <dgm:cxn modelId="{1675A3AA-5D58-1D4B-BE91-9245E2FA538A}" type="presParOf" srcId="{1137087B-340A-584D-9939-A599A578A4E4}" destId="{29F72AAE-AB25-E442-B843-B9E58AFE5626}" srcOrd="5" destOrd="0" presId="urn:microsoft.com/office/officeart/2005/8/layout/cycle1"/>
    <dgm:cxn modelId="{07EA89A8-8F37-794F-8563-86025A8FFAE1}" type="presParOf" srcId="{1137087B-340A-584D-9939-A599A578A4E4}" destId="{0CDDCA9C-3598-ED42-9A09-F2AC4170C459}" srcOrd="6" destOrd="0" presId="urn:microsoft.com/office/officeart/2005/8/layout/cycle1"/>
    <dgm:cxn modelId="{71D8FBFA-30F6-5A41-9158-EE246FCB9564}" type="presParOf" srcId="{1137087B-340A-584D-9939-A599A578A4E4}" destId="{98160AAC-5F50-594B-85F4-698FF1573EEC}" srcOrd="7" destOrd="0" presId="urn:microsoft.com/office/officeart/2005/8/layout/cycle1"/>
    <dgm:cxn modelId="{DE0EE888-2EC1-3745-A24E-160AE572EA7D}" type="presParOf" srcId="{1137087B-340A-584D-9939-A599A578A4E4}" destId="{20CF166A-9C29-044E-9BEE-733B3AC99021}" srcOrd="8" destOrd="0" presId="urn:microsoft.com/office/officeart/2005/8/layout/cycle1"/>
    <dgm:cxn modelId="{E275AC7E-1342-4F8D-81E1-AAB65C786176}" type="presParOf" srcId="{1137087B-340A-584D-9939-A599A578A4E4}" destId="{A8E41CAE-9A5F-8A4E-84AC-1C94C10F4114}" srcOrd="9" destOrd="0" presId="urn:microsoft.com/office/officeart/2005/8/layout/cycle1"/>
    <dgm:cxn modelId="{EA9B8B1D-44A0-4E71-995E-1A08BAD3E62C}" type="presParOf" srcId="{1137087B-340A-584D-9939-A599A578A4E4}" destId="{40145291-0D10-E042-B3CB-6A502B9E12A4}" srcOrd="10" destOrd="0" presId="urn:microsoft.com/office/officeart/2005/8/layout/cycle1"/>
    <dgm:cxn modelId="{2EBDFE80-9FC0-4DE3-89A0-5793DD778864}" type="presParOf" srcId="{1137087B-340A-584D-9939-A599A578A4E4}" destId="{D008153F-2D90-CF4A-8547-4CB6EF6BED88}" srcOrd="11" destOrd="0" presId="urn:microsoft.com/office/officeart/2005/8/layout/cycle1"/>
    <dgm:cxn modelId="{E5EDC02F-5C9B-2D49-8675-8EAF739DDA00}" type="presParOf" srcId="{1137087B-340A-584D-9939-A599A578A4E4}" destId="{DBA3AFDB-7C2E-1F4D-981D-C21CDD77B90B}" srcOrd="12" destOrd="0" presId="urn:microsoft.com/office/officeart/2005/8/layout/cycle1"/>
    <dgm:cxn modelId="{EF947E88-7139-D14B-8CCE-B405B4B8D183}" type="presParOf" srcId="{1137087B-340A-584D-9939-A599A578A4E4}" destId="{344A7A96-DF86-5C4E-8FDA-4F01A085CC5C}" srcOrd="13" destOrd="0" presId="urn:microsoft.com/office/officeart/2005/8/layout/cycle1"/>
    <dgm:cxn modelId="{5A34B68B-6260-4B45-ABBF-B204E534E8BE}" type="presParOf" srcId="{1137087B-340A-584D-9939-A599A578A4E4}" destId="{7362A58C-C263-E04E-B33E-4E21F4E1FE09}" srcOrd="14" destOrd="0" presId="urn:microsoft.com/office/officeart/2005/8/layout/cycle1"/>
    <dgm:cxn modelId="{1405E0B4-13F0-B24F-996A-F86FC839FF16}" type="presParOf" srcId="{1137087B-340A-584D-9939-A599A578A4E4}" destId="{2BAA3EB6-3A69-E149-B219-00F0E3D126FA}" srcOrd="15" destOrd="0" presId="urn:microsoft.com/office/officeart/2005/8/layout/cycle1"/>
    <dgm:cxn modelId="{D837A72B-A3B1-1840-AC04-F30E92BD6C18}" type="presParOf" srcId="{1137087B-340A-584D-9939-A599A578A4E4}" destId="{F634852B-7E2F-3D45-9B18-68A1FF48F3C5}" srcOrd="16" destOrd="0" presId="urn:microsoft.com/office/officeart/2005/8/layout/cycle1"/>
    <dgm:cxn modelId="{E9868525-1B92-634C-8DF7-7A17A7BDEE4D}" type="presParOf" srcId="{1137087B-340A-584D-9939-A599A578A4E4}" destId="{3644EA6B-B56F-FC42-B0B2-59451086FB1B}"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B863E1-81F7-B340-A5A1-EE06925EA89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6550CB54-08B0-BA4C-8E57-D4B97E9410B7}">
      <dgm:prSet/>
      <dgm:spPr/>
      <dgm:t>
        <a:bodyPr/>
        <a:lstStyle/>
        <a:p>
          <a:r>
            <a:rPr lang="en-US"/>
            <a:t>Early Medical abortion access</a:t>
          </a:r>
          <a:endParaRPr lang="en-AU"/>
        </a:p>
      </dgm:t>
    </dgm:pt>
    <dgm:pt modelId="{BAE7F514-24F1-E647-B57C-A594B51657BD}" type="parTrans" cxnId="{E7EFD85B-D96C-204B-8AC0-63AC573738FC}">
      <dgm:prSet/>
      <dgm:spPr/>
      <dgm:t>
        <a:bodyPr/>
        <a:lstStyle/>
        <a:p>
          <a:endParaRPr lang="en-GB"/>
        </a:p>
      </dgm:t>
    </dgm:pt>
    <dgm:pt modelId="{A0C6AB35-695F-1F4D-9EA6-0F0B776B544B}" type="sibTrans" cxnId="{E7EFD85B-D96C-204B-8AC0-63AC573738FC}">
      <dgm:prSet/>
      <dgm:spPr/>
      <dgm:t>
        <a:bodyPr/>
        <a:lstStyle/>
        <a:p>
          <a:endParaRPr lang="en-GB"/>
        </a:p>
      </dgm:t>
    </dgm:pt>
    <dgm:pt modelId="{333C276C-D133-9C40-967A-55B1587DD2DC}">
      <dgm:prSet/>
      <dgm:spPr/>
      <dgm:t>
        <a:bodyPr/>
        <a:lstStyle/>
        <a:p>
          <a:r>
            <a:rPr lang="en-US"/>
            <a:t>Early Medical abortion management of complications</a:t>
          </a:r>
          <a:endParaRPr lang="en-AU"/>
        </a:p>
      </dgm:t>
    </dgm:pt>
    <dgm:pt modelId="{942ECCE2-3CBC-B742-AA32-C47CF1B2A48F}" type="parTrans" cxnId="{9DE6BA8A-43A6-BA4F-B5C1-CAE3722C5779}">
      <dgm:prSet/>
      <dgm:spPr/>
      <dgm:t>
        <a:bodyPr/>
        <a:lstStyle/>
        <a:p>
          <a:endParaRPr lang="en-GB"/>
        </a:p>
      </dgm:t>
    </dgm:pt>
    <dgm:pt modelId="{4B24F461-F4B8-574B-B212-46AF235116D4}" type="sibTrans" cxnId="{9DE6BA8A-43A6-BA4F-B5C1-CAE3722C5779}">
      <dgm:prSet/>
      <dgm:spPr/>
      <dgm:t>
        <a:bodyPr/>
        <a:lstStyle/>
        <a:p>
          <a:endParaRPr lang="en-GB"/>
        </a:p>
      </dgm:t>
    </dgm:pt>
    <dgm:pt modelId="{B8D7F39F-3385-DF46-BF76-0A5A94A963D4}">
      <dgm:prSet/>
      <dgm:spPr/>
      <dgm:t>
        <a:bodyPr/>
        <a:lstStyle/>
        <a:p>
          <a:r>
            <a:rPr lang="en-US"/>
            <a:t>LARC contraception- your questions answered</a:t>
          </a:r>
          <a:endParaRPr lang="en-AU"/>
        </a:p>
      </dgm:t>
    </dgm:pt>
    <dgm:pt modelId="{4F523A81-041E-ED47-846D-DC8298F47AFB}" type="parTrans" cxnId="{C52257AC-7DA6-3641-AAD5-FDE63F1A6F0C}">
      <dgm:prSet/>
      <dgm:spPr/>
      <dgm:t>
        <a:bodyPr/>
        <a:lstStyle/>
        <a:p>
          <a:endParaRPr lang="en-GB"/>
        </a:p>
      </dgm:t>
    </dgm:pt>
    <dgm:pt modelId="{82E12893-B617-034B-BFD0-B1E577C96863}" type="sibTrans" cxnId="{C52257AC-7DA6-3641-AAD5-FDE63F1A6F0C}">
      <dgm:prSet/>
      <dgm:spPr/>
      <dgm:t>
        <a:bodyPr/>
        <a:lstStyle/>
        <a:p>
          <a:endParaRPr lang="en-GB"/>
        </a:p>
      </dgm:t>
    </dgm:pt>
    <dgm:pt modelId="{028496BD-97AA-834B-AC04-EAC7DB914E36}">
      <dgm:prSet/>
      <dgm:spPr/>
      <dgm:t>
        <a:bodyPr/>
        <a:lstStyle/>
        <a:p>
          <a:r>
            <a:rPr lang="en-US"/>
            <a:t>Heavy menstrual bleeding and pain management in primary care</a:t>
          </a:r>
          <a:endParaRPr lang="en-AU"/>
        </a:p>
      </dgm:t>
    </dgm:pt>
    <dgm:pt modelId="{D4D426A6-1BDB-A145-9C9B-3CC3FAED7B36}" type="parTrans" cxnId="{62A916F0-B2A4-E840-A6EC-FA9F6F422E73}">
      <dgm:prSet/>
      <dgm:spPr/>
      <dgm:t>
        <a:bodyPr/>
        <a:lstStyle/>
        <a:p>
          <a:endParaRPr lang="en-GB"/>
        </a:p>
      </dgm:t>
    </dgm:pt>
    <dgm:pt modelId="{907922BF-F0B2-7849-B036-8B83E3089288}" type="sibTrans" cxnId="{62A916F0-B2A4-E840-A6EC-FA9F6F422E73}">
      <dgm:prSet/>
      <dgm:spPr/>
      <dgm:t>
        <a:bodyPr/>
        <a:lstStyle/>
        <a:p>
          <a:endParaRPr lang="en-GB"/>
        </a:p>
      </dgm:t>
    </dgm:pt>
    <dgm:pt modelId="{8D174EB7-C2B6-CF44-A301-BA983EF59E51}">
      <dgm:prSet/>
      <dgm:spPr/>
      <dgm:t>
        <a:bodyPr/>
        <a:lstStyle/>
        <a:p>
          <a:r>
            <a:rPr lang="en-US"/>
            <a:t>Chronic Pelvic pain assessment and management</a:t>
          </a:r>
          <a:endParaRPr lang="en-AU"/>
        </a:p>
      </dgm:t>
    </dgm:pt>
    <dgm:pt modelId="{F4AF20EB-495E-B24D-9201-CE14CD8EA9F2}" type="parTrans" cxnId="{15317361-D4C3-8C4A-AE48-C5DFD34A5ECC}">
      <dgm:prSet/>
      <dgm:spPr/>
      <dgm:t>
        <a:bodyPr/>
        <a:lstStyle/>
        <a:p>
          <a:endParaRPr lang="en-GB"/>
        </a:p>
      </dgm:t>
    </dgm:pt>
    <dgm:pt modelId="{2B8A147F-9F4D-C940-A1EB-D4EA436F6D2E}" type="sibTrans" cxnId="{15317361-D4C3-8C4A-AE48-C5DFD34A5ECC}">
      <dgm:prSet/>
      <dgm:spPr/>
      <dgm:t>
        <a:bodyPr/>
        <a:lstStyle/>
        <a:p>
          <a:endParaRPr lang="en-GB"/>
        </a:p>
      </dgm:t>
    </dgm:pt>
    <dgm:pt modelId="{EC84D38C-45C6-B945-B239-EE5016E2F0BA}" type="pres">
      <dgm:prSet presAssocID="{86B863E1-81F7-B340-A5A1-EE06925EA891}" presName="linear" presStyleCnt="0">
        <dgm:presLayoutVars>
          <dgm:animLvl val="lvl"/>
          <dgm:resizeHandles val="exact"/>
        </dgm:presLayoutVars>
      </dgm:prSet>
      <dgm:spPr/>
    </dgm:pt>
    <dgm:pt modelId="{8F068F9A-34DE-9045-A8CB-1F374A425F72}" type="pres">
      <dgm:prSet presAssocID="{6550CB54-08B0-BA4C-8E57-D4B97E9410B7}" presName="parentText" presStyleLbl="node1" presStyleIdx="0" presStyleCnt="5">
        <dgm:presLayoutVars>
          <dgm:chMax val="0"/>
          <dgm:bulletEnabled val="1"/>
        </dgm:presLayoutVars>
      </dgm:prSet>
      <dgm:spPr/>
    </dgm:pt>
    <dgm:pt modelId="{EBF38D12-055D-514A-AB74-CBC8C491A9AC}" type="pres">
      <dgm:prSet presAssocID="{A0C6AB35-695F-1F4D-9EA6-0F0B776B544B}" presName="spacer" presStyleCnt="0"/>
      <dgm:spPr/>
    </dgm:pt>
    <dgm:pt modelId="{3C82FC55-DA9D-854B-88F7-641317288A54}" type="pres">
      <dgm:prSet presAssocID="{333C276C-D133-9C40-967A-55B1587DD2DC}" presName="parentText" presStyleLbl="node1" presStyleIdx="1" presStyleCnt="5">
        <dgm:presLayoutVars>
          <dgm:chMax val="0"/>
          <dgm:bulletEnabled val="1"/>
        </dgm:presLayoutVars>
      </dgm:prSet>
      <dgm:spPr/>
    </dgm:pt>
    <dgm:pt modelId="{ECBFF56F-650C-B646-AE0C-DCC003B66F12}" type="pres">
      <dgm:prSet presAssocID="{4B24F461-F4B8-574B-B212-46AF235116D4}" presName="spacer" presStyleCnt="0"/>
      <dgm:spPr/>
    </dgm:pt>
    <dgm:pt modelId="{B7B65452-E8F9-2A40-A866-3DEA334FB4C6}" type="pres">
      <dgm:prSet presAssocID="{B8D7F39F-3385-DF46-BF76-0A5A94A963D4}" presName="parentText" presStyleLbl="node1" presStyleIdx="2" presStyleCnt="5">
        <dgm:presLayoutVars>
          <dgm:chMax val="0"/>
          <dgm:bulletEnabled val="1"/>
        </dgm:presLayoutVars>
      </dgm:prSet>
      <dgm:spPr/>
    </dgm:pt>
    <dgm:pt modelId="{5365BE7C-7954-8140-A208-7B3E1BE30BBA}" type="pres">
      <dgm:prSet presAssocID="{82E12893-B617-034B-BFD0-B1E577C96863}" presName="spacer" presStyleCnt="0"/>
      <dgm:spPr/>
    </dgm:pt>
    <dgm:pt modelId="{B12787DB-A13D-FE47-A65A-BC1BD890B851}" type="pres">
      <dgm:prSet presAssocID="{028496BD-97AA-834B-AC04-EAC7DB914E36}" presName="parentText" presStyleLbl="node1" presStyleIdx="3" presStyleCnt="5">
        <dgm:presLayoutVars>
          <dgm:chMax val="0"/>
          <dgm:bulletEnabled val="1"/>
        </dgm:presLayoutVars>
      </dgm:prSet>
      <dgm:spPr/>
    </dgm:pt>
    <dgm:pt modelId="{2F9F4B8E-8B87-0543-AAEA-5ACDA3D37F62}" type="pres">
      <dgm:prSet presAssocID="{907922BF-F0B2-7849-B036-8B83E3089288}" presName="spacer" presStyleCnt="0"/>
      <dgm:spPr/>
    </dgm:pt>
    <dgm:pt modelId="{9226D1C3-04B8-FE41-8189-8121EC588353}" type="pres">
      <dgm:prSet presAssocID="{8D174EB7-C2B6-CF44-A301-BA983EF59E51}" presName="parentText" presStyleLbl="node1" presStyleIdx="4" presStyleCnt="5">
        <dgm:presLayoutVars>
          <dgm:chMax val="0"/>
          <dgm:bulletEnabled val="1"/>
        </dgm:presLayoutVars>
      </dgm:prSet>
      <dgm:spPr/>
    </dgm:pt>
  </dgm:ptLst>
  <dgm:cxnLst>
    <dgm:cxn modelId="{CAA10A03-5322-104D-8BD1-9CF2EE319604}" type="presOf" srcId="{8D174EB7-C2B6-CF44-A301-BA983EF59E51}" destId="{9226D1C3-04B8-FE41-8189-8121EC588353}" srcOrd="0" destOrd="0" presId="urn:microsoft.com/office/officeart/2005/8/layout/vList2"/>
    <dgm:cxn modelId="{E7EFD85B-D96C-204B-8AC0-63AC573738FC}" srcId="{86B863E1-81F7-B340-A5A1-EE06925EA891}" destId="{6550CB54-08B0-BA4C-8E57-D4B97E9410B7}" srcOrd="0" destOrd="0" parTransId="{BAE7F514-24F1-E647-B57C-A594B51657BD}" sibTransId="{A0C6AB35-695F-1F4D-9EA6-0F0B776B544B}"/>
    <dgm:cxn modelId="{15317361-D4C3-8C4A-AE48-C5DFD34A5ECC}" srcId="{86B863E1-81F7-B340-A5A1-EE06925EA891}" destId="{8D174EB7-C2B6-CF44-A301-BA983EF59E51}" srcOrd="4" destOrd="0" parTransId="{F4AF20EB-495E-B24D-9201-CE14CD8EA9F2}" sibTransId="{2B8A147F-9F4D-C940-A1EB-D4EA436F6D2E}"/>
    <dgm:cxn modelId="{F53B9B56-726E-BC4F-8656-32F0098552F1}" type="presOf" srcId="{B8D7F39F-3385-DF46-BF76-0A5A94A963D4}" destId="{B7B65452-E8F9-2A40-A866-3DEA334FB4C6}" srcOrd="0" destOrd="0" presId="urn:microsoft.com/office/officeart/2005/8/layout/vList2"/>
    <dgm:cxn modelId="{9DE6BA8A-43A6-BA4F-B5C1-CAE3722C5779}" srcId="{86B863E1-81F7-B340-A5A1-EE06925EA891}" destId="{333C276C-D133-9C40-967A-55B1587DD2DC}" srcOrd="1" destOrd="0" parTransId="{942ECCE2-3CBC-B742-AA32-C47CF1B2A48F}" sibTransId="{4B24F461-F4B8-574B-B212-46AF235116D4}"/>
    <dgm:cxn modelId="{789C5EA6-C515-5F4A-ADEF-DA7833893D6E}" type="presOf" srcId="{333C276C-D133-9C40-967A-55B1587DD2DC}" destId="{3C82FC55-DA9D-854B-88F7-641317288A54}" srcOrd="0" destOrd="0" presId="urn:microsoft.com/office/officeart/2005/8/layout/vList2"/>
    <dgm:cxn modelId="{C52257AC-7DA6-3641-AAD5-FDE63F1A6F0C}" srcId="{86B863E1-81F7-B340-A5A1-EE06925EA891}" destId="{B8D7F39F-3385-DF46-BF76-0A5A94A963D4}" srcOrd="2" destOrd="0" parTransId="{4F523A81-041E-ED47-846D-DC8298F47AFB}" sibTransId="{82E12893-B617-034B-BFD0-B1E577C96863}"/>
    <dgm:cxn modelId="{22D641BB-E43F-7C44-95C5-A7D3ED67F8BF}" type="presOf" srcId="{6550CB54-08B0-BA4C-8E57-D4B97E9410B7}" destId="{8F068F9A-34DE-9045-A8CB-1F374A425F72}" srcOrd="0" destOrd="0" presId="urn:microsoft.com/office/officeart/2005/8/layout/vList2"/>
    <dgm:cxn modelId="{514E2DBC-4C42-7946-945C-B3924817B771}" type="presOf" srcId="{028496BD-97AA-834B-AC04-EAC7DB914E36}" destId="{B12787DB-A13D-FE47-A65A-BC1BD890B851}" srcOrd="0" destOrd="0" presId="urn:microsoft.com/office/officeart/2005/8/layout/vList2"/>
    <dgm:cxn modelId="{F6460FF0-8101-CE4E-AAEB-8DEB497CFDD3}" type="presOf" srcId="{86B863E1-81F7-B340-A5A1-EE06925EA891}" destId="{EC84D38C-45C6-B945-B239-EE5016E2F0BA}" srcOrd="0" destOrd="0" presId="urn:microsoft.com/office/officeart/2005/8/layout/vList2"/>
    <dgm:cxn modelId="{62A916F0-B2A4-E840-A6EC-FA9F6F422E73}" srcId="{86B863E1-81F7-B340-A5A1-EE06925EA891}" destId="{028496BD-97AA-834B-AC04-EAC7DB914E36}" srcOrd="3" destOrd="0" parTransId="{D4D426A6-1BDB-A145-9C9B-3CC3FAED7B36}" sibTransId="{907922BF-F0B2-7849-B036-8B83E3089288}"/>
    <dgm:cxn modelId="{6CD658A8-BE8B-E44A-8ECF-1691733B21F7}" type="presParOf" srcId="{EC84D38C-45C6-B945-B239-EE5016E2F0BA}" destId="{8F068F9A-34DE-9045-A8CB-1F374A425F72}" srcOrd="0" destOrd="0" presId="urn:microsoft.com/office/officeart/2005/8/layout/vList2"/>
    <dgm:cxn modelId="{B6D3A617-ACC4-F64B-89A1-B181F4FCF853}" type="presParOf" srcId="{EC84D38C-45C6-B945-B239-EE5016E2F0BA}" destId="{EBF38D12-055D-514A-AB74-CBC8C491A9AC}" srcOrd="1" destOrd="0" presId="urn:microsoft.com/office/officeart/2005/8/layout/vList2"/>
    <dgm:cxn modelId="{1807062C-0B44-DD44-9835-4C91B4112247}" type="presParOf" srcId="{EC84D38C-45C6-B945-B239-EE5016E2F0BA}" destId="{3C82FC55-DA9D-854B-88F7-641317288A54}" srcOrd="2" destOrd="0" presId="urn:microsoft.com/office/officeart/2005/8/layout/vList2"/>
    <dgm:cxn modelId="{BF0592AF-5EAD-D742-B64E-EE1B91E7149E}" type="presParOf" srcId="{EC84D38C-45C6-B945-B239-EE5016E2F0BA}" destId="{ECBFF56F-650C-B646-AE0C-DCC003B66F12}" srcOrd="3" destOrd="0" presId="urn:microsoft.com/office/officeart/2005/8/layout/vList2"/>
    <dgm:cxn modelId="{394C3FF6-A4D6-C94C-8AF3-71B83194BAD4}" type="presParOf" srcId="{EC84D38C-45C6-B945-B239-EE5016E2F0BA}" destId="{B7B65452-E8F9-2A40-A866-3DEA334FB4C6}" srcOrd="4" destOrd="0" presId="urn:microsoft.com/office/officeart/2005/8/layout/vList2"/>
    <dgm:cxn modelId="{940138D3-0E70-5C41-982A-625277B049F8}" type="presParOf" srcId="{EC84D38C-45C6-B945-B239-EE5016E2F0BA}" destId="{5365BE7C-7954-8140-A208-7B3E1BE30BBA}" srcOrd="5" destOrd="0" presId="urn:microsoft.com/office/officeart/2005/8/layout/vList2"/>
    <dgm:cxn modelId="{FEA9C489-364C-7248-A8D3-487DFF25725D}" type="presParOf" srcId="{EC84D38C-45C6-B945-B239-EE5016E2F0BA}" destId="{B12787DB-A13D-FE47-A65A-BC1BD890B851}" srcOrd="6" destOrd="0" presId="urn:microsoft.com/office/officeart/2005/8/layout/vList2"/>
    <dgm:cxn modelId="{9BD96ACB-3743-294C-AEF1-ACBF0AD59B4B}" type="presParOf" srcId="{EC84D38C-45C6-B945-B239-EE5016E2F0BA}" destId="{2F9F4B8E-8B87-0543-AAEA-5ACDA3D37F62}" srcOrd="7" destOrd="0" presId="urn:microsoft.com/office/officeart/2005/8/layout/vList2"/>
    <dgm:cxn modelId="{85ACA0B3-CB4C-D945-9493-09836737FABB}" type="presParOf" srcId="{EC84D38C-45C6-B945-B239-EE5016E2F0BA}" destId="{9226D1C3-04B8-FE41-8189-8121EC58835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A0AF8-CA9C-F741-AD8F-805C455DA206}">
      <dsp:nvSpPr>
        <dsp:cNvPr id="0" name=""/>
        <dsp:cNvSpPr/>
      </dsp:nvSpPr>
      <dsp:spPr>
        <a:xfrm>
          <a:off x="5775" y="0"/>
          <a:ext cx="2026526" cy="450056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Session 1-Policy/Problem ECHO</a:t>
          </a:r>
        </a:p>
      </dsp:txBody>
      <dsp:txXfrm>
        <a:off x="5775" y="0"/>
        <a:ext cx="2026526" cy="1350168"/>
      </dsp:txXfrm>
    </dsp:sp>
    <dsp:sp modelId="{6668D230-2344-614A-AE77-04B2BD058A9C}">
      <dsp:nvSpPr>
        <dsp:cNvPr id="0" name=""/>
        <dsp:cNvSpPr/>
      </dsp:nvSpPr>
      <dsp:spPr>
        <a:xfrm>
          <a:off x="208427" y="1350553"/>
          <a:ext cx="1621220" cy="88418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STI Strategy</a:t>
          </a:r>
        </a:p>
      </dsp:txBody>
      <dsp:txXfrm>
        <a:off x="234324" y="1376450"/>
        <a:ext cx="1569426" cy="832386"/>
      </dsp:txXfrm>
    </dsp:sp>
    <dsp:sp modelId="{4598A15F-039A-8342-AC22-DE93C0A72F55}">
      <dsp:nvSpPr>
        <dsp:cNvPr id="0" name=""/>
        <dsp:cNvSpPr/>
      </dsp:nvSpPr>
      <dsp:spPr>
        <a:xfrm>
          <a:off x="208427" y="2370761"/>
          <a:ext cx="1621220" cy="884180"/>
        </a:xfrm>
        <a:prstGeom prst="roundRect">
          <a:avLst>
            <a:gd name="adj" fmla="val 10000"/>
          </a:avLst>
        </a:prstGeom>
        <a:solidFill>
          <a:schemeClr val="accent5">
            <a:hueOff val="-482753"/>
            <a:satOff val="-1244"/>
            <a:lumOff val="-8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Principles of prevention, testing, treatment and care</a:t>
          </a:r>
        </a:p>
      </dsp:txBody>
      <dsp:txXfrm>
        <a:off x="234324" y="2396658"/>
        <a:ext cx="1569426" cy="832386"/>
      </dsp:txXfrm>
    </dsp:sp>
    <dsp:sp modelId="{6B24A6C1-E729-B642-93B8-B3E73C068455}">
      <dsp:nvSpPr>
        <dsp:cNvPr id="0" name=""/>
        <dsp:cNvSpPr/>
      </dsp:nvSpPr>
      <dsp:spPr>
        <a:xfrm>
          <a:off x="208427" y="3390969"/>
          <a:ext cx="1621220" cy="884180"/>
        </a:xfrm>
        <a:prstGeom prst="roundRect">
          <a:avLst>
            <a:gd name="adj" fmla="val 10000"/>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Cascade of care- patient care continuum</a:t>
          </a:r>
        </a:p>
      </dsp:txBody>
      <dsp:txXfrm>
        <a:off x="234324" y="3416866"/>
        <a:ext cx="1569426" cy="832386"/>
      </dsp:txXfrm>
    </dsp:sp>
    <dsp:sp modelId="{6A064BC9-D042-884A-86E5-CBEE40268252}">
      <dsp:nvSpPr>
        <dsp:cNvPr id="0" name=""/>
        <dsp:cNvSpPr/>
      </dsp:nvSpPr>
      <dsp:spPr>
        <a:xfrm>
          <a:off x="2184290" y="0"/>
          <a:ext cx="2026526" cy="450056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Session 2- Data ECHO</a:t>
          </a:r>
        </a:p>
      </dsp:txBody>
      <dsp:txXfrm>
        <a:off x="2184290" y="0"/>
        <a:ext cx="2026526" cy="1350168"/>
      </dsp:txXfrm>
    </dsp:sp>
    <dsp:sp modelId="{E8C197C2-9197-0146-8103-6C0E88765199}">
      <dsp:nvSpPr>
        <dsp:cNvPr id="0" name=""/>
        <dsp:cNvSpPr/>
      </dsp:nvSpPr>
      <dsp:spPr>
        <a:xfrm>
          <a:off x="2386943" y="1350553"/>
          <a:ext cx="1621220" cy="884180"/>
        </a:xfrm>
        <a:prstGeom prst="roundRect">
          <a:avLst>
            <a:gd name="adj" fmla="val 10000"/>
          </a:avLst>
        </a:prstGeom>
        <a:solidFill>
          <a:schemeClr val="accent5">
            <a:hueOff val="-1448259"/>
            <a:satOff val="-3733"/>
            <a:lumOff val="-25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Routinely collected EMR data</a:t>
          </a:r>
        </a:p>
      </dsp:txBody>
      <dsp:txXfrm>
        <a:off x="2412840" y="1376450"/>
        <a:ext cx="1569426" cy="832386"/>
      </dsp:txXfrm>
    </dsp:sp>
    <dsp:sp modelId="{7FB78958-500B-0A46-A76E-F89593693562}">
      <dsp:nvSpPr>
        <dsp:cNvPr id="0" name=""/>
        <dsp:cNvSpPr/>
      </dsp:nvSpPr>
      <dsp:spPr>
        <a:xfrm>
          <a:off x="2386943" y="2370761"/>
          <a:ext cx="1621220" cy="884180"/>
        </a:xfrm>
        <a:prstGeom prst="roundRect">
          <a:avLst>
            <a:gd name="adj" fmla="val 10000"/>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POLAR walkthrough</a:t>
          </a:r>
        </a:p>
      </dsp:txBody>
      <dsp:txXfrm>
        <a:off x="2412840" y="2396658"/>
        <a:ext cx="1569426" cy="832386"/>
      </dsp:txXfrm>
    </dsp:sp>
    <dsp:sp modelId="{42077F11-0837-984A-B695-FB7DAD127F5A}">
      <dsp:nvSpPr>
        <dsp:cNvPr id="0" name=""/>
        <dsp:cNvSpPr/>
      </dsp:nvSpPr>
      <dsp:spPr>
        <a:xfrm>
          <a:off x="2386943" y="3390969"/>
          <a:ext cx="1621220" cy="884180"/>
        </a:xfrm>
        <a:prstGeom prst="roundRect">
          <a:avLst>
            <a:gd name="adj" fmla="val 10000"/>
          </a:avLst>
        </a:prstGeom>
        <a:solidFill>
          <a:schemeClr val="accent5">
            <a:hueOff val="-2413765"/>
            <a:satOff val="-6221"/>
            <a:lumOff val="-4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Reviewing Performance</a:t>
          </a:r>
        </a:p>
      </dsp:txBody>
      <dsp:txXfrm>
        <a:off x="2412840" y="3416866"/>
        <a:ext cx="1569426" cy="832386"/>
      </dsp:txXfrm>
    </dsp:sp>
    <dsp:sp modelId="{654740A0-985E-7D46-9497-D83E86F60A91}">
      <dsp:nvSpPr>
        <dsp:cNvPr id="0" name=""/>
        <dsp:cNvSpPr/>
      </dsp:nvSpPr>
      <dsp:spPr>
        <a:xfrm>
          <a:off x="4362805" y="0"/>
          <a:ext cx="2026526" cy="450056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Session 3-Knowledge ECHO</a:t>
          </a:r>
        </a:p>
      </dsp:txBody>
      <dsp:txXfrm>
        <a:off x="4362805" y="0"/>
        <a:ext cx="2026526" cy="1350168"/>
      </dsp:txXfrm>
    </dsp:sp>
    <dsp:sp modelId="{A5FE7DF4-ED21-A34B-835E-C232FF93E602}">
      <dsp:nvSpPr>
        <dsp:cNvPr id="0" name=""/>
        <dsp:cNvSpPr/>
      </dsp:nvSpPr>
      <dsp:spPr>
        <a:xfrm>
          <a:off x="4565458" y="1350553"/>
          <a:ext cx="1621220" cy="884180"/>
        </a:xfrm>
        <a:prstGeom prst="roundRect">
          <a:avLst>
            <a:gd name="adj" fmla="val 10000"/>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Common presentations- Infected IUDs</a:t>
          </a:r>
        </a:p>
      </dsp:txBody>
      <dsp:txXfrm>
        <a:off x="4591355" y="1376450"/>
        <a:ext cx="1569426" cy="832386"/>
      </dsp:txXfrm>
    </dsp:sp>
    <dsp:sp modelId="{2342A102-E501-1346-93D8-F361A2BE2795}">
      <dsp:nvSpPr>
        <dsp:cNvPr id="0" name=""/>
        <dsp:cNvSpPr/>
      </dsp:nvSpPr>
      <dsp:spPr>
        <a:xfrm>
          <a:off x="4565458" y="2370761"/>
          <a:ext cx="1621220" cy="884180"/>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Best evidence and clinical guidelines</a:t>
          </a:r>
        </a:p>
      </dsp:txBody>
      <dsp:txXfrm>
        <a:off x="4591355" y="2396658"/>
        <a:ext cx="1569426" cy="832386"/>
      </dsp:txXfrm>
    </dsp:sp>
    <dsp:sp modelId="{951F9333-9555-B747-B0ED-5F6DA71DEE1A}">
      <dsp:nvSpPr>
        <dsp:cNvPr id="0" name=""/>
        <dsp:cNvSpPr/>
      </dsp:nvSpPr>
      <dsp:spPr>
        <a:xfrm>
          <a:off x="4565458" y="3390969"/>
          <a:ext cx="1621220" cy="884180"/>
        </a:xfrm>
        <a:prstGeom prst="roundRect">
          <a:avLst>
            <a:gd name="adj" fmla="val 10000"/>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In practice</a:t>
          </a:r>
        </a:p>
      </dsp:txBody>
      <dsp:txXfrm>
        <a:off x="4591355" y="3416866"/>
        <a:ext cx="1569426" cy="832386"/>
      </dsp:txXfrm>
    </dsp:sp>
    <dsp:sp modelId="{A1782756-71AB-6040-8A24-9AECAE20E460}">
      <dsp:nvSpPr>
        <dsp:cNvPr id="0" name=""/>
        <dsp:cNvSpPr/>
      </dsp:nvSpPr>
      <dsp:spPr>
        <a:xfrm>
          <a:off x="6541321" y="0"/>
          <a:ext cx="2026526" cy="450056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Session 4-Knowledge ECHO</a:t>
          </a:r>
        </a:p>
      </dsp:txBody>
      <dsp:txXfrm>
        <a:off x="6541321" y="0"/>
        <a:ext cx="2026526" cy="1350168"/>
      </dsp:txXfrm>
    </dsp:sp>
    <dsp:sp modelId="{BB2B07C4-E5A6-6144-98CB-E68A85CB7CD4}">
      <dsp:nvSpPr>
        <dsp:cNvPr id="0" name=""/>
        <dsp:cNvSpPr/>
      </dsp:nvSpPr>
      <dsp:spPr>
        <a:xfrm>
          <a:off x="6743974" y="1350553"/>
          <a:ext cx="1621220" cy="884180"/>
        </a:xfrm>
        <a:prstGeom prst="roundRect">
          <a:avLst>
            <a:gd name="adj" fmla="val 10000"/>
          </a:avLst>
        </a:prstGeom>
        <a:solidFill>
          <a:schemeClr val="accent5">
            <a:hueOff val="-4344777"/>
            <a:satOff val="-11198"/>
            <a:lumOff val="-75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Changes in the STI guidelines in relation to STI testing, treatment care</a:t>
          </a:r>
        </a:p>
      </dsp:txBody>
      <dsp:txXfrm>
        <a:off x="6769871" y="1376450"/>
        <a:ext cx="1569426" cy="832386"/>
      </dsp:txXfrm>
    </dsp:sp>
    <dsp:sp modelId="{10755A1F-0A6A-E54A-A473-D033CE1E05D5}">
      <dsp:nvSpPr>
        <dsp:cNvPr id="0" name=""/>
        <dsp:cNvSpPr/>
      </dsp:nvSpPr>
      <dsp:spPr>
        <a:xfrm>
          <a:off x="6743974" y="2370761"/>
          <a:ext cx="1621220" cy="884180"/>
        </a:xfrm>
        <a:prstGeom prst="roundRect">
          <a:avLst>
            <a:gd name="adj" fmla="val 10000"/>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Management of Chlamydia with Doxycycline v Azithromycin</a:t>
          </a:r>
        </a:p>
      </dsp:txBody>
      <dsp:txXfrm>
        <a:off x="6769871" y="2396658"/>
        <a:ext cx="1569426" cy="832386"/>
      </dsp:txXfrm>
    </dsp:sp>
    <dsp:sp modelId="{882A1640-75A6-9945-B4C6-8C45DA63540F}">
      <dsp:nvSpPr>
        <dsp:cNvPr id="0" name=""/>
        <dsp:cNvSpPr/>
      </dsp:nvSpPr>
      <dsp:spPr>
        <a:xfrm>
          <a:off x="6743974" y="3390969"/>
          <a:ext cx="1621220" cy="884180"/>
        </a:xfrm>
        <a:prstGeom prst="roundRect">
          <a:avLst>
            <a:gd name="adj" fmla="val 10000"/>
          </a:avLst>
        </a:prstGeom>
        <a:solidFill>
          <a:schemeClr val="accent5">
            <a:hueOff val="-5310283"/>
            <a:satOff val="-13686"/>
            <a:lumOff val="-92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Introduction of annual Syphilis and HIV testing </a:t>
          </a:r>
        </a:p>
      </dsp:txBody>
      <dsp:txXfrm>
        <a:off x="6769871" y="3416866"/>
        <a:ext cx="1569426" cy="832386"/>
      </dsp:txXfrm>
    </dsp:sp>
    <dsp:sp modelId="{C5180FC2-2DCF-1B47-A4CE-817880D52B64}">
      <dsp:nvSpPr>
        <dsp:cNvPr id="0" name=""/>
        <dsp:cNvSpPr/>
      </dsp:nvSpPr>
      <dsp:spPr>
        <a:xfrm>
          <a:off x="8719836" y="0"/>
          <a:ext cx="2026526" cy="450056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Session 5-Change ECHO </a:t>
          </a:r>
        </a:p>
      </dsp:txBody>
      <dsp:txXfrm>
        <a:off x="8719836" y="0"/>
        <a:ext cx="2026526" cy="1350168"/>
      </dsp:txXfrm>
    </dsp:sp>
    <dsp:sp modelId="{EC04C8EC-0B27-264A-92EF-20A443770247}">
      <dsp:nvSpPr>
        <dsp:cNvPr id="0" name=""/>
        <dsp:cNvSpPr/>
      </dsp:nvSpPr>
      <dsp:spPr>
        <a:xfrm>
          <a:off x="8922489" y="1350553"/>
          <a:ext cx="1621220" cy="884180"/>
        </a:xfrm>
        <a:prstGeom prst="roundRect">
          <a:avLst>
            <a:gd name="adj" fmla="val 10000"/>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Review of STI sprint</a:t>
          </a:r>
        </a:p>
      </dsp:txBody>
      <dsp:txXfrm>
        <a:off x="8948386" y="1376450"/>
        <a:ext cx="1569426" cy="832386"/>
      </dsp:txXfrm>
    </dsp:sp>
    <dsp:sp modelId="{514ECB87-E0D2-A947-85D7-D72236EB961A}">
      <dsp:nvSpPr>
        <dsp:cNvPr id="0" name=""/>
        <dsp:cNvSpPr/>
      </dsp:nvSpPr>
      <dsp:spPr>
        <a:xfrm>
          <a:off x="8922489" y="2370761"/>
          <a:ext cx="1621220" cy="884180"/>
        </a:xfrm>
        <a:prstGeom prst="roundRect">
          <a:avLst>
            <a:gd name="adj" fmla="val 10000"/>
          </a:avLst>
        </a:prstGeom>
        <a:solidFill>
          <a:schemeClr val="accent5">
            <a:hueOff val="-6275789"/>
            <a:satOff val="-16175"/>
            <a:lumOff val="-109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Demo outputs </a:t>
          </a:r>
        </a:p>
      </dsp:txBody>
      <dsp:txXfrm>
        <a:off x="8948386" y="2396658"/>
        <a:ext cx="1569426" cy="832386"/>
      </dsp:txXfrm>
    </dsp:sp>
    <dsp:sp modelId="{9CA3D711-E1FD-0B43-A676-EAB95327F33F}">
      <dsp:nvSpPr>
        <dsp:cNvPr id="0" name=""/>
        <dsp:cNvSpPr/>
      </dsp:nvSpPr>
      <dsp:spPr>
        <a:xfrm>
          <a:off x="8922489" y="3390969"/>
          <a:ext cx="1621220" cy="88418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Responding to common problems raised by cases</a:t>
          </a:r>
        </a:p>
      </dsp:txBody>
      <dsp:txXfrm>
        <a:off x="8948386" y="3416866"/>
        <a:ext cx="1569426" cy="8323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CDF70-CE5A-464C-A538-7815B6D2AC64}">
      <dsp:nvSpPr>
        <dsp:cNvPr id="0" name=""/>
        <dsp:cNvSpPr/>
      </dsp:nvSpPr>
      <dsp:spPr>
        <a:xfrm>
          <a:off x="5942523" y="10514"/>
          <a:ext cx="921386" cy="921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Interpret results</a:t>
          </a:r>
        </a:p>
      </dsp:txBody>
      <dsp:txXfrm>
        <a:off x="5942523" y="10514"/>
        <a:ext cx="921386" cy="921386"/>
      </dsp:txXfrm>
    </dsp:sp>
    <dsp:sp modelId="{E7B312E2-6088-9B4B-A0A4-B5E9D25B657F}">
      <dsp:nvSpPr>
        <dsp:cNvPr id="0" name=""/>
        <dsp:cNvSpPr/>
      </dsp:nvSpPr>
      <dsp:spPr>
        <a:xfrm>
          <a:off x="3127129" y="1341"/>
          <a:ext cx="4497878" cy="4497878"/>
        </a:xfrm>
        <a:prstGeom prst="circularArrow">
          <a:avLst>
            <a:gd name="adj1" fmla="val 3995"/>
            <a:gd name="adj2" fmla="val 250612"/>
            <a:gd name="adj3" fmla="val 20571831"/>
            <a:gd name="adj4" fmla="val 18984432"/>
            <a:gd name="adj5" fmla="val 46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CCED88-ECB3-E040-9544-38E79BD719F6}">
      <dsp:nvSpPr>
        <dsp:cNvPr id="0" name=""/>
        <dsp:cNvSpPr/>
      </dsp:nvSpPr>
      <dsp:spPr>
        <a:xfrm>
          <a:off x="6969671" y="1789587"/>
          <a:ext cx="921386" cy="921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Design  Intervention</a:t>
          </a:r>
        </a:p>
      </dsp:txBody>
      <dsp:txXfrm>
        <a:off x="6969671" y="1789587"/>
        <a:ext cx="921386" cy="921386"/>
      </dsp:txXfrm>
    </dsp:sp>
    <dsp:sp modelId="{29F72AAE-AB25-E442-B843-B9E58AFE5626}">
      <dsp:nvSpPr>
        <dsp:cNvPr id="0" name=""/>
        <dsp:cNvSpPr/>
      </dsp:nvSpPr>
      <dsp:spPr>
        <a:xfrm>
          <a:off x="3127129" y="1341"/>
          <a:ext cx="4497878" cy="4497878"/>
        </a:xfrm>
        <a:prstGeom prst="circularArrow">
          <a:avLst>
            <a:gd name="adj1" fmla="val 3995"/>
            <a:gd name="adj2" fmla="val 250612"/>
            <a:gd name="adj3" fmla="val 2364956"/>
            <a:gd name="adj4" fmla="val 777557"/>
            <a:gd name="adj5" fmla="val 46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160AAC-5F50-594B-85F4-698FF1573EEC}">
      <dsp:nvSpPr>
        <dsp:cNvPr id="0" name=""/>
        <dsp:cNvSpPr/>
      </dsp:nvSpPr>
      <dsp:spPr>
        <a:xfrm>
          <a:off x="5942523" y="3568660"/>
          <a:ext cx="921386" cy="921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Take action</a:t>
          </a:r>
        </a:p>
      </dsp:txBody>
      <dsp:txXfrm>
        <a:off x="5942523" y="3568660"/>
        <a:ext cx="921386" cy="921386"/>
      </dsp:txXfrm>
    </dsp:sp>
    <dsp:sp modelId="{20CF166A-9C29-044E-9BEE-733B3AC99021}">
      <dsp:nvSpPr>
        <dsp:cNvPr id="0" name=""/>
        <dsp:cNvSpPr/>
      </dsp:nvSpPr>
      <dsp:spPr>
        <a:xfrm>
          <a:off x="3127129" y="1341"/>
          <a:ext cx="4497878" cy="4497878"/>
        </a:xfrm>
        <a:prstGeom prst="circularArrow">
          <a:avLst>
            <a:gd name="adj1" fmla="val 3995"/>
            <a:gd name="adj2" fmla="val 250612"/>
            <a:gd name="adj3" fmla="val 6109760"/>
            <a:gd name="adj4" fmla="val 4439628"/>
            <a:gd name="adj5" fmla="val 46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45291-0D10-E042-B3CB-6A502B9E12A4}">
      <dsp:nvSpPr>
        <dsp:cNvPr id="0" name=""/>
        <dsp:cNvSpPr/>
      </dsp:nvSpPr>
      <dsp:spPr>
        <a:xfrm>
          <a:off x="3888227" y="3568660"/>
          <a:ext cx="921386" cy="921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Capture Practice as data</a:t>
          </a:r>
        </a:p>
      </dsp:txBody>
      <dsp:txXfrm>
        <a:off x="3888227" y="3568660"/>
        <a:ext cx="921386" cy="921386"/>
      </dsp:txXfrm>
    </dsp:sp>
    <dsp:sp modelId="{D008153F-2D90-CF4A-8547-4CB6EF6BED88}">
      <dsp:nvSpPr>
        <dsp:cNvPr id="0" name=""/>
        <dsp:cNvSpPr/>
      </dsp:nvSpPr>
      <dsp:spPr>
        <a:xfrm>
          <a:off x="3127129" y="1341"/>
          <a:ext cx="4497878" cy="4497878"/>
        </a:xfrm>
        <a:prstGeom prst="circularArrow">
          <a:avLst>
            <a:gd name="adj1" fmla="val 3995"/>
            <a:gd name="adj2" fmla="val 250612"/>
            <a:gd name="adj3" fmla="val 9771831"/>
            <a:gd name="adj4" fmla="val 8184432"/>
            <a:gd name="adj5" fmla="val 46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4A7A96-DF86-5C4E-8FDA-4F01A085CC5C}">
      <dsp:nvSpPr>
        <dsp:cNvPr id="0" name=""/>
        <dsp:cNvSpPr/>
      </dsp:nvSpPr>
      <dsp:spPr>
        <a:xfrm>
          <a:off x="2861079" y="1789587"/>
          <a:ext cx="921386" cy="921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Assemble data</a:t>
          </a:r>
        </a:p>
      </dsp:txBody>
      <dsp:txXfrm>
        <a:off x="2861079" y="1789587"/>
        <a:ext cx="921386" cy="921386"/>
      </dsp:txXfrm>
    </dsp:sp>
    <dsp:sp modelId="{7362A58C-C263-E04E-B33E-4E21F4E1FE09}">
      <dsp:nvSpPr>
        <dsp:cNvPr id="0" name=""/>
        <dsp:cNvSpPr/>
      </dsp:nvSpPr>
      <dsp:spPr>
        <a:xfrm>
          <a:off x="3127129" y="1341"/>
          <a:ext cx="4497878" cy="4497878"/>
        </a:xfrm>
        <a:prstGeom prst="circularArrow">
          <a:avLst>
            <a:gd name="adj1" fmla="val 3995"/>
            <a:gd name="adj2" fmla="val 250612"/>
            <a:gd name="adj3" fmla="val 13164956"/>
            <a:gd name="adj4" fmla="val 11577557"/>
            <a:gd name="adj5" fmla="val 46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4852B-7E2F-3D45-9B18-68A1FF48F3C5}">
      <dsp:nvSpPr>
        <dsp:cNvPr id="0" name=""/>
        <dsp:cNvSpPr/>
      </dsp:nvSpPr>
      <dsp:spPr>
        <a:xfrm>
          <a:off x="3888227" y="10514"/>
          <a:ext cx="921386" cy="921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Analyse data</a:t>
          </a:r>
        </a:p>
      </dsp:txBody>
      <dsp:txXfrm>
        <a:off x="3888227" y="10514"/>
        <a:ext cx="921386" cy="921386"/>
      </dsp:txXfrm>
    </dsp:sp>
    <dsp:sp modelId="{3644EA6B-B56F-FC42-B0B2-59451086FB1B}">
      <dsp:nvSpPr>
        <dsp:cNvPr id="0" name=""/>
        <dsp:cNvSpPr/>
      </dsp:nvSpPr>
      <dsp:spPr>
        <a:xfrm>
          <a:off x="3127129" y="1341"/>
          <a:ext cx="4497878" cy="4497878"/>
        </a:xfrm>
        <a:prstGeom prst="circularArrow">
          <a:avLst>
            <a:gd name="adj1" fmla="val 3995"/>
            <a:gd name="adj2" fmla="val 250612"/>
            <a:gd name="adj3" fmla="val 16909760"/>
            <a:gd name="adj4" fmla="val 15239628"/>
            <a:gd name="adj5" fmla="val 46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68F9A-34DE-9045-A8CB-1F374A425F72}">
      <dsp:nvSpPr>
        <dsp:cNvPr id="0" name=""/>
        <dsp:cNvSpPr/>
      </dsp:nvSpPr>
      <dsp:spPr>
        <a:xfrm>
          <a:off x="0" y="43469"/>
          <a:ext cx="5220000"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Early Medical abortion access</a:t>
          </a:r>
          <a:endParaRPr lang="en-AU" sz="2100" kern="1200"/>
        </a:p>
      </dsp:txBody>
      <dsp:txXfrm>
        <a:off x="40724" y="84193"/>
        <a:ext cx="5138552" cy="752780"/>
      </dsp:txXfrm>
    </dsp:sp>
    <dsp:sp modelId="{3C82FC55-DA9D-854B-88F7-641317288A54}">
      <dsp:nvSpPr>
        <dsp:cNvPr id="0" name=""/>
        <dsp:cNvSpPr/>
      </dsp:nvSpPr>
      <dsp:spPr>
        <a:xfrm>
          <a:off x="0" y="938177"/>
          <a:ext cx="5220000" cy="834228"/>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Early Medical abortion management of complications</a:t>
          </a:r>
          <a:endParaRPr lang="en-AU" sz="2100" kern="1200"/>
        </a:p>
      </dsp:txBody>
      <dsp:txXfrm>
        <a:off x="40724" y="978901"/>
        <a:ext cx="5138552" cy="752780"/>
      </dsp:txXfrm>
    </dsp:sp>
    <dsp:sp modelId="{B7B65452-E8F9-2A40-A866-3DEA334FB4C6}">
      <dsp:nvSpPr>
        <dsp:cNvPr id="0" name=""/>
        <dsp:cNvSpPr/>
      </dsp:nvSpPr>
      <dsp:spPr>
        <a:xfrm>
          <a:off x="0" y="1832885"/>
          <a:ext cx="5220000" cy="83422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LARC contraception- your questions answered</a:t>
          </a:r>
          <a:endParaRPr lang="en-AU" sz="2100" kern="1200"/>
        </a:p>
      </dsp:txBody>
      <dsp:txXfrm>
        <a:off x="40724" y="1873609"/>
        <a:ext cx="5138552" cy="752780"/>
      </dsp:txXfrm>
    </dsp:sp>
    <dsp:sp modelId="{B12787DB-A13D-FE47-A65A-BC1BD890B851}">
      <dsp:nvSpPr>
        <dsp:cNvPr id="0" name=""/>
        <dsp:cNvSpPr/>
      </dsp:nvSpPr>
      <dsp:spPr>
        <a:xfrm>
          <a:off x="0" y="2727594"/>
          <a:ext cx="5220000" cy="834228"/>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Heavy menstrual bleeding and pain management in primary care</a:t>
          </a:r>
          <a:endParaRPr lang="en-AU" sz="2100" kern="1200"/>
        </a:p>
      </dsp:txBody>
      <dsp:txXfrm>
        <a:off x="40724" y="2768318"/>
        <a:ext cx="5138552" cy="752780"/>
      </dsp:txXfrm>
    </dsp:sp>
    <dsp:sp modelId="{9226D1C3-04B8-FE41-8189-8121EC588353}">
      <dsp:nvSpPr>
        <dsp:cNvPr id="0" name=""/>
        <dsp:cNvSpPr/>
      </dsp:nvSpPr>
      <dsp:spPr>
        <a:xfrm>
          <a:off x="0" y="3622302"/>
          <a:ext cx="5220000" cy="8342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Chronic Pelvic pain assessment and management</a:t>
          </a:r>
          <a:endParaRPr lang="en-AU" sz="2100" kern="1200"/>
        </a:p>
      </dsp:txBody>
      <dsp:txXfrm>
        <a:off x="40724" y="3663026"/>
        <a:ext cx="5138552" cy="75278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5D5C9-8BAD-AA4D-AE38-B8D237AC2DE3}"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5E7F5-D723-9F4C-B8FC-954900B90749}" type="slidenum">
              <a:rPr lang="en-US" smtClean="0"/>
              <a:t>‹#›</a:t>
            </a:fld>
            <a:endParaRPr lang="en-US"/>
          </a:p>
        </p:txBody>
      </p:sp>
    </p:spTree>
    <p:extLst>
      <p:ext uri="{BB962C8B-B14F-4D97-AF65-F5344CB8AC3E}">
        <p14:creationId xmlns:p14="http://schemas.microsoft.com/office/powerpoint/2010/main" val="137254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estvicphn.com.au/events-education/primary-care-conferenc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stvicphn.com.au/events-education/project-echo/project-echo-intellectual-disability/"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7bMention:Jemma%20Missbach%20Email:Unknown%20Email%20DirectoryId:%20Id:Pre%20Existing%20Mention_Z%7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ealth.us19.list-manage.com/track/click?u=5d358769e5f779a1a830c2bd0&amp;id=4b6ac380df&amp;e=d2415e612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health.gov.au/ministers/the-hon-mark-butler-mp/media/expanded-access-to-subsidised-oral-antiviral-paxlovid-and-other-covid-19-supports?language=e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ealth.vic.gov.au/infectious-diseases/murray-valley-encephaliti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health.vic.gov.au/infectious-diseases/mosquito-borne-diseases" TargetMode="External"/><Relationship Id="rId5" Type="http://schemas.openxmlformats.org/officeDocument/2006/relationships/hyperlink" Target="https://www.health.gov.au/health-alerts/japanese-encephalitis-virus-jev/japanese-encephalitis-virus-jev" TargetMode="External"/><Relationship Id="rId4" Type="http://schemas.openxmlformats.org/officeDocument/2006/relationships/hyperlink" Target="https://www.health.vic.gov.au/health-alerts/murray-valley-encephalitis-virus-detected-in-victor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2C96A-DFD8-E74D-A6DD-6BC5FB8BA0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51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17FAB-29C3-48F8-B934-E32A269CDBA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17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69863" y="769938"/>
            <a:ext cx="6564312" cy="3692525"/>
          </a:xfrm>
          <a:ln/>
        </p:spPr>
      </p:sp>
      <p:sp>
        <p:nvSpPr>
          <p:cNvPr id="63491" name="Rectangle 3"/>
          <p:cNvSpPr>
            <a:spLocks noGrp="1" noChangeArrowheads="1"/>
          </p:cNvSpPr>
          <p:nvPr>
            <p:ph type="body" idx="1"/>
          </p:nvPr>
        </p:nvSpPr>
        <p:spPr>
          <a:xfrm>
            <a:off x="941388" y="4692650"/>
            <a:ext cx="5019675"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a:latin typeface="Arial" panose="020B0604020202020204" pitchFamily="34" charset="0"/>
                <a:cs typeface="Times New Roman" panose="02020603050405020304" pitchFamily="18" charset="0"/>
              </a:rPr>
              <a:t>The Nugent method is </a:t>
            </a:r>
            <a:r>
              <a:rPr lang="en-US" altLang="en-US" b="1">
                <a:latin typeface="Arial" panose="020B0604020202020204" pitchFamily="34" charset="0"/>
                <a:cs typeface="Times New Roman" panose="02020603050405020304" pitchFamily="18" charset="0"/>
              </a:rPr>
              <a:t>a </a:t>
            </a:r>
            <a:r>
              <a:rPr lang="en-AU" altLang="en-US" b="1">
                <a:latin typeface="Arial" panose="020B0604020202020204" pitchFamily="34" charset="0"/>
                <a:cs typeface="Times New Roman" panose="02020603050405020304" pitchFamily="18" charset="0"/>
              </a:rPr>
              <a:t>more objective method with less inter and intra-observer variability</a:t>
            </a:r>
          </a:p>
          <a:p>
            <a:r>
              <a:rPr lang="en-AU" altLang="en-US" b="1">
                <a:latin typeface="Arial" panose="020B0604020202020204" pitchFamily="34" charset="0"/>
                <a:cs typeface="Times New Roman" panose="02020603050405020304" pitchFamily="18" charset="0"/>
              </a:rPr>
              <a:t>It scores bacterial morphotypes according t</a:t>
            </a:r>
            <a:r>
              <a:rPr lang="en-US" altLang="en-US" b="1">
                <a:latin typeface="Arial" panose="020B0604020202020204" pitchFamily="34" charset="0"/>
                <a:cs typeface="Times New Roman" panose="02020603050405020304" pitchFamily="18" charset="0"/>
              </a:rPr>
              <a:t>o loss of LB, increasing GV/GNR &amp; presence of MOB spp.</a:t>
            </a:r>
          </a:p>
          <a:p>
            <a:r>
              <a:rPr lang="en-US" altLang="en-US" b="1">
                <a:latin typeface="Arial" panose="020B0604020202020204" pitchFamily="34" charset="0"/>
                <a:cs typeface="Times New Roman" panose="02020603050405020304" pitchFamily="18" charset="0"/>
              </a:rPr>
              <a:t>0-3 = normal flora, 4-6 intermediate and 7-10 = BV</a:t>
            </a:r>
            <a:endParaRPr lang="en-AU" altLang="en-US" b="1">
              <a:latin typeface="Arial" panose="020B0604020202020204" pitchFamily="34" charset="0"/>
              <a:cs typeface="Times New Roman" panose="02020603050405020304" pitchFamily="18" charset="0"/>
            </a:endParaRPr>
          </a:p>
          <a:p>
            <a:r>
              <a:rPr lang="en-US" altLang="en-US" b="1">
                <a:latin typeface="Arial" panose="020B0604020202020204" pitchFamily="34" charset="0"/>
                <a:cs typeface="Times New Roman" panose="02020603050405020304" pitchFamily="18" charset="0"/>
              </a:rPr>
              <a:t>However the Nugent method</a:t>
            </a:r>
            <a:r>
              <a:rPr lang="en-AU" altLang="en-US" b="1">
                <a:latin typeface="Arial" panose="020B0604020202020204" pitchFamily="34" charset="0"/>
                <a:cs typeface="Times New Roman" panose="02020603050405020304" pitchFamily="18" charset="0"/>
              </a:rPr>
              <a:t> is time-consuming</a:t>
            </a:r>
            <a:r>
              <a:rPr lang="en-US" altLang="en-US" b="1">
                <a:latin typeface="Arial" panose="020B0604020202020204" pitchFamily="34" charset="0"/>
                <a:cs typeface="Times New Roman" panose="02020603050405020304" pitchFamily="18" charset="0"/>
              </a:rPr>
              <a:t>,</a:t>
            </a:r>
            <a:r>
              <a:rPr lang="en-AU" altLang="en-US" b="1">
                <a:latin typeface="Arial" panose="020B0604020202020204" pitchFamily="34" charset="0"/>
                <a:cs typeface="Times New Roman" panose="02020603050405020304" pitchFamily="18" charset="0"/>
              </a:rPr>
              <a:t> requires significant experience, &amp; while </a:t>
            </a:r>
            <a:r>
              <a:rPr lang="en-US" altLang="en-US" b="1">
                <a:latin typeface="Arial" panose="020B0604020202020204" pitchFamily="34" charset="0"/>
                <a:cs typeface="Times New Roman" panose="02020603050405020304" pitchFamily="18" charset="0"/>
              </a:rPr>
              <a:t>it is </a:t>
            </a:r>
            <a:r>
              <a:rPr lang="en-AU" altLang="en-US" b="1">
                <a:latin typeface="Arial" panose="020B0604020202020204" pitchFamily="34" charset="0"/>
                <a:cs typeface="Times New Roman" panose="02020603050405020304" pitchFamily="18" charset="0"/>
              </a:rPr>
              <a:t>the standard for clinical trials is rarely used in clinical practice</a:t>
            </a:r>
          </a:p>
          <a:p>
            <a:r>
              <a:rPr lang="en-US" altLang="en-US" b="1">
                <a:latin typeface="Arial" panose="020B0604020202020204" pitchFamily="34" charset="0"/>
                <a:cs typeface="Times New Roman" panose="02020603050405020304" pitchFamily="18" charset="0"/>
              </a:rPr>
              <a:t>In addition the</a:t>
            </a:r>
            <a:r>
              <a:rPr lang="en-AU" altLang="en-US" b="1">
                <a:latin typeface="Arial" panose="020B0604020202020204" pitchFamily="34" charset="0"/>
                <a:cs typeface="Times New Roman" panose="02020603050405020304" pitchFamily="18" charset="0"/>
              </a:rPr>
              <a:t> significance </a:t>
            </a:r>
            <a:r>
              <a:rPr lang="en-US" altLang="en-US" b="1">
                <a:latin typeface="Arial" panose="020B0604020202020204" pitchFamily="34" charset="0"/>
                <a:cs typeface="Times New Roman" panose="02020603050405020304" pitchFamily="18" charset="0"/>
              </a:rPr>
              <a:t>of the category “intermediate flora” is </a:t>
            </a:r>
            <a:r>
              <a:rPr lang="en-AU" altLang="en-US" b="1">
                <a:latin typeface="Arial" panose="020B0604020202020204" pitchFamily="34" charset="0"/>
                <a:cs typeface="Times New Roman" panose="02020603050405020304" pitchFamily="18" charset="0"/>
              </a:rPr>
              <a:t>unclear</a:t>
            </a:r>
            <a:r>
              <a:rPr lang="en-US" altLang="en-US" b="1">
                <a:latin typeface="Arial" panose="020B0604020202020204" pitchFamily="34" charset="0"/>
                <a:cs typeface="Times New Roman" panose="02020603050405020304" pitchFamily="18" charset="0"/>
              </a:rPr>
              <a:t>. I</a:t>
            </a:r>
            <a:r>
              <a:rPr lang="en-AU" altLang="en-US" b="1">
                <a:latin typeface="Arial" panose="020B0604020202020204" pitchFamily="34" charset="0"/>
                <a:cs typeface="Times New Roman" panose="02020603050405020304" pitchFamily="18" charset="0"/>
              </a:rPr>
              <a:t>t is </a:t>
            </a:r>
            <a:r>
              <a:rPr lang="en-US" altLang="en-US" b="1">
                <a:latin typeface="Arial" panose="020B0604020202020204" pitchFamily="34" charset="0"/>
                <a:cs typeface="Times New Roman" panose="02020603050405020304" pitchFamily="18" charset="0"/>
              </a:rPr>
              <a:t>thought that this group may</a:t>
            </a:r>
            <a:r>
              <a:rPr lang="en-AU" altLang="en-US" b="1">
                <a:latin typeface="Arial" panose="020B0604020202020204" pitchFamily="34" charset="0"/>
                <a:cs typeface="Times New Roman" panose="02020603050405020304" pitchFamily="18" charset="0"/>
              </a:rPr>
              <a:t> represent a state of transition to or from BV, </a:t>
            </a:r>
            <a:r>
              <a:rPr lang="en-US" altLang="en-US" b="1">
                <a:latin typeface="Arial" panose="020B0604020202020204" pitchFamily="34" charset="0"/>
                <a:cs typeface="Times New Roman" panose="02020603050405020304" pitchFamily="18" charset="0"/>
              </a:rPr>
              <a:t>and</a:t>
            </a:r>
            <a:r>
              <a:rPr lang="en-AU" altLang="en-US" b="1">
                <a:latin typeface="Arial" panose="020B0604020202020204" pitchFamily="34" charset="0"/>
                <a:cs typeface="Times New Roman" panose="02020603050405020304" pitchFamily="18" charset="0"/>
              </a:rPr>
              <a:t> we do know that </a:t>
            </a:r>
            <a:r>
              <a:rPr lang="en-US" altLang="en-US" b="1">
                <a:latin typeface="Arial" panose="020B0604020202020204" pitchFamily="34" charset="0"/>
                <a:cs typeface="Times New Roman" panose="02020603050405020304" pitchFamily="18" charset="0"/>
              </a:rPr>
              <a:t>they are at</a:t>
            </a:r>
            <a:r>
              <a:rPr lang="en-AU" altLang="en-US" b="1">
                <a:latin typeface="Arial" panose="020B0604020202020204" pitchFamily="34" charset="0"/>
                <a:cs typeface="Times New Roman" panose="02020603050405020304" pitchFamily="18" charset="0"/>
              </a:rPr>
              <a:t> increased risk of obstetric complications and HIV acquisition when compared to women with normal flora</a:t>
            </a:r>
            <a:r>
              <a:rPr lang="en-US" altLang="en-US" b="1">
                <a:latin typeface="Arial" panose="020B0604020202020204" pitchFamily="34" charset="0"/>
                <a:cs typeface="Times New Roman" panose="02020603050405020304" pitchFamily="18" charset="0"/>
              </a:rPr>
              <a:t>. Intermediate flora often causes diagnostic and management dilemmas in clinical practice and in studies.</a:t>
            </a:r>
            <a:endParaRPr lang="en-AU" altLang="en-US" b="1">
              <a:latin typeface="Arial" panose="020B0604020202020204" pitchFamily="34" charset="0"/>
              <a:cs typeface="Times New Roman" panose="02020603050405020304" pitchFamily="18" charset="0"/>
            </a:endParaRPr>
          </a:p>
          <a:p>
            <a:endParaRPr lang="en-AU" altLang="en-US" b="1">
              <a:latin typeface="Arial" panose="020B0604020202020204" pitchFamily="34" charset="0"/>
              <a:cs typeface="Times New Roman" panose="02020603050405020304" pitchFamily="18" charset="0"/>
            </a:endParaRPr>
          </a:p>
          <a:p>
            <a:endParaRPr lang="en-AU" altLang="en-US">
              <a:latin typeface="Arial" panose="020B0604020202020204" pitchFamily="34" charset="0"/>
            </a:endParaRPr>
          </a:p>
        </p:txBody>
      </p:sp>
    </p:spTree>
    <p:extLst>
      <p:ext uri="{BB962C8B-B14F-4D97-AF65-F5344CB8AC3E}">
        <p14:creationId xmlns:p14="http://schemas.microsoft.com/office/powerpoint/2010/main" val="4276380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none">
                <a:solidFill>
                  <a:srgbClr val="0563C1"/>
                </a:solidFill>
                <a:effectLst/>
                <a:latin typeface="Calibri" panose="020F0502020204030204" pitchFamily="34" charset="0"/>
                <a:ea typeface="Calibri" panose="020F0502020204030204" pitchFamily="34" charset="0"/>
                <a:cs typeface="Calibri" panose="020F0502020204030204" pitchFamily="34" charset="0"/>
              </a:rPr>
              <a:t>Case template link https://forms.office.com/r/JGtcXzehKJ</a:t>
            </a:r>
            <a:endParaRPr lang="en-US" sz="1200" u="none">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396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39</a:t>
            </a:fld>
            <a:endParaRPr lang="en-US"/>
          </a:p>
        </p:txBody>
      </p:sp>
    </p:spTree>
    <p:extLst>
      <p:ext uri="{BB962C8B-B14F-4D97-AF65-F5344CB8AC3E}">
        <p14:creationId xmlns:p14="http://schemas.microsoft.com/office/powerpoint/2010/main" val="1415545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800" kern="1200">
                <a:effectLst/>
                <a:latin typeface="Calibri"/>
                <a:ea typeface="MS Mincho"/>
                <a:cs typeface="Calibri"/>
              </a:rPr>
              <a:t>A special mention for our upcoming Primary Care Conference. This is a hybrid conference where you can attend from Geelong, Horsham, Warrnambool or Geelong venues, or dial in remotely. The theme for 2023 is Toddler to Teen Health. Registrations open on 3 April so keep an eye out for that.</a:t>
            </a:r>
            <a:r>
              <a:rPr lang="en-AU" sz="1800">
                <a:latin typeface="Calibri"/>
                <a:ea typeface="MS Mincho"/>
                <a:cs typeface="Calibri"/>
              </a:rPr>
              <a:t> </a:t>
            </a:r>
            <a:endParaRPr lang="en-AU" sz="1800">
              <a:effectLst/>
              <a:latin typeface="Times New Roman" panose="02020603050405020304" pitchFamily="18" charset="0"/>
              <a:ea typeface="Times New Roman" panose="02020603050405020304" pitchFamily="18" charset="0"/>
            </a:endParaRPr>
          </a:p>
          <a:p>
            <a:endParaRPr lang="en-US">
              <a:cs typeface="Calibri"/>
            </a:endParaRPr>
          </a:p>
          <a:p>
            <a:r>
              <a:rPr lang="en-US" b="1">
                <a:cs typeface="Calibri"/>
              </a:rPr>
              <a:t>For chat:</a:t>
            </a:r>
          </a:p>
          <a:p>
            <a:endParaRPr lang="en-US">
              <a:cs typeface="Calibri"/>
            </a:endParaRPr>
          </a:p>
          <a:p>
            <a:r>
              <a:rPr lang="en-US">
                <a:cs typeface="Calibri"/>
              </a:rPr>
              <a:t>Follow this link to register: </a:t>
            </a:r>
            <a:r>
              <a:rPr lang="en-US">
                <a:hlinkClick r:id="rId3"/>
              </a:rPr>
              <a:t>Primary Care Conference | Western Victoria Primary Health Network (westvicphn.com.au)</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9A89346-9772-4C7F-8B1D-0DB83548F303}" type="slidenum">
              <a:rPr lang="en-AU" smtClean="0"/>
              <a:t>40</a:t>
            </a:fld>
            <a:endParaRPr lang="en-AU"/>
          </a:p>
        </p:txBody>
      </p:sp>
    </p:spTree>
    <p:extLst>
      <p:ext uri="{BB962C8B-B14F-4D97-AF65-F5344CB8AC3E}">
        <p14:creationId xmlns:p14="http://schemas.microsoft.com/office/powerpoint/2010/main" val="729236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Click here to register: </a:t>
            </a:r>
            <a:r>
              <a:rPr lang="en-US">
                <a:hlinkClick r:id="rId3"/>
              </a:rPr>
              <a:t>Project ECHO - Intellectual Disability Information and Education Series | Western Victoria Primary Health Network (westvicphn.com.au)</a:t>
            </a:r>
            <a:endParaRPr lang="en-US">
              <a:cs typeface="Calibri"/>
            </a:endParaRPr>
          </a:p>
        </p:txBody>
      </p:sp>
      <p:sp>
        <p:nvSpPr>
          <p:cNvPr id="4" name="Slide Number Placeholder 3"/>
          <p:cNvSpPr>
            <a:spLocks noGrp="1"/>
          </p:cNvSpPr>
          <p:nvPr>
            <p:ph type="sldNum" sz="quarter" idx="5"/>
          </p:nvPr>
        </p:nvSpPr>
        <p:spPr/>
        <p:txBody>
          <a:bodyPr/>
          <a:lstStyle/>
          <a:p>
            <a:fld id="{11E5E7F5-D723-9F4C-B8FC-954900B90749}" type="slidenum">
              <a:rPr lang="en-US" smtClean="0"/>
              <a:t>41</a:t>
            </a:fld>
            <a:endParaRPr lang="en-US"/>
          </a:p>
        </p:txBody>
      </p:sp>
    </p:spTree>
    <p:extLst>
      <p:ext uri="{BB962C8B-B14F-4D97-AF65-F5344CB8AC3E}">
        <p14:creationId xmlns:p14="http://schemas.microsoft.com/office/powerpoint/2010/main" val="46848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https://ashm.eventsair.com/QuickEventWebsitePortal/cersh-sexrurality-2022/home</a:t>
            </a:r>
          </a:p>
          <a:p>
            <a:endParaRPr lang="en-AU" dirty="0"/>
          </a:p>
        </p:txBody>
      </p:sp>
      <p:sp>
        <p:nvSpPr>
          <p:cNvPr id="4" name="Slide Number Placeholder 3"/>
          <p:cNvSpPr>
            <a:spLocks noGrp="1"/>
          </p:cNvSpPr>
          <p:nvPr>
            <p:ph type="sldNum" sz="quarter" idx="5"/>
          </p:nvPr>
        </p:nvSpPr>
        <p:spPr/>
        <p:txBody>
          <a:bodyPr/>
          <a:lstStyle/>
          <a:p>
            <a:fld id="{11E5E7F5-D723-9F4C-B8FC-954900B90749}" type="slidenum">
              <a:rPr lang="en-US" smtClean="0"/>
              <a:t>42</a:t>
            </a:fld>
            <a:endParaRPr lang="en-US"/>
          </a:p>
        </p:txBody>
      </p:sp>
    </p:spTree>
    <p:extLst>
      <p:ext uri="{BB962C8B-B14F-4D97-AF65-F5344CB8AC3E}">
        <p14:creationId xmlns:p14="http://schemas.microsoft.com/office/powerpoint/2010/main" val="1151814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a:t>Session evaluation link https://forms.office.com/r/cqYkZh1gUQ</a:t>
            </a:r>
          </a:p>
          <a:p>
            <a:pPr>
              <a:defRPr/>
            </a:pPr>
            <a:r>
              <a:rPr lang="en-AU" sz="1800" u="none">
                <a:solidFill>
                  <a:srgbClr val="0563C1"/>
                </a:solidFill>
                <a:effectLst/>
                <a:latin typeface="Calibri" panose="020F0502020204030204" pitchFamily="34" charset="0"/>
                <a:ea typeface="Calibri" panose="020F0502020204030204" pitchFamily="34" charset="0"/>
                <a:cs typeface="Calibri" panose="020F0502020204030204" pitchFamily="34" charset="0"/>
              </a:rPr>
              <a:t>Case template link https://forms.office.com/r/JGtcXzehKJ</a:t>
            </a:r>
            <a:endParaRPr lang="en-US" sz="1800" u="none">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72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560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068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09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the QI activity template here: https://mcusercontent.com/b74b09ecd9126bb9cd61aa252/files/727a4ff8-6297-1cdb-ef9a-b71741c41f05/PDSA_GP_CPD_audit_2023_ECHO.docx</a:t>
            </a:r>
          </a:p>
          <a:p>
            <a:r>
              <a:rPr lang="en-AU" sz="1800" dirty="0">
                <a:solidFill>
                  <a:srgbClr val="2B579A"/>
                </a:solidFill>
                <a:effectLst/>
                <a:latin typeface="Segoe UI" panose="020B0502040204020203" pitchFamily="34" charset="0"/>
                <a:hlinkClick r:id="rId3"/>
              </a:rPr>
              <a:t>@Jemma Missbach</a:t>
            </a:r>
            <a:r>
              <a:rPr lang="en-AU" sz="1800" dirty="0">
                <a:effectLst/>
                <a:latin typeface="Segoe UI" panose="020B0502040204020203" pitchFamily="34" charset="0"/>
              </a:rPr>
              <a:t> I made some changes to the template to make the process a bit clearer. Part 1 - the thinking part, followed by part 2, the doing part (i.e. the PDSA)</a:t>
            </a:r>
            <a:endParaRPr lang="en-AU" dirty="0"/>
          </a:p>
        </p:txBody>
      </p:sp>
      <p:sp>
        <p:nvSpPr>
          <p:cNvPr id="4" name="Slide Number Placeholder 3"/>
          <p:cNvSpPr>
            <a:spLocks noGrp="1"/>
          </p:cNvSpPr>
          <p:nvPr>
            <p:ph type="sldNum" sz="quarter" idx="5"/>
          </p:nvPr>
        </p:nvSpPr>
        <p:spPr/>
        <p:txBody>
          <a:bodyPr/>
          <a:lstStyle/>
          <a:p>
            <a:fld id="{11E5E7F5-D723-9F4C-B8FC-954900B90749}" type="slidenum">
              <a:rPr lang="en-US" smtClean="0"/>
              <a:t>11</a:t>
            </a:fld>
            <a:endParaRPr lang="en-US"/>
          </a:p>
        </p:txBody>
      </p:sp>
    </p:spTree>
    <p:extLst>
      <p:ext uri="{BB962C8B-B14F-4D97-AF65-F5344CB8AC3E}">
        <p14:creationId xmlns:p14="http://schemas.microsoft.com/office/powerpoint/2010/main" val="338334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None/>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09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rgbClr val="202020"/>
                </a:solidFill>
                <a:effectLst/>
                <a:latin typeface="Raleway" panose="020B0503030101060003" pitchFamily="34" charset="0"/>
                <a:ea typeface="Times New Roman" panose="02020603050405020304" pitchFamily="18" charset="0"/>
              </a:rPr>
              <a:t>Thursday 30 March, the Minister for Health and Aged Care </a:t>
            </a:r>
            <a:r>
              <a:rPr lang="en-AU" sz="1200" u="sng" dirty="0">
                <a:solidFill>
                  <a:srgbClr val="008A96"/>
                </a:solidFill>
                <a:effectLst/>
                <a:latin typeface="Raleway" panose="020B0503030101060003" pitchFamily="34" charset="0"/>
                <a:ea typeface="Times New Roman" panose="02020603050405020304" pitchFamily="18" charset="0"/>
                <a:hlinkClick r:id="rId3"/>
              </a:rPr>
              <a:t>announced</a:t>
            </a:r>
            <a:r>
              <a:rPr lang="en-AU" sz="1200" dirty="0">
                <a:solidFill>
                  <a:srgbClr val="202020"/>
                </a:solidFill>
                <a:effectLst/>
                <a:latin typeface="Raleway" panose="020B0503030101060003" pitchFamily="34" charset="0"/>
                <a:ea typeface="Times New Roman" panose="02020603050405020304" pitchFamily="18" charset="0"/>
              </a:rPr>
              <a:t> a change to eligibility under the Pharmaceutical Benefits Scheme (PBS), for the COVID-19 oral treatment Paxlovid (nirmatrelvir and ritonavir), for individuals aged 60‑69 years with one risk factor. The change will ensure greater access to Paxlovid for people who are at risk of severe disease.</a:t>
            </a:r>
            <a:br>
              <a:rPr lang="en-AU" sz="1200" dirty="0">
                <a:solidFill>
                  <a:srgbClr val="202020"/>
                </a:solidFill>
                <a:effectLst/>
                <a:latin typeface="Raleway" panose="020B0503030101060003" pitchFamily="34" charset="0"/>
                <a:ea typeface="Times New Roman" panose="02020603050405020304" pitchFamily="18" charset="0"/>
              </a:rPr>
            </a:br>
            <a:br>
              <a:rPr lang="en-AU" sz="1200" dirty="0">
                <a:solidFill>
                  <a:srgbClr val="202020"/>
                </a:solidFill>
                <a:effectLst/>
                <a:latin typeface="Raleway" panose="020B0503030101060003" pitchFamily="34" charset="0"/>
                <a:ea typeface="Times New Roman" panose="02020603050405020304" pitchFamily="18" charset="0"/>
              </a:rPr>
            </a:br>
            <a:r>
              <a:rPr lang="en-AU" sz="1200" dirty="0">
                <a:solidFill>
                  <a:srgbClr val="202020"/>
                </a:solidFill>
                <a:effectLst/>
                <a:latin typeface="Raleway" panose="020B0503030101060003" pitchFamily="34" charset="0"/>
                <a:ea typeface="Times New Roman" panose="02020603050405020304" pitchFamily="18" charset="0"/>
              </a:rPr>
              <a:t>The expansion means that if an individual is 60-69 years and has particular conditions, (for example, diabetes, obesity, moderate to severe asthma), they may be eligible for PBS‑subsidised Paxlovid.</a:t>
            </a:r>
            <a:endParaRPr lang="en-AU" dirty="0">
              <a:hlinkClick r:id="rId4"/>
            </a:endParaRPr>
          </a:p>
          <a:p>
            <a:r>
              <a:rPr lang="en-AU" dirty="0">
                <a:hlinkClick r:id="rId4"/>
              </a:rPr>
              <a:t>Expanded access to subsidised oral antiviral Paxlovid and other COVID-19 supports | Health Portfolio Ministers and Aged Care</a:t>
            </a:r>
            <a:endParaRPr lang="en-AU" dirty="0"/>
          </a:p>
          <a:p>
            <a:endParaRPr lang="en-AU" dirty="0"/>
          </a:p>
        </p:txBody>
      </p:sp>
      <p:sp>
        <p:nvSpPr>
          <p:cNvPr id="4" name="Slide Number Placeholder 3"/>
          <p:cNvSpPr>
            <a:spLocks noGrp="1"/>
          </p:cNvSpPr>
          <p:nvPr>
            <p:ph type="sldNum" sz="quarter" idx="5"/>
          </p:nvPr>
        </p:nvSpPr>
        <p:spPr/>
        <p:txBody>
          <a:bodyPr/>
          <a:lstStyle/>
          <a:p>
            <a:fld id="{11E5E7F5-D723-9F4C-B8FC-954900B90749}" type="slidenum">
              <a:rPr lang="en-US" smtClean="0"/>
              <a:t>16</a:t>
            </a:fld>
            <a:endParaRPr lang="en-US"/>
          </a:p>
        </p:txBody>
      </p:sp>
    </p:spTree>
    <p:extLst>
      <p:ext uri="{BB962C8B-B14F-4D97-AF65-F5344CB8AC3E}">
        <p14:creationId xmlns:p14="http://schemas.microsoft.com/office/powerpoint/2010/main" val="72774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202020"/>
                </a:solidFill>
                <a:effectLst/>
                <a:latin typeface="Raleway" panose="020B0503030101060003" pitchFamily="34" charset="0"/>
                <a:ea typeface="Times New Roman" panose="02020603050405020304" pitchFamily="18" charset="0"/>
              </a:rPr>
              <a:t>If you have a patient who is 60-69 years of age with one risk factor, but where contraindications have been carefully assessed and it is concluded that Paxlovid use is contraindicated, that patient would not be eligible for a PBS-subsidised prescription for the alternative oral COVID-19 antiviral </a:t>
            </a:r>
            <a:r>
              <a:rPr lang="en-AU" sz="1200" dirty="0" err="1">
                <a:solidFill>
                  <a:srgbClr val="202020"/>
                </a:solidFill>
                <a:effectLst/>
                <a:latin typeface="Raleway" panose="020B0503030101060003" pitchFamily="34" charset="0"/>
                <a:ea typeface="Times New Roman" panose="02020603050405020304" pitchFamily="18" charset="0"/>
              </a:rPr>
              <a:t>Lagevrio</a:t>
            </a:r>
            <a:r>
              <a:rPr lang="en-AU" sz="1200" dirty="0">
                <a:solidFill>
                  <a:srgbClr val="202020"/>
                </a:solidFill>
                <a:effectLst/>
                <a:latin typeface="Raleway" panose="020B0503030101060003" pitchFamily="34" charset="0"/>
                <a:ea typeface="Times New Roman" panose="02020603050405020304" pitchFamily="18" charset="0"/>
              </a:rPr>
              <a:t>, (assuming no other restriction, for example,  moderate to severe immunocompromise, is relevant).</a:t>
            </a:r>
            <a:br>
              <a:rPr lang="en-AU" sz="1200" dirty="0">
                <a:solidFill>
                  <a:srgbClr val="202020"/>
                </a:solidFill>
                <a:effectLst/>
                <a:latin typeface="Raleway" panose="020B0503030101060003" pitchFamily="34" charset="0"/>
                <a:ea typeface="Times New Roman" panose="02020603050405020304" pitchFamily="18" charset="0"/>
              </a:rPr>
            </a:br>
            <a:br>
              <a:rPr lang="en-AU" sz="1200" dirty="0">
                <a:solidFill>
                  <a:srgbClr val="202020"/>
                </a:solidFill>
                <a:effectLst/>
                <a:latin typeface="Raleway" panose="020B0503030101060003" pitchFamily="34" charset="0"/>
                <a:ea typeface="Times New Roman" panose="02020603050405020304" pitchFamily="18" charset="0"/>
              </a:rPr>
            </a:br>
            <a:r>
              <a:rPr lang="en-AU" sz="1200" dirty="0">
                <a:solidFill>
                  <a:srgbClr val="202020"/>
                </a:solidFill>
                <a:effectLst/>
                <a:latin typeface="Raleway" panose="020B0503030101060003" pitchFamily="34" charset="0"/>
                <a:ea typeface="Times New Roman" panose="02020603050405020304" pitchFamily="18" charset="0"/>
              </a:rPr>
              <a:t>However, if treatment with </a:t>
            </a:r>
            <a:r>
              <a:rPr lang="en-AU" sz="1200" dirty="0" err="1">
                <a:solidFill>
                  <a:srgbClr val="202020"/>
                </a:solidFill>
                <a:effectLst/>
                <a:latin typeface="Raleway" panose="020B0503030101060003" pitchFamily="34" charset="0"/>
                <a:ea typeface="Times New Roman" panose="02020603050405020304" pitchFamily="18" charset="0"/>
              </a:rPr>
              <a:t>Lagevrio</a:t>
            </a:r>
            <a:r>
              <a:rPr lang="en-AU" sz="1200" dirty="0">
                <a:solidFill>
                  <a:srgbClr val="202020"/>
                </a:solidFill>
                <a:effectLst/>
                <a:latin typeface="Raleway" panose="020B0503030101060003" pitchFamily="34" charset="0"/>
                <a:ea typeface="Times New Roman" panose="02020603050405020304" pitchFamily="18" charset="0"/>
              </a:rPr>
              <a:t> is deemed clinically necessary it is recommended prescribers consider contacting their relevant state or territory health department for supply of </a:t>
            </a:r>
            <a:r>
              <a:rPr lang="en-AU" sz="1200" dirty="0" err="1">
                <a:solidFill>
                  <a:srgbClr val="202020"/>
                </a:solidFill>
                <a:effectLst/>
                <a:latin typeface="Raleway" panose="020B0503030101060003" pitchFamily="34" charset="0"/>
                <a:ea typeface="Times New Roman" panose="02020603050405020304" pitchFamily="18" charset="0"/>
              </a:rPr>
              <a:t>Lagevrio</a:t>
            </a:r>
            <a:r>
              <a:rPr lang="en-AU" sz="1200" dirty="0">
                <a:solidFill>
                  <a:srgbClr val="202020"/>
                </a:solidFill>
                <a:effectLst/>
                <a:latin typeface="Raleway" panose="020B0503030101060003" pitchFamily="34" charset="0"/>
                <a:ea typeface="Times New Roman" panose="02020603050405020304" pitchFamily="18" charset="0"/>
              </a:rPr>
              <a:t> outside of the PBS.</a:t>
            </a:r>
            <a:endParaRPr lang="en-AU" dirty="0"/>
          </a:p>
          <a:p>
            <a:endParaRPr lang="en-AU" dirty="0"/>
          </a:p>
        </p:txBody>
      </p:sp>
      <p:sp>
        <p:nvSpPr>
          <p:cNvPr id="4" name="Slide Number Placeholder 3"/>
          <p:cNvSpPr>
            <a:spLocks noGrp="1"/>
          </p:cNvSpPr>
          <p:nvPr>
            <p:ph type="sldNum" sz="quarter" idx="5"/>
          </p:nvPr>
        </p:nvSpPr>
        <p:spPr/>
        <p:txBody>
          <a:bodyPr/>
          <a:lstStyle/>
          <a:p>
            <a:fld id="{11E5E7F5-D723-9F4C-B8FC-954900B90749}" type="slidenum">
              <a:rPr lang="en-US" smtClean="0"/>
              <a:t>17</a:t>
            </a:fld>
            <a:endParaRPr lang="en-US"/>
          </a:p>
        </p:txBody>
      </p:sp>
    </p:spTree>
    <p:extLst>
      <p:ext uri="{BB962C8B-B14F-4D97-AF65-F5344CB8AC3E}">
        <p14:creationId xmlns:p14="http://schemas.microsoft.com/office/powerpoint/2010/main" val="97002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MVE - </a:t>
            </a:r>
            <a:r>
              <a:rPr lang="en-AU">
                <a:hlinkClick r:id="rId3"/>
              </a:rPr>
              <a:t>Murray Valley encephalitis (health.vic.gov.au)</a:t>
            </a:r>
            <a:endParaRPr lang="en-US"/>
          </a:p>
          <a:p>
            <a:r>
              <a:rPr lang="en-US"/>
              <a:t>JEV – </a:t>
            </a:r>
            <a:r>
              <a:rPr lang="en-AU">
                <a:hlinkClick r:id="rId4"/>
              </a:rPr>
              <a:t>Update on Japanese encephalitis and Murray Valley encephalitis in Victoria | health.vic.gov.au</a:t>
            </a:r>
            <a:endParaRPr lang="en-US"/>
          </a:p>
          <a:p>
            <a:r>
              <a:rPr lang="en-US"/>
              <a:t> </a:t>
            </a:r>
            <a:r>
              <a:rPr lang="en-AU">
                <a:hlinkClick r:id="rId5"/>
              </a:rPr>
              <a:t>Japanese encephalitis virus (JEV) | Australian Government Department of Health and Aged Care</a:t>
            </a:r>
            <a:endParaRPr lang="en-AU"/>
          </a:p>
          <a:p>
            <a:r>
              <a:rPr lang="en-AU"/>
              <a:t>Mosquito borne diseases </a:t>
            </a:r>
            <a:r>
              <a:rPr lang="en-AU">
                <a:hlinkClick r:id="rId6"/>
              </a:rPr>
              <a:t>Mosquito-borne diseases (health.vic.gov.au)</a:t>
            </a:r>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19</a:t>
            </a:fld>
            <a:endParaRPr lang="en-US"/>
          </a:p>
        </p:txBody>
      </p:sp>
    </p:spTree>
    <p:extLst>
      <p:ext uri="{BB962C8B-B14F-4D97-AF65-F5344CB8AC3E}">
        <p14:creationId xmlns:p14="http://schemas.microsoft.com/office/powerpoint/2010/main" val="3226029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24A-CEF7-CC43-BE1C-3A7D8CB22892}"/>
              </a:ext>
            </a:extLst>
          </p:cNvPr>
          <p:cNvSpPr>
            <a:spLocks noGrp="1"/>
          </p:cNvSpPr>
          <p:nvPr>
            <p:ph type="ctrTitle" hasCustomPrompt="1"/>
          </p:nvPr>
        </p:nvSpPr>
        <p:spPr>
          <a:xfrm>
            <a:off x="1062097" y="1201366"/>
            <a:ext cx="5760000" cy="1260000"/>
          </a:xfrm>
        </p:spPr>
        <p:txBody>
          <a:bodyPr anchor="b">
            <a:normAutofit/>
          </a:bodyPr>
          <a:lstStyle>
            <a:lvl1pPr algn="l">
              <a:defRPr sz="4000" b="1">
                <a:solidFill>
                  <a:srgbClr val="003D69"/>
                </a:solidFill>
                <a:latin typeface="Raleway" panose="020B0503030101060003" pitchFamily="34" charset="77"/>
              </a:defRPr>
            </a:lvl1pPr>
          </a:lstStyle>
          <a:p>
            <a:r>
              <a:rPr lang="en-GB"/>
              <a:t>Presentation Title</a:t>
            </a:r>
            <a:endParaRPr lang="en-US"/>
          </a:p>
        </p:txBody>
      </p:sp>
      <p:sp>
        <p:nvSpPr>
          <p:cNvPr id="3" name="Subtitle 2">
            <a:extLst>
              <a:ext uri="{FF2B5EF4-FFF2-40B4-BE49-F238E27FC236}">
                <a16:creationId xmlns:a16="http://schemas.microsoft.com/office/drawing/2014/main" id="{5AB8AAF8-4603-974D-B14D-41B78AEF0F7C}"/>
              </a:ext>
            </a:extLst>
          </p:cNvPr>
          <p:cNvSpPr>
            <a:spLocks noGrp="1"/>
          </p:cNvSpPr>
          <p:nvPr>
            <p:ph type="subTitle" idx="1" hasCustomPrompt="1"/>
          </p:nvPr>
        </p:nvSpPr>
        <p:spPr>
          <a:xfrm>
            <a:off x="1062097" y="2582135"/>
            <a:ext cx="5760000" cy="900000"/>
          </a:xfrm>
        </p:spPr>
        <p:txBody>
          <a:bodyPr/>
          <a:lstStyle>
            <a:lvl1pPr marL="0" indent="0" algn="l">
              <a:buNone/>
              <a:defRPr sz="24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a:t>
            </a:r>
          </a:p>
        </p:txBody>
      </p:sp>
    </p:spTree>
    <p:extLst>
      <p:ext uri="{BB962C8B-B14F-4D97-AF65-F5344CB8AC3E}">
        <p14:creationId xmlns:p14="http://schemas.microsoft.com/office/powerpoint/2010/main" val="181669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4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391507" cy="1143000"/>
          </a:xfrm>
        </p:spPr>
        <p:txBody>
          <a:bodyPr/>
          <a:lstStyle/>
          <a:p>
            <a:r>
              <a:rPr lang="en-US"/>
              <a:t>Click to edit Master title style</a:t>
            </a:r>
          </a:p>
        </p:txBody>
      </p:sp>
      <p:sp>
        <p:nvSpPr>
          <p:cNvPr id="3" name="Content Placeholder 2"/>
          <p:cNvSpPr>
            <a:spLocks noGrp="1"/>
          </p:cNvSpPr>
          <p:nvPr>
            <p:ph idx="1"/>
          </p:nvPr>
        </p:nvSpPr>
        <p:spPr>
          <a:xfrm>
            <a:off x="609600" y="1812323"/>
            <a:ext cx="9391507" cy="45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71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92874"/>
            <a:ext cx="12188825" cy="365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42956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accent4"/>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9003E490-1144-4D3A-9D81-A069DDE17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17" y="103696"/>
            <a:ext cx="3281543" cy="867265"/>
          </a:xfrm>
          <a:prstGeom prst="rect">
            <a:avLst/>
          </a:prstGeom>
        </p:spPr>
      </p:pic>
    </p:spTree>
    <p:extLst>
      <p:ext uri="{BB962C8B-B14F-4D97-AF65-F5344CB8AC3E}">
        <p14:creationId xmlns:p14="http://schemas.microsoft.com/office/powerpoint/2010/main" val="2582217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5775" y="286604"/>
            <a:ext cx="10058400" cy="968440"/>
          </a:xfrm>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485775" y="1371232"/>
            <a:ext cx="10058400" cy="4497862"/>
          </a:xfrm>
        </p:spPr>
        <p:txBody>
          <a:bodyPr/>
          <a:lstStyle>
            <a:lvl1pPr marL="183600" indent="-183600">
              <a:spcBef>
                <a:spcPts val="600"/>
              </a:spcBef>
              <a:buClr>
                <a:schemeClr val="accent2"/>
              </a:buClr>
              <a:buFont typeface="Arial" panose="020B0604020202020204" pitchFamily="34" charset="0"/>
              <a:buChar char="•"/>
              <a:defRPr/>
            </a:lvl1pPr>
            <a:lvl2pPr marL="384048" indent="-182880">
              <a:buSzPct val="80000"/>
              <a:buFont typeface="Courier New" panose="02070309020205020404" pitchFamily="49" charset="0"/>
              <a:buChar char="o"/>
              <a:defRPr/>
            </a:lvl2pPr>
            <a:lvl3pPr marL="669798" indent="-28575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3774724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accent4"/>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7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498070" y="374933"/>
            <a:ext cx="10058400" cy="880110"/>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191945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086396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7C2F47-7545-4F41-A9D4-06A8F7550572}" type="datetimeFigureOut">
              <a:rPr lang="en-AU" smtClean="0"/>
              <a:t>12/04/2024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917966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AU"/>
          </a:p>
        </p:txBody>
      </p:sp>
      <p:sp>
        <p:nvSpPr>
          <p:cNvPr id="9" name="Slide Number Placeholder 8"/>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381195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A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9053057-3042-459A-8E5F-9C470B734DCB}" type="slidenum">
              <a:rPr lang="en-AU" smtClean="0"/>
              <a:t>‹#›</a:t>
            </a:fld>
            <a:endParaRPr lang="en-AU"/>
          </a:p>
        </p:txBody>
      </p:sp>
    </p:spTree>
    <p:extLst>
      <p:ext uri="{BB962C8B-B14F-4D97-AF65-F5344CB8AC3E}">
        <p14:creationId xmlns:p14="http://schemas.microsoft.com/office/powerpoint/2010/main" val="4082343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231873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5DC0-6DBF-2D4D-A7DC-44535D39A107}"/>
              </a:ext>
            </a:extLst>
          </p:cNvPr>
          <p:cNvSpPr>
            <a:spLocks noGrp="1"/>
          </p:cNvSpPr>
          <p:nvPr>
            <p:ph type="title"/>
          </p:nvPr>
        </p:nvSpPr>
        <p:spPr>
          <a:xfrm>
            <a:off x="720000" y="540000"/>
            <a:ext cx="10753200" cy="470317"/>
          </a:xfrm>
        </p:spPr>
        <p:txBody>
          <a:bodyPr lIns="0" tIns="36000" rIns="0" bIns="36000" anchor="t" anchorCtr="0">
            <a:spAutoFit/>
          </a:bodyPr>
          <a:lstStyle>
            <a:lvl1pPr>
              <a:defRPr sz="2800">
                <a:solidFill>
                  <a:srgbClr val="003D69"/>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970389-CF14-D645-8E3C-C7F00F1657AF}"/>
              </a:ext>
            </a:extLst>
          </p:cNvPr>
          <p:cNvSpPr>
            <a:spLocks noGrp="1"/>
          </p:cNvSpPr>
          <p:nvPr>
            <p:ph idx="1"/>
          </p:nvPr>
        </p:nvSpPr>
        <p:spPr>
          <a:xfrm>
            <a:off x="719999" y="1440000"/>
            <a:ext cx="107532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9CED8-527A-AB4A-B848-58DB91ED42FB}"/>
              </a:ext>
            </a:extLst>
          </p:cNvPr>
          <p:cNvSpPr>
            <a:spLocks noGrp="1"/>
          </p:cNvSpPr>
          <p:nvPr>
            <p:ph type="dt" sz="half" idx="10"/>
          </p:nvPr>
        </p:nvSpPr>
        <p:spPr>
          <a:xfrm>
            <a:off x="1560780" y="6356350"/>
            <a:ext cx="1080000" cy="365125"/>
          </a:xfrm>
          <a:prstGeom prst="rect">
            <a:avLst/>
          </a:prstGeom>
        </p:spPr>
        <p:txBody>
          <a:bodyPr lIns="0" tIns="36000" rIns="0" bIns="36000" anchor="ctr"/>
          <a:lstStyle>
            <a:lvl1pPr>
              <a:defRPr sz="1000">
                <a:solidFill>
                  <a:schemeClr val="bg1"/>
                </a:solidFill>
                <a:latin typeface="Raleway" pitchFamily="2" charset="0"/>
              </a:defRPr>
            </a:lvl1pPr>
          </a:lstStyle>
          <a:p>
            <a:fld id="{1427D01A-E355-42B9-8FC8-F65A97F1DC34}" type="datetime1">
              <a:rPr lang="en-AU" smtClean="0"/>
              <a:pPr/>
              <a:t>12/04/2024</a:t>
            </a:fld>
            <a:endParaRPr lang="en-US"/>
          </a:p>
        </p:txBody>
      </p:sp>
      <p:sp>
        <p:nvSpPr>
          <p:cNvPr id="5" name="Footer Placeholder 4">
            <a:extLst>
              <a:ext uri="{FF2B5EF4-FFF2-40B4-BE49-F238E27FC236}">
                <a16:creationId xmlns:a16="http://schemas.microsoft.com/office/drawing/2014/main" id="{DF7F6209-7430-774C-86C5-3E8512F1E0C6}"/>
              </a:ext>
            </a:extLst>
          </p:cNvPr>
          <p:cNvSpPr>
            <a:spLocks noGrp="1"/>
          </p:cNvSpPr>
          <p:nvPr>
            <p:ph type="ftr" sz="quarter" idx="11"/>
          </p:nvPr>
        </p:nvSpPr>
        <p:spPr>
          <a:xfrm>
            <a:off x="2761561" y="6356350"/>
            <a:ext cx="6548694" cy="365125"/>
          </a:xfrm>
          <a:prstGeom prst="rect">
            <a:avLst/>
          </a:prstGeom>
        </p:spPr>
        <p:txBody>
          <a:bodyPr lIns="0" tIns="36000" rIns="0" bIns="36000" anchor="ctr"/>
          <a:lstStyle>
            <a:lvl1pPr algn="l">
              <a:defRPr sz="1000">
                <a:solidFill>
                  <a:schemeClr val="bg1"/>
                </a:solidFill>
                <a:latin typeface="Raleway" pitchFamily="2" charset="0"/>
              </a:defRPr>
            </a:lvl1pPr>
          </a:lstStyle>
          <a:p>
            <a:endParaRPr lang="en-US"/>
          </a:p>
        </p:txBody>
      </p:sp>
      <p:sp>
        <p:nvSpPr>
          <p:cNvPr id="6" name="Slide Number Placeholder 5">
            <a:extLst>
              <a:ext uri="{FF2B5EF4-FFF2-40B4-BE49-F238E27FC236}">
                <a16:creationId xmlns:a16="http://schemas.microsoft.com/office/drawing/2014/main" id="{FD0F7E45-21DF-2F4C-83B0-868734ACEBB6}"/>
              </a:ext>
            </a:extLst>
          </p:cNvPr>
          <p:cNvSpPr>
            <a:spLocks noGrp="1"/>
          </p:cNvSpPr>
          <p:nvPr>
            <p:ph type="sldNum" sz="quarter" idx="12"/>
          </p:nvPr>
        </p:nvSpPr>
        <p:spPr>
          <a:xfrm>
            <a:off x="719999" y="6356350"/>
            <a:ext cx="720000" cy="365125"/>
          </a:xfrm>
          <a:prstGeom prst="rect">
            <a:avLst/>
          </a:prstGeom>
        </p:spPr>
        <p:txBody>
          <a:bodyPr vert="horz" lIns="0" tIns="36000" rIns="0" bIns="36000" anchor="ctr"/>
          <a:lstStyle>
            <a:lvl1pPr algn="l">
              <a:defRPr sz="1000">
                <a:solidFill>
                  <a:schemeClr val="bg1"/>
                </a:solidFill>
                <a:latin typeface="Raleway" pitchFamily="2" charset="0"/>
              </a:defRPr>
            </a:lvl1pPr>
          </a:lstStyle>
          <a:p>
            <a:fld id="{86C7C98C-7744-8243-B226-33677779B44F}" type="slidenum">
              <a:rPr lang="en-US" smtClean="0"/>
              <a:pPr/>
              <a:t>‹#›</a:t>
            </a:fld>
            <a:endParaRPr lang="en-US"/>
          </a:p>
        </p:txBody>
      </p:sp>
      <p:pic>
        <p:nvPicPr>
          <p:cNvPr id="7" name="Picture 6">
            <a:extLst>
              <a:ext uri="{FF2B5EF4-FFF2-40B4-BE49-F238E27FC236}">
                <a16:creationId xmlns:a16="http://schemas.microsoft.com/office/drawing/2014/main" id="{5DC15716-48CA-3796-5CFF-71E6EF982BC1}"/>
              </a:ext>
            </a:extLst>
          </p:cNvPr>
          <p:cNvPicPr>
            <a:picLocks noChangeAspect="1"/>
          </p:cNvPicPr>
          <p:nvPr userDrawn="1"/>
        </p:nvPicPr>
        <p:blipFill>
          <a:blip r:embed="rId3"/>
          <a:stretch>
            <a:fillRect/>
          </a:stretch>
        </p:blipFill>
        <p:spPr>
          <a:xfrm>
            <a:off x="9465660" y="6233323"/>
            <a:ext cx="991801" cy="488152"/>
          </a:xfrm>
          <a:prstGeom prst="rect">
            <a:avLst/>
          </a:prstGeom>
        </p:spPr>
      </p:pic>
    </p:spTree>
    <p:extLst>
      <p:ext uri="{BB962C8B-B14F-4D97-AF65-F5344CB8AC3E}">
        <p14:creationId xmlns:p14="http://schemas.microsoft.com/office/powerpoint/2010/main" val="383608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234219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3179791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p:spPr>
        <p:txBody>
          <a:bodyPr lIns="0" tIns="0" rIns="0" bIns="0" anchor="ctr">
            <a:normAutofit/>
          </a:bodyPr>
          <a:lstStyle>
            <a:lvl1pPr>
              <a:defRPr sz="4800" baseline="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algn="ctr"/>
            <a:r>
              <a:rPr lang="en-US" sz="5867" b="0" strike="noStrike" spc="-1">
                <a:latin typeface="Arial"/>
              </a:rPr>
              <a:t>Click to edit Master title style</a:t>
            </a:r>
            <a:endParaRPr lang="en-GB" sz="5867" b="0" strike="noStrike" spc="-1">
              <a:latin typeface="Arial"/>
            </a:endParaRPr>
          </a:p>
        </p:txBody>
      </p:sp>
      <p:sp>
        <p:nvSpPr>
          <p:cNvPr id="6" name="PlaceHolder 2"/>
          <p:cNvSpPr>
            <a:spLocks noGrp="1"/>
          </p:cNvSpPr>
          <p:nvPr>
            <p:ph type="body"/>
          </p:nvPr>
        </p:nvSpPr>
        <p:spPr>
          <a:xfrm>
            <a:off x="609600" y="1604640"/>
            <a:ext cx="10972320" cy="3977280"/>
          </a:xfrm>
          <a:prstGeom prst="rect">
            <a:avLst/>
          </a:prstGeom>
        </p:spPr>
        <p:txBody>
          <a:bodyPr lIns="0" tIns="0" rIns="0" bIns="0">
            <a:normAutofit/>
          </a:bodyPr>
          <a:lstStyle>
            <a:lvl1pPr>
              <a:defRPr baseline="0">
                <a:latin typeface="Calibri" panose="020F0502020204030204" pitchFamily="34" charset="0"/>
              </a:defRPr>
            </a:lvl1pPr>
          </a:lstStyle>
          <a:p>
            <a:pPr lvl="0"/>
            <a:r>
              <a:rPr lang="en-US" sz="4267" b="0" strike="noStrike" spc="-1">
                <a:latin typeface="Arial"/>
              </a:rPr>
              <a:t>Click to edit Master text styles</a:t>
            </a:r>
          </a:p>
        </p:txBody>
      </p:sp>
    </p:spTree>
    <p:extLst>
      <p:ext uri="{BB962C8B-B14F-4D97-AF65-F5344CB8AC3E}">
        <p14:creationId xmlns:p14="http://schemas.microsoft.com/office/powerpoint/2010/main" val="3181963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3C38-2343-4C92-A895-3D9DEFF811A0}"/>
              </a:ext>
            </a:extLst>
          </p:cNvPr>
          <p:cNvSpPr>
            <a:spLocks noGrp="1"/>
          </p:cNvSpPr>
          <p:nvPr>
            <p:ph type="title"/>
          </p:nvPr>
        </p:nvSpPr>
        <p:spPr/>
        <p:txBody>
          <a:bodyPr/>
          <a:lstStyle/>
          <a:p>
            <a:r>
              <a:rPr lang="en-US"/>
              <a:t>Click to edit Master title style</a:t>
            </a:r>
            <a:endParaRPr lang="en-AU"/>
          </a:p>
        </p:txBody>
      </p:sp>
      <p:pic>
        <p:nvPicPr>
          <p:cNvPr id="12" name="Picture 11" descr="Background pattern&#10;&#10;Description automatically generated">
            <a:extLst>
              <a:ext uri="{FF2B5EF4-FFF2-40B4-BE49-F238E27FC236}">
                <a16:creationId xmlns:a16="http://schemas.microsoft.com/office/drawing/2014/main" id="{708EB622-A630-4AEB-8FC3-264903437361}"/>
              </a:ext>
            </a:extLst>
          </p:cNvPr>
          <p:cNvPicPr>
            <a:picLocks noChangeAspect="1"/>
          </p:cNvPicPr>
          <p:nvPr/>
        </p:nvPicPr>
        <p:blipFill rotWithShape="1">
          <a:blip r:embed="rId2">
            <a:extLst>
              <a:ext uri="{28A0092B-C50C-407E-A947-70E740481C1C}">
                <a14:useLocalDpi xmlns:a14="http://schemas.microsoft.com/office/drawing/2010/main" val="0"/>
              </a:ext>
            </a:extLst>
          </a:blip>
          <a:srcRect t="18566" b="-1"/>
          <a:stretch/>
        </p:blipFill>
        <p:spPr>
          <a:xfrm>
            <a:off x="0" y="1"/>
            <a:ext cx="12192000" cy="6858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F482EBE-0597-4683-B084-1DC718C8E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314" y="144716"/>
            <a:ext cx="3281543" cy="867265"/>
          </a:xfrm>
          <a:prstGeom prst="rect">
            <a:avLst/>
          </a:prstGeom>
        </p:spPr>
      </p:pic>
      <p:sp>
        <p:nvSpPr>
          <p:cNvPr id="15" name="Text Placeholder 14">
            <a:extLst>
              <a:ext uri="{FF2B5EF4-FFF2-40B4-BE49-F238E27FC236}">
                <a16:creationId xmlns:a16="http://schemas.microsoft.com/office/drawing/2014/main" id="{3C38329A-849E-44E7-94C5-CD6B69657E8A}"/>
              </a:ext>
            </a:extLst>
          </p:cNvPr>
          <p:cNvSpPr>
            <a:spLocks noGrp="1"/>
          </p:cNvSpPr>
          <p:nvPr>
            <p:ph type="body" sz="quarter" idx="10" hasCustomPrompt="1"/>
          </p:nvPr>
        </p:nvSpPr>
        <p:spPr>
          <a:xfrm>
            <a:off x="6894513" y="1455247"/>
            <a:ext cx="4964112" cy="867265"/>
          </a:xfrm>
        </p:spPr>
        <p:txBody>
          <a:bodyPr>
            <a:normAutofit/>
          </a:bodyPr>
          <a:lstStyle>
            <a:lvl1pPr>
              <a:defRPr sz="4400">
                <a:solidFill>
                  <a:schemeClr val="bg1"/>
                </a:solidFill>
                <a:latin typeface="+mj-lt"/>
              </a:defRPr>
            </a:lvl1pPr>
            <a:lvl5pPr>
              <a:defRPr/>
            </a:lvl5pPr>
          </a:lstStyle>
          <a:p>
            <a:pPr lvl="0"/>
            <a:r>
              <a:rPr lang="en-US"/>
              <a:t>Thank you!</a:t>
            </a:r>
            <a:endParaRPr lang="en-AU"/>
          </a:p>
        </p:txBody>
      </p:sp>
    </p:spTree>
    <p:extLst>
      <p:ext uri="{BB962C8B-B14F-4D97-AF65-F5344CB8AC3E}">
        <p14:creationId xmlns:p14="http://schemas.microsoft.com/office/powerpoint/2010/main" val="192854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 Red option 5 (no imag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8"/>
          <p:cNvSpPr>
            <a:spLocks noGrp="1"/>
          </p:cNvSpPr>
          <p:nvPr>
            <p:ph type="title"/>
          </p:nvPr>
        </p:nvSpPr>
        <p:spPr>
          <a:xfrm>
            <a:off x="509179" y="1797602"/>
            <a:ext cx="5265165" cy="443577"/>
          </a:xfrm>
        </p:spPr>
        <p:txBody>
          <a:bodyPr anchor="t">
            <a:noAutofit/>
          </a:bodyPr>
          <a:lstStyle>
            <a:lvl1pPr>
              <a:defRPr sz="2800">
                <a:solidFill>
                  <a:schemeClr val="bg1"/>
                </a:solidFill>
              </a:defRPr>
            </a:lvl1pPr>
          </a:lstStyle>
          <a:p>
            <a:r>
              <a:rPr lang="en-US"/>
              <a:t>Click to edit Master title style</a:t>
            </a:r>
          </a:p>
        </p:txBody>
      </p:sp>
      <p:sp>
        <p:nvSpPr>
          <p:cNvPr id="8" name="Text Placeholder 4"/>
          <p:cNvSpPr>
            <a:spLocks noGrp="1"/>
          </p:cNvSpPr>
          <p:nvPr>
            <p:ph type="body" sz="quarter" idx="11"/>
          </p:nvPr>
        </p:nvSpPr>
        <p:spPr>
          <a:xfrm>
            <a:off x="489258" y="3360968"/>
            <a:ext cx="5285089" cy="852488"/>
          </a:xfrm>
        </p:spPr>
        <p:txBody>
          <a:bodyPr/>
          <a:lstStyle>
            <a:lvl1pPr marL="0" indent="0">
              <a:lnSpc>
                <a:spcPct val="90000"/>
              </a:lnSpc>
              <a:buNone/>
              <a:defRPr sz="1200">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11" name="Text Placeholder 4"/>
          <p:cNvSpPr>
            <a:spLocks noGrp="1"/>
          </p:cNvSpPr>
          <p:nvPr>
            <p:ph type="body" sz="quarter" idx="13"/>
          </p:nvPr>
        </p:nvSpPr>
        <p:spPr>
          <a:xfrm>
            <a:off x="510355" y="2248649"/>
            <a:ext cx="5263989"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3B8B0DB4-D65B-45FD-B13C-F3DEEBAB9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39" y="5941123"/>
            <a:ext cx="2731361" cy="721860"/>
          </a:xfrm>
          <a:prstGeom prst="rect">
            <a:avLst/>
          </a:prstGeom>
        </p:spPr>
      </p:pic>
    </p:spTree>
    <p:extLst>
      <p:ext uri="{BB962C8B-B14F-4D97-AF65-F5344CB8AC3E}">
        <p14:creationId xmlns:p14="http://schemas.microsoft.com/office/powerpoint/2010/main" val="917517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Content and Image">
    <p:spTree>
      <p:nvGrpSpPr>
        <p:cNvPr id="1" name=""/>
        <p:cNvGrpSpPr/>
        <p:nvPr/>
      </p:nvGrpSpPr>
      <p:grpSpPr>
        <a:xfrm>
          <a:off x="0" y="0"/>
          <a:ext cx="0" cy="0"/>
          <a:chOff x="0" y="0"/>
          <a:chExt cx="0" cy="0"/>
        </a:xfrm>
      </p:grpSpPr>
      <p:sp>
        <p:nvSpPr>
          <p:cNvPr id="9" name="Text Placeholder 7"/>
          <p:cNvSpPr>
            <a:spLocks noGrp="1"/>
          </p:cNvSpPr>
          <p:nvPr>
            <p:ph type="body" sz="quarter" idx="12"/>
          </p:nvPr>
        </p:nvSpPr>
        <p:spPr>
          <a:xfrm>
            <a:off x="609600" y="5491164"/>
            <a:ext cx="5384800" cy="537603"/>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0"/>
          </p:nvPr>
        </p:nvSpPr>
        <p:spPr>
          <a:xfrm>
            <a:off x="609600" y="1360489"/>
            <a:ext cx="5384800" cy="4130395"/>
          </a:xfrm>
        </p:spPr>
        <p:txBody>
          <a:bodyPr rtlCol="0">
            <a:normAutofit/>
          </a:bodyPr>
          <a:lstStyle>
            <a:lvl1pPr marL="0" indent="0">
              <a:buNone/>
              <a:defRPr/>
            </a:lvl1pPr>
          </a:lstStyle>
          <a:p>
            <a:pPr lvl="0"/>
            <a:r>
              <a:rPr lang="en-US" noProof="0"/>
              <a:t>Click icon to add picture</a:t>
            </a:r>
          </a:p>
        </p:txBody>
      </p:sp>
      <p:sp>
        <p:nvSpPr>
          <p:cNvPr id="2" name="Title 1"/>
          <p:cNvSpPr>
            <a:spLocks noGrp="1"/>
          </p:cNvSpPr>
          <p:nvPr>
            <p:ph type="title"/>
          </p:nvPr>
        </p:nvSpPr>
        <p:spPr/>
        <p:txBody>
          <a:bodyPr/>
          <a:lstStyle>
            <a:lvl1pPr>
              <a:defRPr>
                <a:solidFill>
                  <a:srgbClr val="E64626"/>
                </a:solidFill>
              </a:defRPr>
            </a:lvl1pPr>
          </a:lstStyle>
          <a:p>
            <a:r>
              <a:rPr lang="en-US"/>
              <a:t>Click to edit Master title style</a:t>
            </a:r>
          </a:p>
        </p:txBody>
      </p:sp>
      <p:sp>
        <p:nvSpPr>
          <p:cNvPr id="4" name="Content Placeholder 3"/>
          <p:cNvSpPr>
            <a:spLocks noGrp="1"/>
          </p:cNvSpPr>
          <p:nvPr>
            <p:ph sz="half" idx="2"/>
          </p:nvPr>
        </p:nvSpPr>
        <p:spPr>
          <a:xfrm>
            <a:off x="6197600" y="1359926"/>
            <a:ext cx="53848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0667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5"/>
          </p:nvPr>
        </p:nvSpPr>
        <p:spPr bwMode="invGray"/>
        <p:txBody>
          <a:bodyPr/>
          <a:lstStyle/>
          <a:p>
            <a:endParaRPr lang="en-AU"/>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39053057-3042-459A-8E5F-9C470B734DCB}" type="slidenum">
              <a:rPr lang="en-AU" smtClean="0"/>
              <a:t>‹#›</a:t>
            </a:fld>
            <a:endParaRPr lang="en-AU"/>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1534984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1" y="609057"/>
            <a:ext cx="10363924" cy="1143240"/>
          </a:xfrm>
        </p:spPr>
        <p:txBody>
          <a:bodyPr/>
          <a:lstStyle/>
          <a:p>
            <a:r>
              <a:rPr lang="en-US"/>
              <a:t>Click to edit Master title style</a:t>
            </a:r>
          </a:p>
        </p:txBody>
      </p:sp>
      <p:sp>
        <p:nvSpPr>
          <p:cNvPr id="3" name="Content Placeholder 2"/>
          <p:cNvSpPr>
            <a:spLocks noGrp="1"/>
          </p:cNvSpPr>
          <p:nvPr>
            <p:ph sz="quarter" idx="1"/>
          </p:nvPr>
        </p:nvSpPr>
        <p:spPr>
          <a:xfrm>
            <a:off x="1560201" y="1946675"/>
            <a:ext cx="5093273" cy="198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27231" y="1946675"/>
            <a:ext cx="5095084" cy="198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560201" y="4073334"/>
            <a:ext cx="5093273" cy="1988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827231" y="4073334"/>
            <a:ext cx="5095084" cy="1988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24000" y="6248944"/>
            <a:ext cx="2539397" cy="456433"/>
          </a:xfrm>
          <a:prstGeom prst="rect">
            <a:avLst/>
          </a:prstGeom>
        </p:spPr>
        <p:txBody>
          <a:bodyPr lIns="80147" tIns="40074" rIns="80147" bIns="40074"/>
          <a:lstStyle>
            <a:lvl1pPr>
              <a:defRPr/>
            </a:lvl1p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a:xfrm>
            <a:off x="4774717" y="6248944"/>
            <a:ext cx="3860680" cy="456433"/>
          </a:xfrm>
          <a:prstGeom prst="rect">
            <a:avLst/>
          </a:prstGeom>
        </p:spPr>
        <p:txBody>
          <a:bodyPr lIns="80147" tIns="40074" rIns="80147" bIns="40074"/>
          <a:lstStyle>
            <a:lvl1pPr>
              <a:defRPr/>
            </a:lvl1pPr>
          </a:lstStyle>
          <a:p>
            <a:endParaRPr lang="en-AU"/>
          </a:p>
        </p:txBody>
      </p:sp>
      <p:sp>
        <p:nvSpPr>
          <p:cNvPr id="9" name="Slide Number Placeholder 8"/>
          <p:cNvSpPr>
            <a:spLocks noGrp="1"/>
          </p:cNvSpPr>
          <p:nvPr>
            <p:ph type="sldNum" sz="quarter" idx="12"/>
          </p:nvPr>
        </p:nvSpPr>
        <p:spPr>
          <a:xfrm>
            <a:off x="9346718" y="6248944"/>
            <a:ext cx="2541207" cy="456433"/>
          </a:xfrm>
          <a:prstGeom prst="rect">
            <a:avLst/>
          </a:prstGeom>
        </p:spPr>
        <p:txBody>
          <a:bodyPr/>
          <a:lstStyle>
            <a:lvl1pPr>
              <a:defRPr/>
            </a:lvl1pPr>
          </a:lstStyle>
          <a:p>
            <a:fld id="{39053057-3042-459A-8E5F-9C470B734DCB}" type="slidenum">
              <a:rPr lang="en-AU" smtClean="0"/>
              <a:t>‹#›</a:t>
            </a:fld>
            <a:endParaRPr lang="en-AU"/>
          </a:p>
        </p:txBody>
      </p:sp>
    </p:spTree>
    <p:extLst>
      <p:ext uri="{BB962C8B-B14F-4D97-AF65-F5344CB8AC3E}">
        <p14:creationId xmlns:p14="http://schemas.microsoft.com/office/powerpoint/2010/main" val="1218601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C6B1-87A0-4ED8-A3C5-8C5EFE7FF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417869F-A432-49FE-9718-5C4561630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03DEA9A-1CA3-431B-9FF6-B5EBA48EC924}"/>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022225FB-BD8A-4EB3-A707-ACA89B7C7B7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4D468A-BC41-4E31-9CE1-356ACCBF977D}"/>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295101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1AB4-D03F-47C4-8E1B-C710893D26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FB13EDA-872E-4F5A-B4E6-BBD64D5FAB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039F381-0553-494A-8F67-7E0067CA21FF}"/>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2643D5F6-60DD-41B8-B2C5-566EE2F9C8E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3069D7-B4C8-48E0-95D4-E36AC5C19C4C}"/>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909381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C215AB-6407-F842-8B83-1591E3DD6D03}"/>
              </a:ext>
            </a:extLst>
          </p:cNvPr>
          <p:cNvSpPr>
            <a:spLocks noGrp="1"/>
          </p:cNvSpPr>
          <p:nvPr>
            <p:ph type="ctrTitle" hasCustomPrompt="1"/>
          </p:nvPr>
        </p:nvSpPr>
        <p:spPr>
          <a:xfrm>
            <a:off x="720000" y="1201366"/>
            <a:ext cx="5760000" cy="1260000"/>
          </a:xfrm>
        </p:spPr>
        <p:txBody>
          <a:bodyPr lIns="0" tIns="36000" rIns="0" bIns="36000" anchor="b">
            <a:normAutofit/>
          </a:bodyPr>
          <a:lstStyle>
            <a:lvl1pPr algn="l">
              <a:defRPr sz="4000" b="1">
                <a:solidFill>
                  <a:srgbClr val="003D69"/>
                </a:solidFill>
                <a:latin typeface="Raleway" panose="020B0503030101060003" pitchFamily="34" charset="77"/>
              </a:defRPr>
            </a:lvl1pPr>
          </a:lstStyle>
          <a:p>
            <a:r>
              <a:rPr lang="en-GB"/>
              <a:t>Click to edit heading</a:t>
            </a:r>
            <a:endParaRPr lang="en-US"/>
          </a:p>
        </p:txBody>
      </p:sp>
      <p:sp>
        <p:nvSpPr>
          <p:cNvPr id="10" name="Subtitle 2">
            <a:extLst>
              <a:ext uri="{FF2B5EF4-FFF2-40B4-BE49-F238E27FC236}">
                <a16:creationId xmlns:a16="http://schemas.microsoft.com/office/drawing/2014/main" id="{BF313DC8-9090-AA4D-9F2E-99EA4964C534}"/>
              </a:ext>
            </a:extLst>
          </p:cNvPr>
          <p:cNvSpPr>
            <a:spLocks noGrp="1"/>
          </p:cNvSpPr>
          <p:nvPr>
            <p:ph type="subTitle" idx="1" hasCustomPrompt="1"/>
          </p:nvPr>
        </p:nvSpPr>
        <p:spPr>
          <a:xfrm>
            <a:off x="720000" y="2582135"/>
            <a:ext cx="5760000" cy="900000"/>
          </a:xfrm>
        </p:spPr>
        <p:txBody>
          <a:bodyPr lIns="0" tIns="36000" rIns="0" bIns="36000"/>
          <a:lstStyle>
            <a:lvl1pPr marL="0" indent="0" algn="l">
              <a:buNone/>
              <a:defRPr sz="2400">
                <a:solidFill>
                  <a:srgbClr val="73BCC2"/>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p>
        </p:txBody>
      </p:sp>
      <p:sp>
        <p:nvSpPr>
          <p:cNvPr id="7" name="Date Placeholder 3">
            <a:extLst>
              <a:ext uri="{FF2B5EF4-FFF2-40B4-BE49-F238E27FC236}">
                <a16:creationId xmlns:a16="http://schemas.microsoft.com/office/drawing/2014/main" id="{4F0924CC-BEF6-CC4E-8612-7D572593AF41}"/>
              </a:ext>
            </a:extLst>
          </p:cNvPr>
          <p:cNvSpPr>
            <a:spLocks noGrp="1"/>
          </p:cNvSpPr>
          <p:nvPr>
            <p:ph type="dt" sz="half" idx="10"/>
          </p:nvPr>
        </p:nvSpPr>
        <p:spPr>
          <a:xfrm>
            <a:off x="1560780" y="6356350"/>
            <a:ext cx="1080000" cy="365125"/>
          </a:xfrm>
          <a:prstGeom prst="rect">
            <a:avLst/>
          </a:prstGeo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8368E215-8D6B-0C4A-B1AF-664BD2B6D5E8}"/>
              </a:ext>
            </a:extLst>
          </p:cNvPr>
          <p:cNvSpPr>
            <a:spLocks noGrp="1"/>
          </p:cNvSpPr>
          <p:nvPr>
            <p:ph type="ftr" sz="quarter" idx="11"/>
          </p:nvPr>
        </p:nvSpPr>
        <p:spPr>
          <a:xfrm>
            <a:off x="2761561" y="6356350"/>
            <a:ext cx="7200000" cy="365125"/>
          </a:xfrm>
          <a:prstGeom prst="rect">
            <a:avLst/>
          </a:prstGeom>
        </p:spPr>
        <p:txBody>
          <a:bodyPr lIns="0" tIns="36000" rIns="0" bIns="36000"/>
          <a:lstStyle>
            <a:lvl1pPr algn="l">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60C3042-0FED-144C-BA6A-EDF8B2885F17}"/>
              </a:ext>
            </a:extLst>
          </p:cNvPr>
          <p:cNvSpPr>
            <a:spLocks noGrp="1"/>
          </p:cNvSpPr>
          <p:nvPr>
            <p:ph type="sldNum" sz="quarter" idx="12"/>
          </p:nvPr>
        </p:nvSpPr>
        <p:spPr>
          <a:xfrm>
            <a:off x="719999" y="6356350"/>
            <a:ext cx="720000" cy="365125"/>
          </a:xfrm>
          <a:prstGeom prst="rect">
            <a:avLst/>
          </a:prstGeo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4037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28BB7-B8F6-4873-BFFD-823AB28666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CCD7BE0-58DD-4B8B-AEAD-3F4931EB4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F5D41-6120-4F25-9641-D7C42580589B}"/>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E24A4306-3CD7-44EC-99EE-17149831B96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08F50E-6ED8-463D-8B71-2EAD2484B354}"/>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651174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BE790-4FBC-457C-ADBC-0598190E091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7848CB-6D39-423F-B22B-3D013C8AFA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3413FCF-D406-4F3B-BFAC-04CB6E5129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9337EB8-B542-4856-A163-9091C53BDDAD}"/>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B1CFAC77-FA27-4059-9778-CEC05ED7447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56D4338-6813-4618-B2C4-62D768EB899C}"/>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447630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A23E-C085-4F95-AEF2-F1B0BB88C0D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774D6F-B512-4527-A553-1A95369EFD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BA61B8-06A1-4A7B-8C15-B0C8C86B50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6254E5B-7E8A-4987-86A0-94606CB1C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F5827-37A8-4B07-8CEF-BB46D2091A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E9F1E45-0EC3-4977-B68D-E1AB25F74EE3}"/>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8" name="Footer Placeholder 7">
            <a:extLst>
              <a:ext uri="{FF2B5EF4-FFF2-40B4-BE49-F238E27FC236}">
                <a16:creationId xmlns:a16="http://schemas.microsoft.com/office/drawing/2014/main" id="{BC81170F-EE28-4072-96F1-A61A80CAB2F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C4BE477-5244-48DC-8A8A-94DF1E48F8D7}"/>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000849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383E-02CF-48EB-A1F4-B38A7EF979D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E02C553-2E95-47DC-90BC-5AE619561C1A}"/>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4" name="Footer Placeholder 3">
            <a:extLst>
              <a:ext uri="{FF2B5EF4-FFF2-40B4-BE49-F238E27FC236}">
                <a16:creationId xmlns:a16="http://schemas.microsoft.com/office/drawing/2014/main" id="{DDDCC887-C136-4018-AD88-FC2C69933BE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AAB7BEE-BF38-4823-B2C3-70F49B44ABA7}"/>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849139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D8163-77A7-42FE-B635-FAF26B2818BE}"/>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3" name="Footer Placeholder 2">
            <a:extLst>
              <a:ext uri="{FF2B5EF4-FFF2-40B4-BE49-F238E27FC236}">
                <a16:creationId xmlns:a16="http://schemas.microsoft.com/office/drawing/2014/main" id="{703DB179-6BC4-4A2E-B3E8-EAB0D9A06E1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602DB4-DF4A-48E3-A3F4-273B1D40098E}"/>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2278106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DD46-A9A2-480B-996C-5B1869258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908EE11-AE30-4A50-923C-A128623D7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A8E8ED6-EBEB-420A-8B14-375349DD9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96F0E-B5E6-4A9F-A2F2-367F8AA832F0}"/>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6C29BF19-B374-44A9-9F9F-FF2E986C0F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F88042E-CE68-4F89-B14F-93C6DAADD53D}"/>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608964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E75B-4889-492D-B2A6-B111485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174ADD5-AC2A-4EE5-B276-DD2A8CD29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C0DAEB3-A742-422F-869E-7675BC64C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31A966-968E-4DBA-BA96-12358DB495FF}"/>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BE020231-3AF2-4AF1-86F5-4FF8445E141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FCF27B4-9DFC-4B57-AFF0-26FD81C1EF92}"/>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425889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64BE-78DE-4C02-AD3D-D89530692EF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9C32A11-DEC9-4FDA-A1BA-DD2F19BA1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ACDAF5-A31F-4AB9-8AC3-9E3DA147D100}"/>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DE5E8BF1-75F1-4CE1-8571-17CDB87853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1DE687A-B336-49C7-99A2-A4922B6E9934}"/>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947415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3E2A9-CBDB-4673-948F-DD742DD0DA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253E51-62A4-433B-9711-36DEC52052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559554F-8FB5-4804-ABCA-F6270D1D3A06}"/>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1886B6C1-7026-4BA6-A0D7-7DA1ECD21C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3C9ACCB-9F24-403D-BCE6-6E81E64FBCC0}"/>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072062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999" y="865492"/>
            <a:ext cx="9071700" cy="1890409"/>
          </a:xfrm>
        </p:spPr>
        <p:txBody>
          <a:bodyPr anchor="b">
            <a:noAutofit/>
          </a:bodyPr>
          <a:lstStyle>
            <a:lvl1pPr>
              <a:defRPr sz="4267" baseline="0">
                <a:solidFill>
                  <a:srgbClr val="C63663"/>
                </a:solidFill>
              </a:defRPr>
            </a:lvl1pPr>
          </a:lstStyle>
          <a:p>
            <a:r>
              <a:rPr lang="en-US"/>
              <a:t>Click to edit Master title style</a:t>
            </a:r>
          </a:p>
        </p:txBody>
      </p:sp>
      <p:sp>
        <p:nvSpPr>
          <p:cNvPr id="3" name="Subtitle 2"/>
          <p:cNvSpPr>
            <a:spLocks noGrp="1"/>
          </p:cNvSpPr>
          <p:nvPr>
            <p:ph type="subTitle" idx="1"/>
          </p:nvPr>
        </p:nvSpPr>
        <p:spPr>
          <a:xfrm>
            <a:off x="720000" y="2857501"/>
            <a:ext cx="6442800" cy="1295401"/>
          </a:xfrm>
        </p:spPr>
        <p:txBody>
          <a:bodyPr>
            <a:noAutofit/>
          </a:bodyPr>
          <a:lstStyle>
            <a:lvl1pPr marL="0" indent="0" algn="l">
              <a:buNone/>
              <a:defRPr sz="2933" b="0" baseline="0">
                <a:solidFill>
                  <a:srgbClr val="53565A"/>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51392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869820-63AB-5F42-A854-9E9C4FFAFDCE}"/>
              </a:ext>
            </a:extLst>
          </p:cNvPr>
          <p:cNvSpPr>
            <a:spLocks noGrp="1"/>
          </p:cNvSpPr>
          <p:nvPr>
            <p:ph type="title"/>
          </p:nvPr>
        </p:nvSpPr>
        <p:spPr>
          <a:xfrm>
            <a:off x="720000" y="540000"/>
            <a:ext cx="10672200" cy="515901"/>
          </a:xfrm>
        </p:spPr>
        <p:txBody>
          <a:bodyPr wrap="square" lIns="0" tIns="36000" rIns="0" bIns="36000" anchor="t" anchorCtr="0">
            <a:spAutoFit/>
          </a:bodyPr>
          <a:lstStyle>
            <a:lvl1pPr>
              <a:defRPr sz="3200">
                <a:solidFill>
                  <a:srgbClr val="003D69"/>
                </a:solidFill>
              </a:defRPr>
            </a:lvl1pPr>
          </a:lstStyle>
          <a:p>
            <a:r>
              <a:rPr lang="en-GB"/>
              <a:t>Click to edit Master title style</a:t>
            </a:r>
            <a:endParaRPr lang="en-US"/>
          </a:p>
        </p:txBody>
      </p:sp>
      <p:sp>
        <p:nvSpPr>
          <p:cNvPr id="9" name="Content Placeholder 2">
            <a:extLst>
              <a:ext uri="{FF2B5EF4-FFF2-40B4-BE49-F238E27FC236}">
                <a16:creationId xmlns:a16="http://schemas.microsoft.com/office/drawing/2014/main" id="{D1AE8B5F-F73E-7F4C-8470-56FE5D2AB264}"/>
              </a:ext>
            </a:extLst>
          </p:cNvPr>
          <p:cNvSpPr>
            <a:spLocks noGrp="1"/>
          </p:cNvSpPr>
          <p:nvPr>
            <p:ph idx="13"/>
          </p:nvPr>
        </p:nvSpPr>
        <p:spPr>
          <a:xfrm>
            <a:off x="720000" y="1440000"/>
            <a:ext cx="52200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30B1C014-A023-5448-9B6A-D61FCDE81BBB}"/>
              </a:ext>
            </a:extLst>
          </p:cNvPr>
          <p:cNvSpPr>
            <a:spLocks noGrp="1"/>
          </p:cNvSpPr>
          <p:nvPr>
            <p:ph idx="14"/>
          </p:nvPr>
        </p:nvSpPr>
        <p:spPr>
          <a:xfrm>
            <a:off x="6172200" y="1440000"/>
            <a:ext cx="5220000" cy="450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3">
            <a:extLst>
              <a:ext uri="{FF2B5EF4-FFF2-40B4-BE49-F238E27FC236}">
                <a16:creationId xmlns:a16="http://schemas.microsoft.com/office/drawing/2014/main" id="{52D854F2-5408-AF40-8C85-351C6704D5B6}"/>
              </a:ext>
            </a:extLst>
          </p:cNvPr>
          <p:cNvSpPr>
            <a:spLocks noGrp="1"/>
          </p:cNvSpPr>
          <p:nvPr>
            <p:ph type="dt" sz="half" idx="10"/>
          </p:nvPr>
        </p:nvSpPr>
        <p:spPr>
          <a:xfrm>
            <a:off x="1560780" y="6356350"/>
            <a:ext cx="1080000" cy="365125"/>
          </a:xfrm>
          <a:prstGeom prst="rect">
            <a:avLst/>
          </a:prstGeo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2" name="Footer Placeholder 4">
            <a:extLst>
              <a:ext uri="{FF2B5EF4-FFF2-40B4-BE49-F238E27FC236}">
                <a16:creationId xmlns:a16="http://schemas.microsoft.com/office/drawing/2014/main" id="{141A4098-85B1-F24C-A89F-02C098858C98}"/>
              </a:ext>
            </a:extLst>
          </p:cNvPr>
          <p:cNvSpPr>
            <a:spLocks noGrp="1"/>
          </p:cNvSpPr>
          <p:nvPr>
            <p:ph type="ftr" sz="quarter" idx="11"/>
          </p:nvPr>
        </p:nvSpPr>
        <p:spPr>
          <a:xfrm>
            <a:off x="2761561" y="6356350"/>
            <a:ext cx="7200000" cy="365125"/>
          </a:xfrm>
          <a:prstGeom prst="rect">
            <a:avLst/>
          </a:prstGeom>
        </p:spPr>
        <p:txBody>
          <a:bodyPr lIns="0" tIns="36000" rIns="0" bIns="36000"/>
          <a:lstStyle>
            <a:lvl1pPr algn="l">
              <a:defRPr sz="10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CBF6C189-7EDF-DF45-953F-2BAD07979809}"/>
              </a:ext>
            </a:extLst>
          </p:cNvPr>
          <p:cNvSpPr>
            <a:spLocks noGrp="1"/>
          </p:cNvSpPr>
          <p:nvPr>
            <p:ph type="sldNum" sz="quarter" idx="12"/>
          </p:nvPr>
        </p:nvSpPr>
        <p:spPr>
          <a:xfrm>
            <a:off x="719999" y="6356350"/>
            <a:ext cx="720000" cy="365125"/>
          </a:xfrm>
          <a:prstGeom prst="rect">
            <a:avLst/>
          </a:prstGeo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2288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ody deep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solidFill>
                  <a:srgbClr val="C63663"/>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1397043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ody shallow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669" y="269875"/>
            <a:ext cx="9599084" cy="424132"/>
          </a:xfrm>
        </p:spPr>
        <p:txBody>
          <a:bodyPr/>
          <a:lstStyle>
            <a:lvl1pPr>
              <a:lnSpc>
                <a:spcPct val="10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959797"/>
            <a:ext cx="10991851" cy="5436431"/>
          </a:xfrm>
        </p:spPr>
        <p:txBody>
          <a:bodyPr/>
          <a:lstStyle>
            <a:lvl1pPr marL="0" indent="0">
              <a:lnSpc>
                <a:spcPct val="110000"/>
              </a:lnSpc>
              <a:defRPr baseline="0">
                <a:solidFill>
                  <a:srgbClr val="C63663"/>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11766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48094"/>
            <a:ext cx="8684096" cy="1577163"/>
          </a:xfrm>
        </p:spPr>
        <p:txBody>
          <a:bodyPr anchor="b">
            <a:noAutofit/>
          </a:bodyPr>
          <a:lstStyle>
            <a:lvl1pP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720000" y="2291907"/>
            <a:ext cx="956192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481947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rgbClr val="FFFFFF"/>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DD5B8-FB87-40AC-95D6-99C74941B518}"/>
              </a:ext>
            </a:extLst>
          </p:cNvPr>
          <p:cNvSpPr>
            <a:spLocks noGrp="1"/>
          </p:cNvSpPr>
          <p:nvPr>
            <p:ph type="dt" sz="half" idx="10"/>
          </p:nvPr>
        </p:nvSpPr>
        <p:spPr/>
        <p:txBody>
          <a:bodyPr/>
          <a:lstStyle>
            <a:lvl1pPr>
              <a:defRPr/>
            </a:lvl1pPr>
          </a:lstStyle>
          <a:p>
            <a:pPr>
              <a:defRPr/>
            </a:pPr>
            <a:fld id="{4D76FB16-484C-43FA-AADF-1F4D9C29CF48}" type="datetime4">
              <a:rPr lang="en-AU"/>
              <a:pPr>
                <a:defRPr/>
              </a:pPr>
              <a:t>12 April 2024</a:t>
            </a:fld>
            <a:endParaRPr lang="en-AU"/>
          </a:p>
        </p:txBody>
      </p:sp>
      <p:sp>
        <p:nvSpPr>
          <p:cNvPr id="5" name="Footer Placeholder 4">
            <a:extLst>
              <a:ext uri="{FF2B5EF4-FFF2-40B4-BE49-F238E27FC236}">
                <a16:creationId xmlns:a16="http://schemas.microsoft.com/office/drawing/2014/main" id="{0380C621-2103-46F8-B3EC-C0DB4A28BF26}"/>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34D0CBC7-F9F3-41A2-A596-0C61C4D793BD}"/>
              </a:ext>
            </a:extLst>
          </p:cNvPr>
          <p:cNvSpPr>
            <a:spLocks noGrp="1"/>
          </p:cNvSpPr>
          <p:nvPr>
            <p:ph type="sldNum" sz="quarter" idx="12"/>
          </p:nvPr>
        </p:nvSpPr>
        <p:spPr>
          <a:xfrm>
            <a:off x="10991851" y="6480175"/>
            <a:ext cx="719667" cy="374650"/>
          </a:xfrm>
        </p:spPr>
        <p:txBody>
          <a:bodyPr/>
          <a:lstStyle>
            <a:lvl1pPr>
              <a:defRPr/>
            </a:lvl1pPr>
          </a:lstStyle>
          <a:p>
            <a:pPr>
              <a:defRPr/>
            </a:pPr>
            <a:fld id="{256A33C2-D1E0-4266-B7D8-B6D46221DE18}" type="slidenum">
              <a:rPr lang="en-AU"/>
              <a:pPr>
                <a:defRPr/>
              </a:pPr>
              <a:t>‹#›</a:t>
            </a:fld>
            <a:endParaRPr lang="en-AU"/>
          </a:p>
        </p:txBody>
      </p:sp>
    </p:spTree>
    <p:extLst>
      <p:ext uri="{BB962C8B-B14F-4D97-AF65-F5344CB8AC3E}">
        <p14:creationId xmlns:p14="http://schemas.microsoft.com/office/powerpoint/2010/main" val="1675486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A5BE-E2F1-4AF3-983B-D2289BB61F1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942CD29-9BB0-4400-8531-BE773CF3D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78ADFEE-E73A-4903-9E24-0239D01B08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1195BC0-4C01-4B78-BBE3-F5BAFE1877C6}"/>
              </a:ext>
            </a:extLst>
          </p:cNvPr>
          <p:cNvSpPr>
            <a:spLocks noGrp="1"/>
          </p:cNvSpPr>
          <p:nvPr>
            <p:ph type="dt" sz="half" idx="10"/>
          </p:nvPr>
        </p:nvSpPr>
        <p:spPr/>
        <p:txBody>
          <a:bodyPr/>
          <a:lstStyle/>
          <a:p>
            <a:fld id="{B153C2E9-90F9-4D7D-A2CD-17770A2C7A38}" type="datetimeFigureOut">
              <a:rPr lang="en-AU" smtClean="0"/>
              <a:t>12/04/2024</a:t>
            </a:fld>
            <a:endParaRPr lang="en-AU"/>
          </a:p>
        </p:txBody>
      </p:sp>
      <p:sp>
        <p:nvSpPr>
          <p:cNvPr id="6" name="Footer Placeholder 5">
            <a:extLst>
              <a:ext uri="{FF2B5EF4-FFF2-40B4-BE49-F238E27FC236}">
                <a16:creationId xmlns:a16="http://schemas.microsoft.com/office/drawing/2014/main" id="{E12AD93B-0E05-4BC7-A9D0-FC12594F712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D46B627-72A3-4103-841B-4F59E4DDDF94}"/>
              </a:ext>
            </a:extLst>
          </p:cNvPr>
          <p:cNvSpPr>
            <a:spLocks noGrp="1"/>
          </p:cNvSpPr>
          <p:nvPr>
            <p:ph type="sldNum" sz="quarter" idx="12"/>
          </p:nvPr>
        </p:nvSpPr>
        <p:spPr/>
        <p:txBody>
          <a:bodyPr/>
          <a:lstStyle/>
          <a:p>
            <a:fld id="{D1D40A72-132C-4857-AA60-7A46A201290C}" type="slidenum">
              <a:rPr lang="en-AU" smtClean="0"/>
              <a:t>‹#›</a:t>
            </a:fld>
            <a:endParaRPr lang="en-AU"/>
          </a:p>
        </p:txBody>
      </p:sp>
    </p:spTree>
    <p:extLst>
      <p:ext uri="{BB962C8B-B14F-4D97-AF65-F5344CB8AC3E}">
        <p14:creationId xmlns:p14="http://schemas.microsoft.com/office/powerpoint/2010/main" val="1396520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48094"/>
            <a:ext cx="8684096" cy="1577163"/>
          </a:xfrm>
        </p:spPr>
        <p:txBody>
          <a:bodyPr anchor="b">
            <a:noAutofit/>
          </a:bodyPr>
          <a:lstStyle>
            <a:lvl1pP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720000" y="2291907"/>
            <a:ext cx="956192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728772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rgbClr val="FFFFFF"/>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A90E6A-FB2F-4872-AD5D-4A88500867A5}" type="datetime4">
              <a:rPr lang="en-AU"/>
              <a:pPr>
                <a:defRPr/>
              </a:pPr>
              <a:t>12 April 2024</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0"/>
          </a:xfrm>
        </p:spPr>
        <p:txBody>
          <a:bodyPr/>
          <a:lstStyle>
            <a:lvl1pPr>
              <a:defRPr/>
            </a:lvl1pPr>
          </a:lstStyle>
          <a:p>
            <a:fld id="{86DC9C71-088A-4033-9AA2-0CEA8831E65B}" type="slidenum">
              <a:rPr lang="en-AU" altLang="en-US"/>
              <a:pPr/>
              <a:t>‹#›</a:t>
            </a:fld>
            <a:endParaRPr lang="en-AU" altLang="en-US"/>
          </a:p>
        </p:txBody>
      </p:sp>
    </p:spTree>
    <p:extLst>
      <p:ext uri="{BB962C8B-B14F-4D97-AF65-F5344CB8AC3E}">
        <p14:creationId xmlns:p14="http://schemas.microsoft.com/office/powerpoint/2010/main" val="87774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79CA1F3B-B6B9-4D1C-8A28-D58FCCBF9A7C}"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3712463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9CA1F3B-B6B9-4D1C-8A28-D58FCCBF9A7C}"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18104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CA1F3B-B6B9-4D1C-8A28-D58FCCBF9A7C}"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322094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BB4B726-DD9E-AB4C-9957-5A48B59675A2}"/>
              </a:ext>
            </a:extLst>
          </p:cNvPr>
          <p:cNvSpPr>
            <a:spLocks noGrp="1"/>
          </p:cNvSpPr>
          <p:nvPr>
            <p:ph idx="13"/>
          </p:nvPr>
        </p:nvSpPr>
        <p:spPr>
          <a:xfrm>
            <a:off x="7200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429D133D-B11C-1041-A396-3D4D5BCDE8E6}"/>
              </a:ext>
            </a:extLst>
          </p:cNvPr>
          <p:cNvSpPr>
            <a:spLocks noGrp="1"/>
          </p:cNvSpPr>
          <p:nvPr>
            <p:ph idx="14"/>
          </p:nvPr>
        </p:nvSpPr>
        <p:spPr>
          <a:xfrm>
            <a:off x="61722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11FDA998-D52C-4C48-86BC-1CC5F1208379}"/>
              </a:ext>
            </a:extLst>
          </p:cNvPr>
          <p:cNvSpPr>
            <a:spLocks noGrp="1"/>
          </p:cNvSpPr>
          <p:nvPr>
            <p:ph type="body" idx="1"/>
          </p:nvPr>
        </p:nvSpPr>
        <p:spPr>
          <a:xfrm>
            <a:off x="7200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a:extLst>
              <a:ext uri="{FF2B5EF4-FFF2-40B4-BE49-F238E27FC236}">
                <a16:creationId xmlns:a16="http://schemas.microsoft.com/office/drawing/2014/main" id="{80887FDF-3672-1C41-9E49-6122E9FEDDE5}"/>
              </a:ext>
            </a:extLst>
          </p:cNvPr>
          <p:cNvSpPr>
            <a:spLocks noGrp="1"/>
          </p:cNvSpPr>
          <p:nvPr>
            <p:ph type="body" sz="quarter" idx="3"/>
          </p:nvPr>
        </p:nvSpPr>
        <p:spPr>
          <a:xfrm>
            <a:off x="61722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itle 1">
            <a:extLst>
              <a:ext uri="{FF2B5EF4-FFF2-40B4-BE49-F238E27FC236}">
                <a16:creationId xmlns:a16="http://schemas.microsoft.com/office/drawing/2014/main" id="{76EFEC05-C46F-4048-8040-8968824F3F93}"/>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3" name="Date Placeholder 3">
            <a:extLst>
              <a:ext uri="{FF2B5EF4-FFF2-40B4-BE49-F238E27FC236}">
                <a16:creationId xmlns:a16="http://schemas.microsoft.com/office/drawing/2014/main" id="{4B14D3B3-0301-AF4A-A397-1FAB0879ADDA}"/>
              </a:ext>
            </a:extLst>
          </p:cNvPr>
          <p:cNvSpPr>
            <a:spLocks noGrp="1"/>
          </p:cNvSpPr>
          <p:nvPr>
            <p:ph type="dt" sz="half" idx="10"/>
          </p:nvPr>
        </p:nvSpPr>
        <p:spPr>
          <a:xfrm>
            <a:off x="1560780" y="6356350"/>
            <a:ext cx="1080000" cy="365125"/>
          </a:xfrm>
          <a:prstGeom prst="rect">
            <a:avLst/>
          </a:prstGeo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4" name="Footer Placeholder 4">
            <a:extLst>
              <a:ext uri="{FF2B5EF4-FFF2-40B4-BE49-F238E27FC236}">
                <a16:creationId xmlns:a16="http://schemas.microsoft.com/office/drawing/2014/main" id="{F99D4D89-A337-8E41-BE6B-E80E7C1C1429}"/>
              </a:ext>
            </a:extLst>
          </p:cNvPr>
          <p:cNvSpPr>
            <a:spLocks noGrp="1"/>
          </p:cNvSpPr>
          <p:nvPr>
            <p:ph type="ftr" sz="quarter" idx="11"/>
          </p:nvPr>
        </p:nvSpPr>
        <p:spPr>
          <a:xfrm>
            <a:off x="2761561" y="6356350"/>
            <a:ext cx="7200000" cy="365125"/>
          </a:xfrm>
          <a:prstGeom prst="rect">
            <a:avLst/>
          </a:prstGeom>
        </p:spPr>
        <p:txBody>
          <a:bodyPr lIns="0" tIns="36000" rIns="0" bIns="36000"/>
          <a:lstStyle>
            <a:lvl1pPr algn="l">
              <a:defRPr sz="1000">
                <a:solidFill>
                  <a:schemeClr val="bg1"/>
                </a:solidFill>
              </a:defRPr>
            </a:lvl1pPr>
          </a:lstStyle>
          <a:p>
            <a:endParaRPr lang="en-US"/>
          </a:p>
        </p:txBody>
      </p:sp>
      <p:sp>
        <p:nvSpPr>
          <p:cNvPr id="15" name="Slide Number Placeholder 5">
            <a:extLst>
              <a:ext uri="{FF2B5EF4-FFF2-40B4-BE49-F238E27FC236}">
                <a16:creationId xmlns:a16="http://schemas.microsoft.com/office/drawing/2014/main" id="{87EE5698-6A3F-994B-8344-73C722BEEC27}"/>
              </a:ext>
            </a:extLst>
          </p:cNvPr>
          <p:cNvSpPr>
            <a:spLocks noGrp="1"/>
          </p:cNvSpPr>
          <p:nvPr>
            <p:ph type="sldNum" sz="quarter" idx="12"/>
          </p:nvPr>
        </p:nvSpPr>
        <p:spPr>
          <a:xfrm>
            <a:off x="719999" y="6356350"/>
            <a:ext cx="720000" cy="365125"/>
          </a:xfrm>
          <a:prstGeom prst="rect">
            <a:avLst/>
          </a:prstGeo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409514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79CA1F3B-B6B9-4D1C-8A28-D58FCCBF9A7C}"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658447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79CA1F3B-B6B9-4D1C-8A28-D58FCCBF9A7C}" type="datetimeFigureOut">
              <a:rPr lang="en-AU" smtClean="0"/>
              <a:t>12/04/2024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16084694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79CA1F3B-B6B9-4D1C-8A28-D58FCCBF9A7C}" type="datetimeFigureOut">
              <a:rPr lang="en-AU" smtClean="0"/>
              <a:t>12/04/2024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2276667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A1F3B-B6B9-4D1C-8A28-D58FCCBF9A7C}" type="datetimeFigureOut">
              <a:rPr lang="en-AU" smtClean="0"/>
              <a:t>12/04/2024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2349183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CA1F3B-B6B9-4D1C-8A28-D58FCCBF9A7C}"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2881485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CA1F3B-B6B9-4D1C-8A28-D58FCCBF9A7C}"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3035116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9CA1F3B-B6B9-4D1C-8A28-D58FCCBF9A7C}"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3799791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9CA1F3B-B6B9-4D1C-8A28-D58FCCBF9A7C}"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ECFD53D-B323-4945-8C66-CBC4D8F2453E}" type="slidenum">
              <a:rPr lang="en-AU" smtClean="0"/>
              <a:t>‹#›</a:t>
            </a:fld>
            <a:endParaRPr lang="en-AU"/>
          </a:p>
        </p:txBody>
      </p:sp>
    </p:spTree>
    <p:extLst>
      <p:ext uri="{BB962C8B-B14F-4D97-AF65-F5344CB8AC3E}">
        <p14:creationId xmlns:p14="http://schemas.microsoft.com/office/powerpoint/2010/main" val="25554645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8518" y="115889"/>
            <a:ext cx="10369549" cy="1081087"/>
          </a:xfrm>
        </p:spPr>
        <p:txBody>
          <a:bodyPr/>
          <a:lstStyle/>
          <a:p>
            <a:r>
              <a:rPr lang="en-US"/>
              <a:t>Click to edit Master title style</a:t>
            </a:r>
            <a:endParaRPr lang="en-AU"/>
          </a:p>
        </p:txBody>
      </p:sp>
      <p:sp>
        <p:nvSpPr>
          <p:cNvPr id="3" name="Text Placeholder 2"/>
          <p:cNvSpPr>
            <a:spLocks noGrp="1"/>
          </p:cNvSpPr>
          <p:nvPr>
            <p:ph type="body" sz="half" idx="1"/>
          </p:nvPr>
        </p:nvSpPr>
        <p:spPr>
          <a:xfrm>
            <a:off x="239185" y="1412876"/>
            <a:ext cx="5801783"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44167" y="1412876"/>
            <a:ext cx="5803900"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noChangeArrowheads="1"/>
          </p:cNvSpPr>
          <p:nvPr>
            <p:ph type="dt" sz="half" idx="10"/>
          </p:nvPr>
        </p:nvSpPr>
        <p:spPr>
          <a:xfrm>
            <a:off x="1234017" y="6265863"/>
            <a:ext cx="1405467" cy="476250"/>
          </a:xfrm>
          <a:prstGeom prst="rect">
            <a:avLst/>
          </a:prstGeom>
          <a:ln/>
        </p:spPr>
        <p:txBody>
          <a:bodyPr/>
          <a:lstStyle>
            <a:lvl1pPr>
              <a:defRPr/>
            </a:lvl1pPr>
          </a:lstStyle>
          <a:p>
            <a:pPr fontAlgn="base">
              <a:spcBef>
                <a:spcPct val="0"/>
              </a:spcBef>
              <a:spcAft>
                <a:spcPct val="0"/>
              </a:spcAft>
              <a:defRPr/>
            </a:pPr>
            <a:fld id="{FD4B2F2A-C196-4A4F-B5B3-499D26438F53}" type="datetime1">
              <a:rPr lang="en-AU" altLang="en-US">
                <a:solidFill>
                  <a:prstClr val="black"/>
                </a:solidFill>
                <a:latin typeface="Arial" charset="0"/>
                <a:ea typeface="MS PGothic" pitchFamily="34" charset="-128"/>
              </a:rPr>
              <a:pPr fontAlgn="base">
                <a:spcBef>
                  <a:spcPct val="0"/>
                </a:spcBef>
                <a:spcAft>
                  <a:spcPct val="0"/>
                </a:spcAft>
                <a:defRPr/>
              </a:pPr>
              <a:t>12/04/2024</a:t>
            </a:fld>
            <a:endParaRPr lang="en-US" altLang="en-US">
              <a:solidFill>
                <a:prstClr val="black"/>
              </a:solidFill>
              <a:latin typeface="Arial" charset="0"/>
              <a:ea typeface="MS PGothic" pitchFamily="34" charset="-128"/>
            </a:endParaRPr>
          </a:p>
        </p:txBody>
      </p:sp>
      <p:sp>
        <p:nvSpPr>
          <p:cNvPr id="6" name="Footer Placeholder 5"/>
          <p:cNvSpPr>
            <a:spLocks noGrp="1" noChangeArrowheads="1"/>
          </p:cNvSpPr>
          <p:nvPr>
            <p:ph type="ftr" sz="quarter" idx="11"/>
          </p:nvPr>
        </p:nvSpPr>
        <p:spPr>
          <a:xfrm>
            <a:off x="203200" y="5791200"/>
            <a:ext cx="2438400" cy="400050"/>
          </a:xfrm>
          <a:prstGeom prst="rect">
            <a:avLst/>
          </a:prstGeom>
          <a:ln/>
        </p:spPr>
        <p:txBody>
          <a:bodyPr/>
          <a:lstStyle>
            <a:lvl1pPr>
              <a:defRPr/>
            </a:lvl1pPr>
          </a:lstStyle>
          <a:p>
            <a:pPr fontAlgn="base">
              <a:spcBef>
                <a:spcPct val="0"/>
              </a:spcBef>
              <a:spcAft>
                <a:spcPct val="0"/>
              </a:spcAft>
              <a:defRPr/>
            </a:pPr>
            <a:r>
              <a:rPr lang="en-US">
                <a:solidFill>
                  <a:prstClr val="black"/>
                </a:solidFill>
                <a:latin typeface="Arial" charset="0"/>
                <a:ea typeface="MS PGothic" pitchFamily="34" charset="-128"/>
              </a:rPr>
              <a:t>rachelle test</a:t>
            </a:r>
          </a:p>
        </p:txBody>
      </p:sp>
      <p:sp>
        <p:nvSpPr>
          <p:cNvPr id="7" name="Slide Number Placeholder 6"/>
          <p:cNvSpPr>
            <a:spLocks noGrp="1" noChangeArrowheads="1"/>
          </p:cNvSpPr>
          <p:nvPr>
            <p:ph type="sldNum" sz="quarter" idx="12"/>
          </p:nvPr>
        </p:nvSpPr>
        <p:spPr>
          <a:xfrm>
            <a:off x="239185" y="6265863"/>
            <a:ext cx="960967" cy="476250"/>
          </a:xfrm>
          <a:prstGeom prst="rect">
            <a:avLst/>
          </a:prstGeom>
          <a:ln/>
        </p:spPr>
        <p:txBody>
          <a:bodyPr/>
          <a:lstStyle>
            <a:lvl1pPr>
              <a:defRPr/>
            </a:lvl1pPr>
          </a:lstStyle>
          <a:p>
            <a:pPr fontAlgn="base">
              <a:spcBef>
                <a:spcPct val="0"/>
              </a:spcBef>
              <a:spcAft>
                <a:spcPct val="0"/>
              </a:spcAft>
              <a:defRPr/>
            </a:pPr>
            <a:fld id="{17BA5B71-FBE2-48EB-AA4A-1E62B3C8B4AA}" type="slidenum">
              <a:rPr lang="en-US" altLang="en-US">
                <a:solidFill>
                  <a:prstClr val="black"/>
                </a:solidFill>
                <a:latin typeface="Arial" charset="0"/>
                <a:ea typeface="MS PGothic" pitchFamily="34" charset="-128"/>
              </a:rPr>
              <a:pPr fontAlgn="base">
                <a:spcBef>
                  <a:spcPct val="0"/>
                </a:spcBef>
                <a:spcAft>
                  <a:spcPct val="0"/>
                </a:spcAft>
                <a:defRPr/>
              </a:pPr>
              <a:t>‹#›</a:t>
            </a:fld>
            <a:endParaRPr lang="en-US" altLang="en-US">
              <a:solidFill>
                <a:prstClr val="black"/>
              </a:solidFill>
              <a:latin typeface="Arial" charset="0"/>
              <a:ea typeface="MS PGothic" pitchFamily="34" charset="-128"/>
            </a:endParaRPr>
          </a:p>
        </p:txBody>
      </p:sp>
    </p:spTree>
    <p:extLst>
      <p:ext uri="{BB962C8B-B14F-4D97-AF65-F5344CB8AC3E}">
        <p14:creationId xmlns:p14="http://schemas.microsoft.com/office/powerpoint/2010/main" val="34165938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24A-CEF7-CC43-BE1C-3A7D8CB22892}"/>
              </a:ext>
            </a:extLst>
          </p:cNvPr>
          <p:cNvSpPr>
            <a:spLocks noGrp="1"/>
          </p:cNvSpPr>
          <p:nvPr>
            <p:ph type="ctrTitle" hasCustomPrompt="1"/>
          </p:nvPr>
        </p:nvSpPr>
        <p:spPr>
          <a:xfrm>
            <a:off x="1062097" y="1201366"/>
            <a:ext cx="5760000" cy="1260000"/>
          </a:xfrm>
        </p:spPr>
        <p:txBody>
          <a:bodyPr anchor="b">
            <a:normAutofit/>
          </a:bodyPr>
          <a:lstStyle>
            <a:lvl1pPr algn="l">
              <a:defRPr sz="4000" b="1">
                <a:solidFill>
                  <a:srgbClr val="003D69"/>
                </a:solidFill>
                <a:latin typeface="Raleway" panose="020B0503030101060003" pitchFamily="34" charset="77"/>
              </a:defRPr>
            </a:lvl1pPr>
          </a:lstStyle>
          <a:p>
            <a:r>
              <a:rPr lang="en-GB"/>
              <a:t>Presentation Title</a:t>
            </a:r>
            <a:endParaRPr lang="en-US"/>
          </a:p>
        </p:txBody>
      </p:sp>
      <p:sp>
        <p:nvSpPr>
          <p:cNvPr id="3" name="Subtitle 2">
            <a:extLst>
              <a:ext uri="{FF2B5EF4-FFF2-40B4-BE49-F238E27FC236}">
                <a16:creationId xmlns:a16="http://schemas.microsoft.com/office/drawing/2014/main" id="{5AB8AAF8-4603-974D-B14D-41B78AEF0F7C}"/>
              </a:ext>
            </a:extLst>
          </p:cNvPr>
          <p:cNvSpPr>
            <a:spLocks noGrp="1"/>
          </p:cNvSpPr>
          <p:nvPr>
            <p:ph type="subTitle" idx="1" hasCustomPrompt="1"/>
          </p:nvPr>
        </p:nvSpPr>
        <p:spPr>
          <a:xfrm>
            <a:off x="1062097" y="2582135"/>
            <a:ext cx="5760000" cy="900000"/>
          </a:xfrm>
        </p:spPr>
        <p:txBody>
          <a:bodyPr/>
          <a:lstStyle>
            <a:lvl1pPr marL="0" indent="0" algn="l">
              <a:buNone/>
              <a:defRPr sz="2400">
                <a:solidFill>
                  <a:srgbClr val="003D69"/>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a:t>
            </a:r>
          </a:p>
        </p:txBody>
      </p:sp>
    </p:spTree>
    <p:extLst>
      <p:ext uri="{BB962C8B-B14F-4D97-AF65-F5344CB8AC3E}">
        <p14:creationId xmlns:p14="http://schemas.microsoft.com/office/powerpoint/2010/main" val="1816699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10965A-F517-5843-8904-7B372A02FB75}"/>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7" name="Date Placeholder 3">
            <a:extLst>
              <a:ext uri="{FF2B5EF4-FFF2-40B4-BE49-F238E27FC236}">
                <a16:creationId xmlns:a16="http://schemas.microsoft.com/office/drawing/2014/main" id="{349CF370-D345-8C44-AD09-CBA3E5BEDB74}"/>
              </a:ext>
            </a:extLst>
          </p:cNvPr>
          <p:cNvSpPr>
            <a:spLocks noGrp="1"/>
          </p:cNvSpPr>
          <p:nvPr>
            <p:ph type="dt" sz="half" idx="10"/>
          </p:nvPr>
        </p:nvSpPr>
        <p:spPr>
          <a:xfrm>
            <a:off x="1560780" y="6356350"/>
            <a:ext cx="1080000" cy="365125"/>
          </a:xfrm>
          <a:prstGeom prst="rect">
            <a:avLst/>
          </a:prstGeo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132A794A-BD9B-A84E-8C59-0D35DE26770A}"/>
              </a:ext>
            </a:extLst>
          </p:cNvPr>
          <p:cNvSpPr>
            <a:spLocks noGrp="1"/>
          </p:cNvSpPr>
          <p:nvPr>
            <p:ph type="ftr" sz="quarter" idx="11"/>
          </p:nvPr>
        </p:nvSpPr>
        <p:spPr>
          <a:xfrm>
            <a:off x="2761561" y="6356350"/>
            <a:ext cx="7200000" cy="365125"/>
          </a:xfrm>
          <a:prstGeom prst="rect">
            <a:avLst/>
          </a:prstGeom>
        </p:spPr>
        <p:txBody>
          <a:bodyPr lIns="0" tIns="36000" rIns="0" bIns="36000"/>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EE8A8A6-98C3-9F49-9EEB-683AC2B85E83}"/>
              </a:ext>
            </a:extLst>
          </p:cNvPr>
          <p:cNvSpPr>
            <a:spLocks noGrp="1"/>
          </p:cNvSpPr>
          <p:nvPr>
            <p:ph type="sldNum" sz="quarter" idx="12"/>
          </p:nvPr>
        </p:nvSpPr>
        <p:spPr>
          <a:xfrm>
            <a:off x="719999" y="6356350"/>
            <a:ext cx="720000" cy="365125"/>
          </a:xfrm>
          <a:prstGeom prst="rect">
            <a:avLst/>
          </a:prstGeo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186701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5DC0-6DBF-2D4D-A7DC-44535D39A107}"/>
              </a:ext>
            </a:extLst>
          </p:cNvPr>
          <p:cNvSpPr>
            <a:spLocks noGrp="1"/>
          </p:cNvSpPr>
          <p:nvPr>
            <p:ph type="title"/>
          </p:nvPr>
        </p:nvSpPr>
        <p:spPr>
          <a:xfrm>
            <a:off x="720000" y="540000"/>
            <a:ext cx="10753200" cy="470317"/>
          </a:xfrm>
        </p:spPr>
        <p:txBody>
          <a:bodyPr lIns="0" tIns="36000" rIns="0" bIns="36000" anchor="t" anchorCtr="0">
            <a:spAutoFit/>
          </a:bodyPr>
          <a:lstStyle>
            <a:lvl1pPr>
              <a:defRPr sz="2800">
                <a:solidFill>
                  <a:srgbClr val="003D6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9970389-CF14-D645-8E3C-C7F00F1657AF}"/>
              </a:ext>
            </a:extLst>
          </p:cNvPr>
          <p:cNvSpPr>
            <a:spLocks noGrp="1"/>
          </p:cNvSpPr>
          <p:nvPr>
            <p:ph idx="1"/>
          </p:nvPr>
        </p:nvSpPr>
        <p:spPr>
          <a:xfrm>
            <a:off x="719999" y="1440000"/>
            <a:ext cx="107532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9CED8-527A-AB4A-B848-58DB91ED42FB}"/>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5" name="Footer Placeholder 4">
            <a:extLst>
              <a:ext uri="{FF2B5EF4-FFF2-40B4-BE49-F238E27FC236}">
                <a16:creationId xmlns:a16="http://schemas.microsoft.com/office/drawing/2014/main" id="{DF7F6209-7430-774C-86C5-3E8512F1E0C6}"/>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D0F7E45-21DF-2F4C-83B0-868734ACEBB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836082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C215AB-6407-F842-8B83-1591E3DD6D03}"/>
              </a:ext>
            </a:extLst>
          </p:cNvPr>
          <p:cNvSpPr>
            <a:spLocks noGrp="1"/>
          </p:cNvSpPr>
          <p:nvPr>
            <p:ph type="ctrTitle" hasCustomPrompt="1"/>
          </p:nvPr>
        </p:nvSpPr>
        <p:spPr>
          <a:xfrm>
            <a:off x="720000" y="1201366"/>
            <a:ext cx="5760000" cy="1260000"/>
          </a:xfrm>
        </p:spPr>
        <p:txBody>
          <a:bodyPr lIns="0" tIns="36000" rIns="0" bIns="36000" anchor="b">
            <a:normAutofit/>
          </a:bodyPr>
          <a:lstStyle>
            <a:lvl1pPr algn="l">
              <a:defRPr sz="4000" b="1">
                <a:solidFill>
                  <a:srgbClr val="003D69"/>
                </a:solidFill>
                <a:latin typeface="Raleway" panose="020B0503030101060003" pitchFamily="34" charset="77"/>
              </a:defRPr>
            </a:lvl1pPr>
          </a:lstStyle>
          <a:p>
            <a:r>
              <a:rPr lang="en-GB"/>
              <a:t>Click to edit heading</a:t>
            </a:r>
            <a:endParaRPr lang="en-US"/>
          </a:p>
        </p:txBody>
      </p:sp>
      <p:sp>
        <p:nvSpPr>
          <p:cNvPr id="10" name="Subtitle 2">
            <a:extLst>
              <a:ext uri="{FF2B5EF4-FFF2-40B4-BE49-F238E27FC236}">
                <a16:creationId xmlns:a16="http://schemas.microsoft.com/office/drawing/2014/main" id="{BF313DC8-9090-AA4D-9F2E-99EA4964C534}"/>
              </a:ext>
            </a:extLst>
          </p:cNvPr>
          <p:cNvSpPr>
            <a:spLocks noGrp="1"/>
          </p:cNvSpPr>
          <p:nvPr>
            <p:ph type="subTitle" idx="1" hasCustomPrompt="1"/>
          </p:nvPr>
        </p:nvSpPr>
        <p:spPr>
          <a:xfrm>
            <a:off x="720000" y="2582135"/>
            <a:ext cx="5760000" cy="900000"/>
          </a:xfrm>
        </p:spPr>
        <p:txBody>
          <a:bodyPr lIns="0" tIns="36000" rIns="0" bIns="36000"/>
          <a:lstStyle>
            <a:lvl1pPr marL="0" indent="0" algn="l">
              <a:buNone/>
              <a:defRPr sz="2400">
                <a:solidFill>
                  <a:srgbClr val="73BCC2"/>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p>
        </p:txBody>
      </p:sp>
      <p:sp>
        <p:nvSpPr>
          <p:cNvPr id="7" name="Date Placeholder 3">
            <a:extLst>
              <a:ext uri="{FF2B5EF4-FFF2-40B4-BE49-F238E27FC236}">
                <a16:creationId xmlns:a16="http://schemas.microsoft.com/office/drawing/2014/main" id="{4F0924CC-BEF6-CC4E-8612-7D572593AF4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8368E215-8D6B-0C4A-B1AF-664BD2B6D5E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60C3042-0FED-144C-BA6A-EDF8B2885F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4037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869820-63AB-5F42-A854-9E9C4FFAFDCE}"/>
              </a:ext>
            </a:extLst>
          </p:cNvPr>
          <p:cNvSpPr>
            <a:spLocks noGrp="1"/>
          </p:cNvSpPr>
          <p:nvPr>
            <p:ph type="title"/>
          </p:nvPr>
        </p:nvSpPr>
        <p:spPr>
          <a:xfrm>
            <a:off x="720000" y="540000"/>
            <a:ext cx="10672200" cy="515901"/>
          </a:xfrm>
        </p:spPr>
        <p:txBody>
          <a:bodyPr wrap="square" lIns="0" tIns="36000" rIns="0" bIns="36000" anchor="t" anchorCtr="0">
            <a:spAutoFit/>
          </a:bodyPr>
          <a:lstStyle>
            <a:lvl1pPr>
              <a:defRPr sz="3200">
                <a:solidFill>
                  <a:srgbClr val="003D69"/>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D1AE8B5F-F73E-7F4C-8470-56FE5D2AB264}"/>
              </a:ext>
            </a:extLst>
          </p:cNvPr>
          <p:cNvSpPr>
            <a:spLocks noGrp="1"/>
          </p:cNvSpPr>
          <p:nvPr>
            <p:ph idx="13"/>
          </p:nvPr>
        </p:nvSpPr>
        <p:spPr>
          <a:xfrm>
            <a:off x="720000" y="1440000"/>
            <a:ext cx="52200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0B1C014-A023-5448-9B6A-D61FCDE81BBB}"/>
              </a:ext>
            </a:extLst>
          </p:cNvPr>
          <p:cNvSpPr>
            <a:spLocks noGrp="1"/>
          </p:cNvSpPr>
          <p:nvPr>
            <p:ph idx="14"/>
          </p:nvPr>
        </p:nvSpPr>
        <p:spPr>
          <a:xfrm>
            <a:off x="6172200" y="1440000"/>
            <a:ext cx="5220000" cy="4500000"/>
          </a:xfrm>
        </p:spPr>
        <p:txBody>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52D854F2-5408-AF40-8C85-351C6704D5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2" name="Footer Placeholder 4">
            <a:extLst>
              <a:ext uri="{FF2B5EF4-FFF2-40B4-BE49-F238E27FC236}">
                <a16:creationId xmlns:a16="http://schemas.microsoft.com/office/drawing/2014/main" id="{141A4098-85B1-F24C-A89F-02C098858C9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CBF6C189-7EDF-DF45-953F-2BAD07979809}"/>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2288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BB4B726-DD9E-AB4C-9957-5A48B59675A2}"/>
              </a:ext>
            </a:extLst>
          </p:cNvPr>
          <p:cNvSpPr>
            <a:spLocks noGrp="1"/>
          </p:cNvSpPr>
          <p:nvPr>
            <p:ph idx="13"/>
          </p:nvPr>
        </p:nvSpPr>
        <p:spPr>
          <a:xfrm>
            <a:off x="7200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29D133D-B11C-1041-A396-3D4D5BCDE8E6}"/>
              </a:ext>
            </a:extLst>
          </p:cNvPr>
          <p:cNvSpPr>
            <a:spLocks noGrp="1"/>
          </p:cNvSpPr>
          <p:nvPr>
            <p:ph idx="14"/>
          </p:nvPr>
        </p:nvSpPr>
        <p:spPr>
          <a:xfrm>
            <a:off x="61722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11FDA998-D52C-4C48-86BC-1CC5F1208379}"/>
              </a:ext>
            </a:extLst>
          </p:cNvPr>
          <p:cNvSpPr>
            <a:spLocks noGrp="1"/>
          </p:cNvSpPr>
          <p:nvPr>
            <p:ph type="body" idx="1"/>
          </p:nvPr>
        </p:nvSpPr>
        <p:spPr>
          <a:xfrm>
            <a:off x="7200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0887FDF-3672-1C41-9E49-6122E9FEDDE5}"/>
              </a:ext>
            </a:extLst>
          </p:cNvPr>
          <p:cNvSpPr>
            <a:spLocks noGrp="1"/>
          </p:cNvSpPr>
          <p:nvPr>
            <p:ph type="body" sz="quarter" idx="3"/>
          </p:nvPr>
        </p:nvSpPr>
        <p:spPr>
          <a:xfrm>
            <a:off x="61722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1">
            <a:extLst>
              <a:ext uri="{FF2B5EF4-FFF2-40B4-BE49-F238E27FC236}">
                <a16:creationId xmlns:a16="http://schemas.microsoft.com/office/drawing/2014/main" id="{76EFEC05-C46F-4048-8040-8968824F3F93}"/>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3" name="Date Placeholder 3">
            <a:extLst>
              <a:ext uri="{FF2B5EF4-FFF2-40B4-BE49-F238E27FC236}">
                <a16:creationId xmlns:a16="http://schemas.microsoft.com/office/drawing/2014/main" id="{4B14D3B3-0301-AF4A-A397-1FAB0879ADDA}"/>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4" name="Footer Placeholder 4">
            <a:extLst>
              <a:ext uri="{FF2B5EF4-FFF2-40B4-BE49-F238E27FC236}">
                <a16:creationId xmlns:a16="http://schemas.microsoft.com/office/drawing/2014/main" id="{F99D4D89-A337-8E41-BE6B-E80E7C1C142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5" name="Slide Number Placeholder 5">
            <a:extLst>
              <a:ext uri="{FF2B5EF4-FFF2-40B4-BE49-F238E27FC236}">
                <a16:creationId xmlns:a16="http://schemas.microsoft.com/office/drawing/2014/main" id="{87EE5698-6A3F-994B-8344-73C722BEEC2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409514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10965A-F517-5843-8904-7B372A02FB75}"/>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7" name="Date Placeholder 3">
            <a:extLst>
              <a:ext uri="{FF2B5EF4-FFF2-40B4-BE49-F238E27FC236}">
                <a16:creationId xmlns:a16="http://schemas.microsoft.com/office/drawing/2014/main" id="{349CF370-D345-8C44-AD09-CBA3E5BEDB74}"/>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132A794A-BD9B-A84E-8C59-0D35DE26770A}"/>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EE8A8A6-98C3-9F49-9EEB-683AC2B85E83}"/>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1867010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F425FA-612B-FF42-AD48-44DFD0354B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6" name="Footer Placeholder 4">
            <a:extLst>
              <a:ext uri="{FF2B5EF4-FFF2-40B4-BE49-F238E27FC236}">
                <a16:creationId xmlns:a16="http://schemas.microsoft.com/office/drawing/2014/main" id="{CAC27961-4930-9C41-9BEF-6AE8B5E03AB4}"/>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23B1943-4B77-944C-B1D1-7559D172DFCF}"/>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5871653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with Caption">
    <p:bg>
      <p:bgPr>
        <a:blipFill>
          <a:blip r:embed="rId2"/>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9A83B2-F3D3-8D47-88F0-723376CEAC5F}"/>
              </a:ext>
            </a:extLst>
          </p:cNvPr>
          <p:cNvSpPr>
            <a:spLocks noGrp="1"/>
          </p:cNvSpPr>
          <p:nvPr>
            <p:ph type="body" sz="half" idx="2"/>
          </p:nvPr>
        </p:nvSpPr>
        <p:spPr>
          <a:xfrm>
            <a:off x="720000" y="1980000"/>
            <a:ext cx="5220000" cy="378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ontent Placeholder 2">
            <a:extLst>
              <a:ext uri="{FF2B5EF4-FFF2-40B4-BE49-F238E27FC236}">
                <a16:creationId xmlns:a16="http://schemas.microsoft.com/office/drawing/2014/main" id="{68138A43-6C85-0C43-8565-87E73C9D24F8}"/>
              </a:ext>
            </a:extLst>
          </p:cNvPr>
          <p:cNvSpPr>
            <a:spLocks noGrp="1"/>
          </p:cNvSpPr>
          <p:nvPr>
            <p:ph idx="14"/>
          </p:nvPr>
        </p:nvSpPr>
        <p:spPr>
          <a:xfrm>
            <a:off x="6172200" y="1980000"/>
            <a:ext cx="5220000" cy="3780000"/>
          </a:xfrm>
        </p:spPr>
        <p:txBody>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FE078331-8508-6247-B1A1-50EB5D736297}"/>
              </a:ext>
            </a:extLst>
          </p:cNvPr>
          <p:cNvSpPr>
            <a:spLocks noGrp="1"/>
          </p:cNvSpPr>
          <p:nvPr>
            <p:ph type="body" idx="15"/>
          </p:nvPr>
        </p:nvSpPr>
        <p:spPr>
          <a:xfrm>
            <a:off x="720000" y="1440000"/>
            <a:ext cx="10672200" cy="424732"/>
          </a:xfrm>
        </p:spPr>
        <p:txBody>
          <a:bodyPr wrap="square"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itle 1">
            <a:extLst>
              <a:ext uri="{FF2B5EF4-FFF2-40B4-BE49-F238E27FC236}">
                <a16:creationId xmlns:a16="http://schemas.microsoft.com/office/drawing/2014/main" id="{53BA18FD-4C80-514A-A8A4-8E4FDAFA2D72}"/>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1" name="Date Placeholder 3">
            <a:extLst>
              <a:ext uri="{FF2B5EF4-FFF2-40B4-BE49-F238E27FC236}">
                <a16:creationId xmlns:a16="http://schemas.microsoft.com/office/drawing/2014/main" id="{07B68A88-C3F0-AF47-A25A-668DF3CA5DC8}"/>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3" name="Footer Placeholder 4">
            <a:extLst>
              <a:ext uri="{FF2B5EF4-FFF2-40B4-BE49-F238E27FC236}">
                <a16:creationId xmlns:a16="http://schemas.microsoft.com/office/drawing/2014/main" id="{0C89BFC2-C73D-7348-92A1-D524AE486D0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1861FF75-40C0-6549-B02D-9BF535E209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746537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CCC36B-CE1F-4246-80F3-EE9B7C04ECFD}"/>
              </a:ext>
            </a:extLst>
          </p:cNvPr>
          <p:cNvSpPr>
            <a:spLocks noGrp="1"/>
          </p:cNvSpPr>
          <p:nvPr>
            <p:ph type="pic" idx="1"/>
          </p:nvPr>
        </p:nvSpPr>
        <p:spPr>
          <a:xfrm>
            <a:off x="5183188" y="1440000"/>
            <a:ext cx="6172200" cy="450000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8B1DC4C-2D05-CF49-B7A7-F8CDAC52E4E9}"/>
              </a:ext>
            </a:extLst>
          </p:cNvPr>
          <p:cNvSpPr>
            <a:spLocks noGrp="1"/>
          </p:cNvSpPr>
          <p:nvPr>
            <p:ph type="body" sz="half" idx="2"/>
          </p:nvPr>
        </p:nvSpPr>
        <p:spPr>
          <a:xfrm>
            <a:off x="719999" y="1440000"/>
            <a:ext cx="3960000" cy="450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1">
            <a:extLst>
              <a:ext uri="{FF2B5EF4-FFF2-40B4-BE49-F238E27FC236}">
                <a16:creationId xmlns:a16="http://schemas.microsoft.com/office/drawing/2014/main" id="{686B1E18-4E99-734A-B5EF-4CDBA5B912BC}"/>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8" name="Date Placeholder 3">
            <a:extLst>
              <a:ext uri="{FF2B5EF4-FFF2-40B4-BE49-F238E27FC236}">
                <a16:creationId xmlns:a16="http://schemas.microsoft.com/office/drawing/2014/main" id="{26773006-D19B-404F-8403-366A63F38B1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9" name="Footer Placeholder 4">
            <a:extLst>
              <a:ext uri="{FF2B5EF4-FFF2-40B4-BE49-F238E27FC236}">
                <a16:creationId xmlns:a16="http://schemas.microsoft.com/office/drawing/2014/main" id="{7B4ECFE3-757F-AD4B-8451-CEE868292971}"/>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33ED1ED7-3289-6C43-AD2C-584AAC7AEF9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2200072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A7CE-BD74-3714-BA54-DEF67124947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3262A05-B5AC-D71F-9526-D55FBBE2EE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B03A9B1-EBA4-2313-0D29-AB046FE04F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69BFEAF-BE82-3D48-382B-AD9436297E25}"/>
              </a:ext>
            </a:extLst>
          </p:cNvPr>
          <p:cNvSpPr>
            <a:spLocks noGrp="1"/>
          </p:cNvSpPr>
          <p:nvPr>
            <p:ph type="dt" sz="half" idx="10"/>
          </p:nvPr>
        </p:nvSpPr>
        <p:spPr/>
        <p:txBody>
          <a:bodyPr/>
          <a:lstStyle/>
          <a:p>
            <a:fld id="{DAE33FE5-E4EF-4B38-B2F4-4CFE8B33C819}" type="datetimeFigureOut">
              <a:rPr lang="en-AU" smtClean="0"/>
              <a:t>12/04/2024</a:t>
            </a:fld>
            <a:endParaRPr lang="en-AU"/>
          </a:p>
        </p:txBody>
      </p:sp>
      <p:sp>
        <p:nvSpPr>
          <p:cNvPr id="6" name="Footer Placeholder 5">
            <a:extLst>
              <a:ext uri="{FF2B5EF4-FFF2-40B4-BE49-F238E27FC236}">
                <a16:creationId xmlns:a16="http://schemas.microsoft.com/office/drawing/2014/main" id="{B8E48F46-7F77-23E7-16F9-5360D1222B3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4A7F7CE-B86E-901E-058C-5704B7FB35E8}"/>
              </a:ext>
            </a:extLst>
          </p:cNvPr>
          <p:cNvSpPr>
            <a:spLocks noGrp="1"/>
          </p:cNvSpPr>
          <p:nvPr>
            <p:ph type="sldNum" sz="quarter" idx="12"/>
          </p:nvPr>
        </p:nvSpPr>
        <p:spPr/>
        <p:txBody>
          <a:bodyPr/>
          <a:lstStyle/>
          <a:p>
            <a:fld id="{5B78E67A-C3DB-49DC-8FD3-4DF593F414FD}" type="slidenum">
              <a:rPr lang="en-AU" smtClean="0"/>
              <a:t>‹#›</a:t>
            </a:fld>
            <a:endParaRPr lang="en-AU"/>
          </a:p>
        </p:txBody>
      </p:sp>
    </p:spTree>
    <p:extLst>
      <p:ext uri="{BB962C8B-B14F-4D97-AF65-F5344CB8AC3E}">
        <p14:creationId xmlns:p14="http://schemas.microsoft.com/office/powerpoint/2010/main" val="3950836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5074-D20C-F1E9-D698-406C123FC6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ED13C97-58E0-EA6F-F6A3-B37DC4FEC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16727FA-4FE5-43CC-9760-18CF4F880034}"/>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5" name="Footer Placeholder 4">
            <a:extLst>
              <a:ext uri="{FF2B5EF4-FFF2-40B4-BE49-F238E27FC236}">
                <a16:creationId xmlns:a16="http://schemas.microsoft.com/office/drawing/2014/main" id="{EFEF6AA8-4B97-4813-2EC3-95AE68817D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857A0C1-E51F-8205-9A12-FC8C76E85175}"/>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7378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F425FA-612B-FF42-AD48-44DFD0354BB6}"/>
              </a:ext>
            </a:extLst>
          </p:cNvPr>
          <p:cNvSpPr>
            <a:spLocks noGrp="1"/>
          </p:cNvSpPr>
          <p:nvPr>
            <p:ph type="dt" sz="half" idx="10"/>
          </p:nvPr>
        </p:nvSpPr>
        <p:spPr>
          <a:xfrm>
            <a:off x="1560780" y="6356350"/>
            <a:ext cx="1080000" cy="365125"/>
          </a:xfrm>
          <a:prstGeom prst="rect">
            <a:avLst/>
          </a:prstGeo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6" name="Footer Placeholder 4">
            <a:extLst>
              <a:ext uri="{FF2B5EF4-FFF2-40B4-BE49-F238E27FC236}">
                <a16:creationId xmlns:a16="http://schemas.microsoft.com/office/drawing/2014/main" id="{CAC27961-4930-9C41-9BEF-6AE8B5E03AB4}"/>
              </a:ext>
            </a:extLst>
          </p:cNvPr>
          <p:cNvSpPr>
            <a:spLocks noGrp="1"/>
          </p:cNvSpPr>
          <p:nvPr>
            <p:ph type="ftr" sz="quarter" idx="11"/>
          </p:nvPr>
        </p:nvSpPr>
        <p:spPr>
          <a:xfrm>
            <a:off x="2761561" y="6356350"/>
            <a:ext cx="7200000" cy="365125"/>
          </a:xfrm>
          <a:prstGeom prst="rect">
            <a:avLst/>
          </a:prstGeom>
        </p:spPr>
        <p:txBody>
          <a:bodyPr lIns="0" tIns="36000" rIns="0" bIns="36000"/>
          <a:lstStyle>
            <a:lvl1pPr algn="l">
              <a:defRPr sz="10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23B1943-4B77-944C-B1D1-7559D172DFCF}"/>
              </a:ext>
            </a:extLst>
          </p:cNvPr>
          <p:cNvSpPr>
            <a:spLocks noGrp="1"/>
          </p:cNvSpPr>
          <p:nvPr>
            <p:ph type="sldNum" sz="quarter" idx="12"/>
          </p:nvPr>
        </p:nvSpPr>
        <p:spPr>
          <a:xfrm>
            <a:off x="719999" y="6356350"/>
            <a:ext cx="720000" cy="365125"/>
          </a:xfrm>
          <a:prstGeom prst="rect">
            <a:avLst/>
          </a:prstGeo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5871653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EC473-D078-2D19-9D27-DB7E2625EE5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E05443B-B54F-04A5-BCCD-D31A36F48A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D4FAABE-787A-0629-C937-17F174DEF6A8}"/>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5" name="Footer Placeholder 4">
            <a:extLst>
              <a:ext uri="{FF2B5EF4-FFF2-40B4-BE49-F238E27FC236}">
                <a16:creationId xmlns:a16="http://schemas.microsoft.com/office/drawing/2014/main" id="{39A8B441-5831-75D5-EDA1-89850214AA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037F151-147C-2355-0845-4FAEBC40D092}"/>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32703133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6ADC6-BF42-D1D8-0374-CB283B4978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902BC20-1641-4B59-F00C-9A3E49E60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50779-BE6D-A50C-5DA7-EAE2774C69CC}"/>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5" name="Footer Placeholder 4">
            <a:extLst>
              <a:ext uri="{FF2B5EF4-FFF2-40B4-BE49-F238E27FC236}">
                <a16:creationId xmlns:a16="http://schemas.microsoft.com/office/drawing/2014/main" id="{57F64952-C7B5-D537-9E96-845B8B0F124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48679AE-55C8-6A0E-476E-BADBC1CDCC4A}"/>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28288547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4C63-CEBC-0BEB-F318-23B01C189AB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EFC8A6D-E67C-D996-0397-B4DFF16534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B378B13-05E6-15A1-8FBB-75D84DB2B0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F52D31B-579F-725E-6D70-FA6CE0B3C036}"/>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6" name="Footer Placeholder 5">
            <a:extLst>
              <a:ext uri="{FF2B5EF4-FFF2-40B4-BE49-F238E27FC236}">
                <a16:creationId xmlns:a16="http://schemas.microsoft.com/office/drawing/2014/main" id="{FE41ECBE-58AC-D0C5-023E-99C7CC6295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8651E4F-441F-149F-C4B6-77E0BC645539}"/>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2166950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68AE-B90A-4FEA-A959-89A52338D68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833DB4C-C4BE-8C46-B708-AA8610958B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FF5B4-3331-5F9D-5DEB-5C54734807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C405C4D-1F34-DB10-0E22-ACDC5EE7BF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8F8A85-46D3-055D-99EB-659333BA35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561DA4B-B47A-8227-AE83-0B5FDCD20CA7}"/>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8" name="Footer Placeholder 7">
            <a:extLst>
              <a:ext uri="{FF2B5EF4-FFF2-40B4-BE49-F238E27FC236}">
                <a16:creationId xmlns:a16="http://schemas.microsoft.com/office/drawing/2014/main" id="{5801564A-1BA2-6E9C-057C-BB270C2A6CE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EC0BDD1-1B47-446A-E5DB-28FC10E45F6C}"/>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26745669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8BB0-B7F0-2CE0-7F31-48338D2B5AD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A4DDCCD-1ADB-E185-7570-1DCD594A19A0}"/>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4" name="Footer Placeholder 3">
            <a:extLst>
              <a:ext uri="{FF2B5EF4-FFF2-40B4-BE49-F238E27FC236}">
                <a16:creationId xmlns:a16="http://schemas.microsoft.com/office/drawing/2014/main" id="{FD0439DD-2678-A113-4D6D-50B8606706C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F6FDF19-57E8-FE33-46A5-CFEA02500870}"/>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2442934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67673-8EAF-7E1D-A609-AFAA6B068F91}"/>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3" name="Footer Placeholder 2">
            <a:extLst>
              <a:ext uri="{FF2B5EF4-FFF2-40B4-BE49-F238E27FC236}">
                <a16:creationId xmlns:a16="http://schemas.microsoft.com/office/drawing/2014/main" id="{FF5176F2-2A52-AE10-E1A3-43D63DE52DA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20CF936-6838-DC54-83AC-613CDC818F90}"/>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16927954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E86C-E868-3260-CB71-2C6B0B17A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8C1CC45-4C6A-EF97-3360-EE51C1393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A4B9555-DF02-4DA2-7BBD-AA0F765E6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DCA59-D016-1060-D93F-A338981F5C6E}"/>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6" name="Footer Placeholder 5">
            <a:extLst>
              <a:ext uri="{FF2B5EF4-FFF2-40B4-BE49-F238E27FC236}">
                <a16:creationId xmlns:a16="http://schemas.microsoft.com/office/drawing/2014/main" id="{07C5BE35-9315-F8C7-5C5E-1105AA12F65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7802CEF-A379-63E3-47CE-4EEAEB7D7F4B}"/>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34656765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EDF1-0C41-E365-0DAC-42B997F024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DC18FFE-A762-2AB8-5476-1CA0B3B5D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456E484-A7C3-501F-7FEF-1CDD7AD94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5429AB-7501-CC40-1E89-A4A94B82CC5E}"/>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6" name="Footer Placeholder 5">
            <a:extLst>
              <a:ext uri="{FF2B5EF4-FFF2-40B4-BE49-F238E27FC236}">
                <a16:creationId xmlns:a16="http://schemas.microsoft.com/office/drawing/2014/main" id="{967338A2-7600-0D09-82C1-3D4E0148006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EF4340E-DD33-23EA-A7D5-896190914C1C}"/>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36156738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62AA-8CD8-E85A-662D-FE8B320C5B4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0D4522F-B43E-6EA6-446F-A0381AB0F3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AE8236-1832-F874-7BC2-64A1B206B702}"/>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5" name="Footer Placeholder 4">
            <a:extLst>
              <a:ext uri="{FF2B5EF4-FFF2-40B4-BE49-F238E27FC236}">
                <a16:creationId xmlns:a16="http://schemas.microsoft.com/office/drawing/2014/main" id="{21980372-404B-F763-30CC-E901640533C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CCF607-F8B2-AF22-3070-4A7572F01376}"/>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9398957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E77C30-8D6A-A740-343B-57FC9E9B3F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F5298F9-1010-C42B-1EFE-4D608504BD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15850F-B931-E0A0-F455-A0DEAAD62596}"/>
              </a:ext>
            </a:extLst>
          </p:cNvPr>
          <p:cNvSpPr>
            <a:spLocks noGrp="1"/>
          </p:cNvSpPr>
          <p:nvPr>
            <p:ph type="dt" sz="half" idx="10"/>
          </p:nvPr>
        </p:nvSpPr>
        <p:spPr/>
        <p:txBody>
          <a:bodyPr/>
          <a:lstStyle/>
          <a:p>
            <a:fld id="{46D71E28-9419-4DDC-AC6C-2271B1E02093}" type="datetimeFigureOut">
              <a:rPr lang="en-AU" smtClean="0"/>
              <a:t>12/04/2024</a:t>
            </a:fld>
            <a:endParaRPr lang="en-AU"/>
          </a:p>
        </p:txBody>
      </p:sp>
      <p:sp>
        <p:nvSpPr>
          <p:cNvPr id="5" name="Footer Placeholder 4">
            <a:extLst>
              <a:ext uri="{FF2B5EF4-FFF2-40B4-BE49-F238E27FC236}">
                <a16:creationId xmlns:a16="http://schemas.microsoft.com/office/drawing/2014/main" id="{8E3D762B-BF72-5DDF-2B8F-1D09B25C459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9BD3117-D180-591F-961F-156E9ADD0757}"/>
              </a:ext>
            </a:extLst>
          </p:cNvPr>
          <p:cNvSpPr>
            <a:spLocks noGrp="1"/>
          </p:cNvSpPr>
          <p:nvPr>
            <p:ph type="sldNum" sz="quarter" idx="12"/>
          </p:nvPr>
        </p:nvSpPr>
        <p:spPr/>
        <p:txBody>
          <a:bodyPr/>
          <a:lstStyle/>
          <a:p>
            <a:fld id="{226F9A2E-56FB-4B2F-9FBD-6D893C631CE5}" type="slidenum">
              <a:rPr lang="en-AU" smtClean="0"/>
              <a:t>‹#›</a:t>
            </a:fld>
            <a:endParaRPr lang="en-AU"/>
          </a:p>
        </p:txBody>
      </p:sp>
    </p:spTree>
    <p:extLst>
      <p:ext uri="{BB962C8B-B14F-4D97-AF65-F5344CB8AC3E}">
        <p14:creationId xmlns:p14="http://schemas.microsoft.com/office/powerpoint/2010/main" val="2010797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bg>
      <p:bgPr>
        <a:blipFill>
          <a:blip r:embed="rId2"/>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9A83B2-F3D3-8D47-88F0-723376CEAC5F}"/>
              </a:ext>
            </a:extLst>
          </p:cNvPr>
          <p:cNvSpPr>
            <a:spLocks noGrp="1"/>
          </p:cNvSpPr>
          <p:nvPr>
            <p:ph type="body" sz="half" idx="2"/>
          </p:nvPr>
        </p:nvSpPr>
        <p:spPr>
          <a:xfrm>
            <a:off x="720000" y="1980000"/>
            <a:ext cx="5220000" cy="378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Content Placeholder 2">
            <a:extLst>
              <a:ext uri="{FF2B5EF4-FFF2-40B4-BE49-F238E27FC236}">
                <a16:creationId xmlns:a16="http://schemas.microsoft.com/office/drawing/2014/main" id="{68138A43-6C85-0C43-8565-87E73C9D24F8}"/>
              </a:ext>
            </a:extLst>
          </p:cNvPr>
          <p:cNvSpPr>
            <a:spLocks noGrp="1"/>
          </p:cNvSpPr>
          <p:nvPr>
            <p:ph idx="14"/>
          </p:nvPr>
        </p:nvSpPr>
        <p:spPr>
          <a:xfrm>
            <a:off x="6172200" y="1980000"/>
            <a:ext cx="5220000" cy="378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2">
            <a:extLst>
              <a:ext uri="{FF2B5EF4-FFF2-40B4-BE49-F238E27FC236}">
                <a16:creationId xmlns:a16="http://schemas.microsoft.com/office/drawing/2014/main" id="{FE078331-8508-6247-B1A1-50EB5D736297}"/>
              </a:ext>
            </a:extLst>
          </p:cNvPr>
          <p:cNvSpPr>
            <a:spLocks noGrp="1"/>
          </p:cNvSpPr>
          <p:nvPr>
            <p:ph type="body" idx="15"/>
          </p:nvPr>
        </p:nvSpPr>
        <p:spPr>
          <a:xfrm>
            <a:off x="720000" y="1440000"/>
            <a:ext cx="10672200" cy="424732"/>
          </a:xfrm>
        </p:spPr>
        <p:txBody>
          <a:bodyPr wrap="square"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itle 1">
            <a:extLst>
              <a:ext uri="{FF2B5EF4-FFF2-40B4-BE49-F238E27FC236}">
                <a16:creationId xmlns:a16="http://schemas.microsoft.com/office/drawing/2014/main" id="{53BA18FD-4C80-514A-A8A4-8E4FDAFA2D72}"/>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1" name="Date Placeholder 3">
            <a:extLst>
              <a:ext uri="{FF2B5EF4-FFF2-40B4-BE49-F238E27FC236}">
                <a16:creationId xmlns:a16="http://schemas.microsoft.com/office/drawing/2014/main" id="{07B68A88-C3F0-AF47-A25A-668DF3CA5DC8}"/>
              </a:ext>
            </a:extLst>
          </p:cNvPr>
          <p:cNvSpPr>
            <a:spLocks noGrp="1"/>
          </p:cNvSpPr>
          <p:nvPr>
            <p:ph type="dt" sz="half" idx="10"/>
          </p:nvPr>
        </p:nvSpPr>
        <p:spPr>
          <a:xfrm>
            <a:off x="1560780" y="6356350"/>
            <a:ext cx="1080000" cy="365125"/>
          </a:xfrm>
          <a:prstGeom prst="rect">
            <a:avLst/>
          </a:prstGeo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3" name="Footer Placeholder 4">
            <a:extLst>
              <a:ext uri="{FF2B5EF4-FFF2-40B4-BE49-F238E27FC236}">
                <a16:creationId xmlns:a16="http://schemas.microsoft.com/office/drawing/2014/main" id="{0C89BFC2-C73D-7348-92A1-D524AE486D09}"/>
              </a:ext>
            </a:extLst>
          </p:cNvPr>
          <p:cNvSpPr>
            <a:spLocks noGrp="1"/>
          </p:cNvSpPr>
          <p:nvPr>
            <p:ph type="ftr" sz="quarter" idx="11"/>
          </p:nvPr>
        </p:nvSpPr>
        <p:spPr>
          <a:xfrm>
            <a:off x="2761561" y="6356350"/>
            <a:ext cx="7200000" cy="365125"/>
          </a:xfrm>
          <a:prstGeom prst="rect">
            <a:avLst/>
          </a:prstGeom>
        </p:spPr>
        <p:txBody>
          <a:bodyPr lIns="0" tIns="36000" rIns="0" bIns="36000"/>
          <a:lstStyle>
            <a:lvl1pPr algn="l">
              <a:defRPr sz="1000">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1861FF75-40C0-6549-B02D-9BF535E20917}"/>
              </a:ext>
            </a:extLst>
          </p:cNvPr>
          <p:cNvSpPr>
            <a:spLocks noGrp="1"/>
          </p:cNvSpPr>
          <p:nvPr>
            <p:ph type="sldNum" sz="quarter" idx="12"/>
          </p:nvPr>
        </p:nvSpPr>
        <p:spPr>
          <a:xfrm>
            <a:off x="719999" y="6356350"/>
            <a:ext cx="720000" cy="365125"/>
          </a:xfrm>
          <a:prstGeom prst="rect">
            <a:avLst/>
          </a:prstGeo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7465378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869820-63AB-5F42-A854-9E9C4FFAFDCE}"/>
              </a:ext>
            </a:extLst>
          </p:cNvPr>
          <p:cNvSpPr>
            <a:spLocks noGrp="1"/>
          </p:cNvSpPr>
          <p:nvPr>
            <p:ph type="title"/>
          </p:nvPr>
        </p:nvSpPr>
        <p:spPr>
          <a:xfrm>
            <a:off x="720000" y="540000"/>
            <a:ext cx="10672200" cy="515901"/>
          </a:xfrm>
        </p:spPr>
        <p:txBody>
          <a:bodyPr wrap="square" lIns="0" tIns="36000" rIns="0" bIns="36000" anchor="t" anchorCtr="0">
            <a:spAutoFit/>
          </a:bodyPr>
          <a:lstStyle>
            <a:lvl1pPr>
              <a:defRPr sz="3200">
                <a:solidFill>
                  <a:srgbClr val="003D69"/>
                </a:solidFill>
              </a:defRPr>
            </a:lvl1pPr>
          </a:lstStyle>
          <a:p>
            <a:r>
              <a:rPr lang="en-GB"/>
              <a:t>Click to edit Master title style</a:t>
            </a:r>
            <a:endParaRPr lang="en-US"/>
          </a:p>
        </p:txBody>
      </p:sp>
      <p:sp>
        <p:nvSpPr>
          <p:cNvPr id="9" name="Content Placeholder 2">
            <a:extLst>
              <a:ext uri="{FF2B5EF4-FFF2-40B4-BE49-F238E27FC236}">
                <a16:creationId xmlns:a16="http://schemas.microsoft.com/office/drawing/2014/main" id="{D1AE8B5F-F73E-7F4C-8470-56FE5D2AB264}"/>
              </a:ext>
            </a:extLst>
          </p:cNvPr>
          <p:cNvSpPr>
            <a:spLocks noGrp="1"/>
          </p:cNvSpPr>
          <p:nvPr>
            <p:ph idx="13"/>
          </p:nvPr>
        </p:nvSpPr>
        <p:spPr>
          <a:xfrm>
            <a:off x="720000" y="1440000"/>
            <a:ext cx="52200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30B1C014-A023-5448-9B6A-D61FCDE81BBB}"/>
              </a:ext>
            </a:extLst>
          </p:cNvPr>
          <p:cNvSpPr>
            <a:spLocks noGrp="1"/>
          </p:cNvSpPr>
          <p:nvPr>
            <p:ph idx="14"/>
          </p:nvPr>
        </p:nvSpPr>
        <p:spPr>
          <a:xfrm>
            <a:off x="6172200" y="1440000"/>
            <a:ext cx="5220000" cy="450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3">
            <a:extLst>
              <a:ext uri="{FF2B5EF4-FFF2-40B4-BE49-F238E27FC236}">
                <a16:creationId xmlns:a16="http://schemas.microsoft.com/office/drawing/2014/main" id="{52D854F2-5408-AF40-8C85-351C6704D5B6}"/>
              </a:ext>
            </a:extLst>
          </p:cNvPr>
          <p:cNvSpPr>
            <a:spLocks noGrp="1"/>
          </p:cNvSpPr>
          <p:nvPr>
            <p:ph type="dt" sz="half" idx="10"/>
          </p:nvPr>
        </p:nvSpPr>
        <p:spPr>
          <a:xfrm>
            <a:off x="1560780" y="6356350"/>
            <a:ext cx="1080000" cy="365125"/>
          </a:xfrm>
          <a:prstGeom prst="rect">
            <a:avLst/>
          </a:prstGeo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2" name="Footer Placeholder 4">
            <a:extLst>
              <a:ext uri="{FF2B5EF4-FFF2-40B4-BE49-F238E27FC236}">
                <a16:creationId xmlns:a16="http://schemas.microsoft.com/office/drawing/2014/main" id="{141A4098-85B1-F24C-A89F-02C098858C98}"/>
              </a:ext>
            </a:extLst>
          </p:cNvPr>
          <p:cNvSpPr>
            <a:spLocks noGrp="1"/>
          </p:cNvSpPr>
          <p:nvPr>
            <p:ph type="ftr" sz="quarter" idx="11"/>
          </p:nvPr>
        </p:nvSpPr>
        <p:spPr>
          <a:xfrm>
            <a:off x="2761561" y="6356350"/>
            <a:ext cx="7200000" cy="365125"/>
          </a:xfrm>
          <a:prstGeom prst="rect">
            <a:avLst/>
          </a:prstGeom>
        </p:spPr>
        <p:txBody>
          <a:bodyPr lIns="0" tIns="36000" rIns="0" bIns="36000"/>
          <a:lstStyle>
            <a:lvl1pPr algn="l">
              <a:defRPr sz="10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CBF6C189-7EDF-DF45-953F-2BAD07979809}"/>
              </a:ext>
            </a:extLst>
          </p:cNvPr>
          <p:cNvSpPr>
            <a:spLocks noGrp="1"/>
          </p:cNvSpPr>
          <p:nvPr>
            <p:ph type="sldNum" sz="quarter" idx="12"/>
          </p:nvPr>
        </p:nvSpPr>
        <p:spPr>
          <a:xfrm>
            <a:off x="719999" y="6356350"/>
            <a:ext cx="720000" cy="365125"/>
          </a:xfrm>
          <a:prstGeom prst="rect">
            <a:avLst/>
          </a:prstGeo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8450196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24A-CEF7-CC43-BE1C-3A7D8CB22892}"/>
              </a:ext>
            </a:extLst>
          </p:cNvPr>
          <p:cNvSpPr>
            <a:spLocks noGrp="1"/>
          </p:cNvSpPr>
          <p:nvPr>
            <p:ph type="ctrTitle" hasCustomPrompt="1"/>
          </p:nvPr>
        </p:nvSpPr>
        <p:spPr>
          <a:xfrm>
            <a:off x="1062097" y="1201366"/>
            <a:ext cx="5760000" cy="1260000"/>
          </a:xfrm>
        </p:spPr>
        <p:txBody>
          <a:bodyPr anchor="b">
            <a:normAutofit/>
          </a:bodyPr>
          <a:lstStyle>
            <a:lvl1pPr algn="l">
              <a:defRPr sz="4000" b="1">
                <a:solidFill>
                  <a:srgbClr val="003D69"/>
                </a:solidFill>
                <a:latin typeface="Raleway" panose="020B0503030101060003" pitchFamily="34" charset="77"/>
              </a:defRPr>
            </a:lvl1pPr>
          </a:lstStyle>
          <a:p>
            <a:r>
              <a:rPr lang="en-GB"/>
              <a:t>Presentation Title</a:t>
            </a:r>
            <a:endParaRPr lang="en-US"/>
          </a:p>
        </p:txBody>
      </p:sp>
      <p:sp>
        <p:nvSpPr>
          <p:cNvPr id="3" name="Subtitle 2">
            <a:extLst>
              <a:ext uri="{FF2B5EF4-FFF2-40B4-BE49-F238E27FC236}">
                <a16:creationId xmlns:a16="http://schemas.microsoft.com/office/drawing/2014/main" id="{5AB8AAF8-4603-974D-B14D-41B78AEF0F7C}"/>
              </a:ext>
            </a:extLst>
          </p:cNvPr>
          <p:cNvSpPr>
            <a:spLocks noGrp="1"/>
          </p:cNvSpPr>
          <p:nvPr>
            <p:ph type="subTitle" idx="1" hasCustomPrompt="1"/>
          </p:nvPr>
        </p:nvSpPr>
        <p:spPr>
          <a:xfrm>
            <a:off x="1062097" y="2582135"/>
            <a:ext cx="5760000" cy="900000"/>
          </a:xfrm>
        </p:spPr>
        <p:txBody>
          <a:bodyPr/>
          <a:lstStyle>
            <a:lvl1pPr marL="0" indent="0" algn="l">
              <a:buNone/>
              <a:defRPr sz="2400">
                <a:solidFill>
                  <a:srgbClr val="003D69"/>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a:t>
            </a:r>
          </a:p>
        </p:txBody>
      </p:sp>
    </p:spTree>
    <p:extLst>
      <p:ext uri="{BB962C8B-B14F-4D97-AF65-F5344CB8AC3E}">
        <p14:creationId xmlns:p14="http://schemas.microsoft.com/office/powerpoint/2010/main" val="19834512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5DC0-6DBF-2D4D-A7DC-44535D39A107}"/>
              </a:ext>
            </a:extLst>
          </p:cNvPr>
          <p:cNvSpPr>
            <a:spLocks noGrp="1"/>
          </p:cNvSpPr>
          <p:nvPr>
            <p:ph type="title"/>
          </p:nvPr>
        </p:nvSpPr>
        <p:spPr>
          <a:xfrm>
            <a:off x="720000" y="540000"/>
            <a:ext cx="10753200" cy="470317"/>
          </a:xfrm>
        </p:spPr>
        <p:txBody>
          <a:bodyPr lIns="0" tIns="36000" rIns="0" bIns="36000" anchor="t" anchorCtr="0">
            <a:spAutoFit/>
          </a:bodyPr>
          <a:lstStyle>
            <a:lvl1pPr>
              <a:defRPr sz="2800">
                <a:solidFill>
                  <a:srgbClr val="003D6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9970389-CF14-D645-8E3C-C7F00F1657AF}"/>
              </a:ext>
            </a:extLst>
          </p:cNvPr>
          <p:cNvSpPr>
            <a:spLocks noGrp="1"/>
          </p:cNvSpPr>
          <p:nvPr>
            <p:ph idx="1"/>
          </p:nvPr>
        </p:nvSpPr>
        <p:spPr>
          <a:xfrm>
            <a:off x="719999" y="1440000"/>
            <a:ext cx="107532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9CED8-527A-AB4A-B848-58DB91ED42FB}"/>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5" name="Footer Placeholder 4">
            <a:extLst>
              <a:ext uri="{FF2B5EF4-FFF2-40B4-BE49-F238E27FC236}">
                <a16:creationId xmlns:a16="http://schemas.microsoft.com/office/drawing/2014/main" id="{DF7F6209-7430-774C-86C5-3E8512F1E0C6}"/>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D0F7E45-21DF-2F4C-83B0-868734ACEBB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15699037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C215AB-6407-F842-8B83-1591E3DD6D03}"/>
              </a:ext>
            </a:extLst>
          </p:cNvPr>
          <p:cNvSpPr>
            <a:spLocks noGrp="1"/>
          </p:cNvSpPr>
          <p:nvPr>
            <p:ph type="ctrTitle" hasCustomPrompt="1"/>
          </p:nvPr>
        </p:nvSpPr>
        <p:spPr>
          <a:xfrm>
            <a:off x="720000" y="1201366"/>
            <a:ext cx="5760000" cy="1260000"/>
          </a:xfrm>
        </p:spPr>
        <p:txBody>
          <a:bodyPr lIns="0" tIns="36000" rIns="0" bIns="36000" anchor="b">
            <a:normAutofit/>
          </a:bodyPr>
          <a:lstStyle>
            <a:lvl1pPr algn="l">
              <a:defRPr sz="4000" b="1">
                <a:solidFill>
                  <a:srgbClr val="003D69"/>
                </a:solidFill>
                <a:latin typeface="Raleway" panose="020B0503030101060003" pitchFamily="34" charset="77"/>
              </a:defRPr>
            </a:lvl1pPr>
          </a:lstStyle>
          <a:p>
            <a:r>
              <a:rPr lang="en-GB"/>
              <a:t>Click to edit heading</a:t>
            </a:r>
            <a:endParaRPr lang="en-US"/>
          </a:p>
        </p:txBody>
      </p:sp>
      <p:sp>
        <p:nvSpPr>
          <p:cNvPr id="10" name="Subtitle 2">
            <a:extLst>
              <a:ext uri="{FF2B5EF4-FFF2-40B4-BE49-F238E27FC236}">
                <a16:creationId xmlns:a16="http://schemas.microsoft.com/office/drawing/2014/main" id="{BF313DC8-9090-AA4D-9F2E-99EA4964C534}"/>
              </a:ext>
            </a:extLst>
          </p:cNvPr>
          <p:cNvSpPr>
            <a:spLocks noGrp="1"/>
          </p:cNvSpPr>
          <p:nvPr>
            <p:ph type="subTitle" idx="1" hasCustomPrompt="1"/>
          </p:nvPr>
        </p:nvSpPr>
        <p:spPr>
          <a:xfrm>
            <a:off x="720000" y="2582135"/>
            <a:ext cx="5760000" cy="900000"/>
          </a:xfrm>
        </p:spPr>
        <p:txBody>
          <a:bodyPr lIns="0" tIns="36000" rIns="0" bIns="36000"/>
          <a:lstStyle>
            <a:lvl1pPr marL="0" indent="0" algn="l">
              <a:buNone/>
              <a:defRPr sz="2400">
                <a:solidFill>
                  <a:srgbClr val="73BCC2"/>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p>
        </p:txBody>
      </p:sp>
      <p:sp>
        <p:nvSpPr>
          <p:cNvPr id="7" name="Date Placeholder 3">
            <a:extLst>
              <a:ext uri="{FF2B5EF4-FFF2-40B4-BE49-F238E27FC236}">
                <a16:creationId xmlns:a16="http://schemas.microsoft.com/office/drawing/2014/main" id="{4F0924CC-BEF6-CC4E-8612-7D572593AF4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8368E215-8D6B-0C4A-B1AF-664BD2B6D5E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60C3042-0FED-144C-BA6A-EDF8B2885F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098220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869820-63AB-5F42-A854-9E9C4FFAFDCE}"/>
              </a:ext>
            </a:extLst>
          </p:cNvPr>
          <p:cNvSpPr>
            <a:spLocks noGrp="1"/>
          </p:cNvSpPr>
          <p:nvPr>
            <p:ph type="title"/>
          </p:nvPr>
        </p:nvSpPr>
        <p:spPr>
          <a:xfrm>
            <a:off x="720000" y="540000"/>
            <a:ext cx="10672200" cy="515901"/>
          </a:xfrm>
        </p:spPr>
        <p:txBody>
          <a:bodyPr wrap="square" lIns="0" tIns="36000" rIns="0" bIns="36000" anchor="t" anchorCtr="0">
            <a:spAutoFit/>
          </a:bodyPr>
          <a:lstStyle>
            <a:lvl1pPr>
              <a:defRPr sz="3200">
                <a:solidFill>
                  <a:srgbClr val="003D69"/>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D1AE8B5F-F73E-7F4C-8470-56FE5D2AB264}"/>
              </a:ext>
            </a:extLst>
          </p:cNvPr>
          <p:cNvSpPr>
            <a:spLocks noGrp="1"/>
          </p:cNvSpPr>
          <p:nvPr>
            <p:ph idx="13"/>
          </p:nvPr>
        </p:nvSpPr>
        <p:spPr>
          <a:xfrm>
            <a:off x="720000" y="1440000"/>
            <a:ext cx="52200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0B1C014-A023-5448-9B6A-D61FCDE81BBB}"/>
              </a:ext>
            </a:extLst>
          </p:cNvPr>
          <p:cNvSpPr>
            <a:spLocks noGrp="1"/>
          </p:cNvSpPr>
          <p:nvPr>
            <p:ph idx="14"/>
          </p:nvPr>
        </p:nvSpPr>
        <p:spPr>
          <a:xfrm>
            <a:off x="6172200" y="1440000"/>
            <a:ext cx="5220000" cy="4500000"/>
          </a:xfrm>
        </p:spPr>
        <p:txBody>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52D854F2-5408-AF40-8C85-351C6704D5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2" name="Footer Placeholder 4">
            <a:extLst>
              <a:ext uri="{FF2B5EF4-FFF2-40B4-BE49-F238E27FC236}">
                <a16:creationId xmlns:a16="http://schemas.microsoft.com/office/drawing/2014/main" id="{141A4098-85B1-F24C-A89F-02C098858C9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CBF6C189-7EDF-DF45-953F-2BAD07979809}"/>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5203785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BB4B726-DD9E-AB4C-9957-5A48B59675A2}"/>
              </a:ext>
            </a:extLst>
          </p:cNvPr>
          <p:cNvSpPr>
            <a:spLocks noGrp="1"/>
          </p:cNvSpPr>
          <p:nvPr>
            <p:ph idx="13"/>
          </p:nvPr>
        </p:nvSpPr>
        <p:spPr>
          <a:xfrm>
            <a:off x="7200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29D133D-B11C-1041-A396-3D4D5BCDE8E6}"/>
              </a:ext>
            </a:extLst>
          </p:cNvPr>
          <p:cNvSpPr>
            <a:spLocks noGrp="1"/>
          </p:cNvSpPr>
          <p:nvPr>
            <p:ph idx="14"/>
          </p:nvPr>
        </p:nvSpPr>
        <p:spPr>
          <a:xfrm>
            <a:off x="61722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11FDA998-D52C-4C48-86BC-1CC5F1208379}"/>
              </a:ext>
            </a:extLst>
          </p:cNvPr>
          <p:cNvSpPr>
            <a:spLocks noGrp="1"/>
          </p:cNvSpPr>
          <p:nvPr>
            <p:ph type="body" idx="1"/>
          </p:nvPr>
        </p:nvSpPr>
        <p:spPr>
          <a:xfrm>
            <a:off x="7200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0887FDF-3672-1C41-9E49-6122E9FEDDE5}"/>
              </a:ext>
            </a:extLst>
          </p:cNvPr>
          <p:cNvSpPr>
            <a:spLocks noGrp="1"/>
          </p:cNvSpPr>
          <p:nvPr>
            <p:ph type="body" sz="quarter" idx="3"/>
          </p:nvPr>
        </p:nvSpPr>
        <p:spPr>
          <a:xfrm>
            <a:off x="61722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1">
            <a:extLst>
              <a:ext uri="{FF2B5EF4-FFF2-40B4-BE49-F238E27FC236}">
                <a16:creationId xmlns:a16="http://schemas.microsoft.com/office/drawing/2014/main" id="{76EFEC05-C46F-4048-8040-8968824F3F93}"/>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3" name="Date Placeholder 3">
            <a:extLst>
              <a:ext uri="{FF2B5EF4-FFF2-40B4-BE49-F238E27FC236}">
                <a16:creationId xmlns:a16="http://schemas.microsoft.com/office/drawing/2014/main" id="{4B14D3B3-0301-AF4A-A397-1FAB0879ADDA}"/>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4" name="Footer Placeholder 4">
            <a:extLst>
              <a:ext uri="{FF2B5EF4-FFF2-40B4-BE49-F238E27FC236}">
                <a16:creationId xmlns:a16="http://schemas.microsoft.com/office/drawing/2014/main" id="{F99D4D89-A337-8E41-BE6B-E80E7C1C142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5" name="Slide Number Placeholder 5">
            <a:extLst>
              <a:ext uri="{FF2B5EF4-FFF2-40B4-BE49-F238E27FC236}">
                <a16:creationId xmlns:a16="http://schemas.microsoft.com/office/drawing/2014/main" id="{87EE5698-6A3F-994B-8344-73C722BEEC2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127262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10965A-F517-5843-8904-7B372A02FB75}"/>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7" name="Date Placeholder 3">
            <a:extLst>
              <a:ext uri="{FF2B5EF4-FFF2-40B4-BE49-F238E27FC236}">
                <a16:creationId xmlns:a16="http://schemas.microsoft.com/office/drawing/2014/main" id="{349CF370-D345-8C44-AD09-CBA3E5BEDB74}"/>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132A794A-BD9B-A84E-8C59-0D35DE26770A}"/>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EE8A8A6-98C3-9F49-9EEB-683AC2B85E83}"/>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0354789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F425FA-612B-FF42-AD48-44DFD0354B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6" name="Footer Placeholder 4">
            <a:extLst>
              <a:ext uri="{FF2B5EF4-FFF2-40B4-BE49-F238E27FC236}">
                <a16:creationId xmlns:a16="http://schemas.microsoft.com/office/drawing/2014/main" id="{CAC27961-4930-9C41-9BEF-6AE8B5E03AB4}"/>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23B1943-4B77-944C-B1D1-7559D172DFCF}"/>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0208907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ntent with Caption">
    <p:bg>
      <p:bgPr>
        <a:blipFill>
          <a:blip r:embed="rId2"/>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9A83B2-F3D3-8D47-88F0-723376CEAC5F}"/>
              </a:ext>
            </a:extLst>
          </p:cNvPr>
          <p:cNvSpPr>
            <a:spLocks noGrp="1"/>
          </p:cNvSpPr>
          <p:nvPr>
            <p:ph type="body" sz="half" idx="2"/>
          </p:nvPr>
        </p:nvSpPr>
        <p:spPr>
          <a:xfrm>
            <a:off x="720000" y="1980000"/>
            <a:ext cx="5220000" cy="378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ontent Placeholder 2">
            <a:extLst>
              <a:ext uri="{FF2B5EF4-FFF2-40B4-BE49-F238E27FC236}">
                <a16:creationId xmlns:a16="http://schemas.microsoft.com/office/drawing/2014/main" id="{68138A43-6C85-0C43-8565-87E73C9D24F8}"/>
              </a:ext>
            </a:extLst>
          </p:cNvPr>
          <p:cNvSpPr>
            <a:spLocks noGrp="1"/>
          </p:cNvSpPr>
          <p:nvPr>
            <p:ph idx="14"/>
          </p:nvPr>
        </p:nvSpPr>
        <p:spPr>
          <a:xfrm>
            <a:off x="6172200" y="1980000"/>
            <a:ext cx="5220000" cy="3780000"/>
          </a:xfrm>
        </p:spPr>
        <p:txBody>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FE078331-8508-6247-B1A1-50EB5D736297}"/>
              </a:ext>
            </a:extLst>
          </p:cNvPr>
          <p:cNvSpPr>
            <a:spLocks noGrp="1"/>
          </p:cNvSpPr>
          <p:nvPr>
            <p:ph type="body" idx="15"/>
          </p:nvPr>
        </p:nvSpPr>
        <p:spPr>
          <a:xfrm>
            <a:off x="720000" y="1440000"/>
            <a:ext cx="10672200" cy="424732"/>
          </a:xfrm>
        </p:spPr>
        <p:txBody>
          <a:bodyPr wrap="square"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itle 1">
            <a:extLst>
              <a:ext uri="{FF2B5EF4-FFF2-40B4-BE49-F238E27FC236}">
                <a16:creationId xmlns:a16="http://schemas.microsoft.com/office/drawing/2014/main" id="{53BA18FD-4C80-514A-A8A4-8E4FDAFA2D72}"/>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1" name="Date Placeholder 3">
            <a:extLst>
              <a:ext uri="{FF2B5EF4-FFF2-40B4-BE49-F238E27FC236}">
                <a16:creationId xmlns:a16="http://schemas.microsoft.com/office/drawing/2014/main" id="{07B68A88-C3F0-AF47-A25A-668DF3CA5DC8}"/>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3" name="Footer Placeholder 4">
            <a:extLst>
              <a:ext uri="{FF2B5EF4-FFF2-40B4-BE49-F238E27FC236}">
                <a16:creationId xmlns:a16="http://schemas.microsoft.com/office/drawing/2014/main" id="{0C89BFC2-C73D-7348-92A1-D524AE486D0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1861FF75-40C0-6549-B02D-9BF535E209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16835038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CCC36B-CE1F-4246-80F3-EE9B7C04ECFD}"/>
              </a:ext>
            </a:extLst>
          </p:cNvPr>
          <p:cNvSpPr>
            <a:spLocks noGrp="1"/>
          </p:cNvSpPr>
          <p:nvPr>
            <p:ph type="pic" idx="1"/>
          </p:nvPr>
        </p:nvSpPr>
        <p:spPr>
          <a:xfrm>
            <a:off x="5183188" y="1440000"/>
            <a:ext cx="6172200" cy="450000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8B1DC4C-2D05-CF49-B7A7-F8CDAC52E4E9}"/>
              </a:ext>
            </a:extLst>
          </p:cNvPr>
          <p:cNvSpPr>
            <a:spLocks noGrp="1"/>
          </p:cNvSpPr>
          <p:nvPr>
            <p:ph type="body" sz="half" idx="2"/>
          </p:nvPr>
        </p:nvSpPr>
        <p:spPr>
          <a:xfrm>
            <a:off x="719999" y="1440000"/>
            <a:ext cx="3960000" cy="450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1">
            <a:extLst>
              <a:ext uri="{FF2B5EF4-FFF2-40B4-BE49-F238E27FC236}">
                <a16:creationId xmlns:a16="http://schemas.microsoft.com/office/drawing/2014/main" id="{686B1E18-4E99-734A-B5EF-4CDBA5B912BC}"/>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8" name="Date Placeholder 3">
            <a:extLst>
              <a:ext uri="{FF2B5EF4-FFF2-40B4-BE49-F238E27FC236}">
                <a16:creationId xmlns:a16="http://schemas.microsoft.com/office/drawing/2014/main" id="{26773006-D19B-404F-8403-366A63F38B1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9" name="Footer Placeholder 4">
            <a:extLst>
              <a:ext uri="{FF2B5EF4-FFF2-40B4-BE49-F238E27FC236}">
                <a16:creationId xmlns:a16="http://schemas.microsoft.com/office/drawing/2014/main" id="{7B4ECFE3-757F-AD4B-8451-CEE868292971}"/>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33ED1ED7-3289-6C43-AD2C-584AAC7AEF9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299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CCC36B-CE1F-4246-80F3-EE9B7C04ECFD}"/>
              </a:ext>
            </a:extLst>
          </p:cNvPr>
          <p:cNvSpPr>
            <a:spLocks noGrp="1"/>
          </p:cNvSpPr>
          <p:nvPr>
            <p:ph type="pic" idx="1"/>
          </p:nvPr>
        </p:nvSpPr>
        <p:spPr>
          <a:xfrm>
            <a:off x="5183188" y="1440000"/>
            <a:ext cx="6172200" cy="450000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A8B1DC4C-2D05-CF49-B7A7-F8CDAC52E4E9}"/>
              </a:ext>
            </a:extLst>
          </p:cNvPr>
          <p:cNvSpPr>
            <a:spLocks noGrp="1"/>
          </p:cNvSpPr>
          <p:nvPr>
            <p:ph type="body" sz="half" idx="2"/>
          </p:nvPr>
        </p:nvSpPr>
        <p:spPr>
          <a:xfrm>
            <a:off x="719999" y="1440000"/>
            <a:ext cx="3960000" cy="450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Title 1">
            <a:extLst>
              <a:ext uri="{FF2B5EF4-FFF2-40B4-BE49-F238E27FC236}">
                <a16:creationId xmlns:a16="http://schemas.microsoft.com/office/drawing/2014/main" id="{686B1E18-4E99-734A-B5EF-4CDBA5B912BC}"/>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8" name="Date Placeholder 3">
            <a:extLst>
              <a:ext uri="{FF2B5EF4-FFF2-40B4-BE49-F238E27FC236}">
                <a16:creationId xmlns:a16="http://schemas.microsoft.com/office/drawing/2014/main" id="{26773006-D19B-404F-8403-366A63F38B11}"/>
              </a:ext>
            </a:extLst>
          </p:cNvPr>
          <p:cNvSpPr>
            <a:spLocks noGrp="1"/>
          </p:cNvSpPr>
          <p:nvPr>
            <p:ph type="dt" sz="half" idx="10"/>
          </p:nvPr>
        </p:nvSpPr>
        <p:spPr>
          <a:xfrm>
            <a:off x="1560780" y="6356350"/>
            <a:ext cx="1080000" cy="365125"/>
          </a:xfrm>
          <a:prstGeom prst="rect">
            <a:avLst/>
          </a:prstGeo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9" name="Footer Placeholder 4">
            <a:extLst>
              <a:ext uri="{FF2B5EF4-FFF2-40B4-BE49-F238E27FC236}">
                <a16:creationId xmlns:a16="http://schemas.microsoft.com/office/drawing/2014/main" id="{7B4ECFE3-757F-AD4B-8451-CEE868292971}"/>
              </a:ext>
            </a:extLst>
          </p:cNvPr>
          <p:cNvSpPr>
            <a:spLocks noGrp="1"/>
          </p:cNvSpPr>
          <p:nvPr>
            <p:ph type="ftr" sz="quarter" idx="11"/>
          </p:nvPr>
        </p:nvSpPr>
        <p:spPr>
          <a:xfrm>
            <a:off x="2761561" y="6356350"/>
            <a:ext cx="7200000" cy="365125"/>
          </a:xfrm>
          <a:prstGeom prst="rect">
            <a:avLst/>
          </a:prstGeom>
        </p:spPr>
        <p:txBody>
          <a:bodyPr lIns="0" tIns="36000" rIns="0" bIns="36000"/>
          <a:lstStyle>
            <a:lvl1pPr algn="l">
              <a:defRPr sz="10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33ED1ED7-3289-6C43-AD2C-584AAC7AEF96}"/>
              </a:ext>
            </a:extLst>
          </p:cNvPr>
          <p:cNvSpPr>
            <a:spLocks noGrp="1"/>
          </p:cNvSpPr>
          <p:nvPr>
            <p:ph type="sldNum" sz="quarter" idx="12"/>
          </p:nvPr>
        </p:nvSpPr>
        <p:spPr>
          <a:xfrm>
            <a:off x="719999" y="6356350"/>
            <a:ext cx="720000" cy="365125"/>
          </a:xfrm>
          <a:prstGeom prst="rect">
            <a:avLst/>
          </a:prstGeo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22000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theme" Target="../theme/theme1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4.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0.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8.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B6B4B-2885-0147-906B-2EBAE641B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4A0B1D-B75E-A945-A98B-AABDDAD2D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Box 4">
            <a:extLst>
              <a:ext uri="{FF2B5EF4-FFF2-40B4-BE49-F238E27FC236}">
                <a16:creationId xmlns:a16="http://schemas.microsoft.com/office/drawing/2014/main" id="{F395083C-56D7-25FF-81EE-20559F939F1D}"/>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7683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45" r:id="rId10"/>
  </p:sldLayoutIdLst>
  <p:txStyles>
    <p:title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B6B4B-2885-0147-906B-2EBAE641B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4A0B1D-B75E-A945-A98B-AABDDAD2D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A3EE0-AC8C-D94F-ABF2-289589ABD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aleway" panose="020B0503030101060003" pitchFamily="34" charset="77"/>
              </a:defRPr>
            </a:lvl1pPr>
          </a:lstStyle>
          <a:p>
            <a:fld id="{6DB46989-05B5-C947-89CA-2B111998DE64}" type="datetimeFigureOut">
              <a:rPr lang="en-US" smtClean="0"/>
              <a:t>4/12/2024</a:t>
            </a:fld>
            <a:endParaRPr lang="en-US"/>
          </a:p>
        </p:txBody>
      </p:sp>
      <p:sp>
        <p:nvSpPr>
          <p:cNvPr id="5" name="Footer Placeholder 4">
            <a:extLst>
              <a:ext uri="{FF2B5EF4-FFF2-40B4-BE49-F238E27FC236}">
                <a16:creationId xmlns:a16="http://schemas.microsoft.com/office/drawing/2014/main" id="{7F60072F-1254-4049-B735-239553C48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aleway" panose="020B0503030101060003" pitchFamily="34" charset="77"/>
              </a:defRPr>
            </a:lvl1pPr>
          </a:lstStyle>
          <a:p>
            <a:endParaRPr lang="en-US"/>
          </a:p>
        </p:txBody>
      </p:sp>
      <p:sp>
        <p:nvSpPr>
          <p:cNvPr id="6" name="Slide Number Placeholder 5">
            <a:extLst>
              <a:ext uri="{FF2B5EF4-FFF2-40B4-BE49-F238E27FC236}">
                <a16:creationId xmlns:a16="http://schemas.microsoft.com/office/drawing/2014/main" id="{504621D6-C70A-274D-B7AB-540ECCE02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aleway" panose="020B0503030101060003" pitchFamily="34" charset="77"/>
              </a:defRPr>
            </a:lvl1pPr>
          </a:lstStyle>
          <a:p>
            <a:fld id="{86C7C98C-7744-8243-B226-33677779B44F}" type="slidenum">
              <a:rPr lang="en-US" smtClean="0"/>
              <a:t>‹#›</a:t>
            </a:fld>
            <a:endParaRPr lang="en-US"/>
          </a:p>
        </p:txBody>
      </p:sp>
      <p:sp>
        <p:nvSpPr>
          <p:cNvPr id="8" name="TextBox 7">
            <a:extLst>
              <a:ext uri="{FF2B5EF4-FFF2-40B4-BE49-F238E27FC236}">
                <a16:creationId xmlns:a16="http://schemas.microsoft.com/office/drawing/2014/main" id="{DE1E36F4-BE9C-D052-19E5-6CC258FB85EE}"/>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97210093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Lst>
  <p:txStyles>
    <p:title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96050"/>
            <a:ext cx="12192000" cy="36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454505"/>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85775" y="286604"/>
            <a:ext cx="10058400" cy="91354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85775" y="1371232"/>
            <a:ext cx="10058400" cy="44978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F7C2F47-7545-4F41-A9D4-06A8F7550572}" type="datetimeFigureOut">
              <a:rPr lang="en-AU" smtClean="0"/>
              <a:t>12/04/2024</a:t>
            </a:fld>
            <a:endParaRPr lang="en-A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A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9053057-3042-459A-8E5F-9C470B734DCB}" type="slidenum">
              <a:rPr lang="en-AU" smtClean="0"/>
              <a:t>‹#›</a:t>
            </a:fld>
            <a:endParaRPr lang="en-AU"/>
          </a:p>
        </p:txBody>
      </p:sp>
      <p:cxnSp>
        <p:nvCxnSpPr>
          <p:cNvPr id="10" name="Straight Connector 9"/>
          <p:cNvCxnSpPr>
            <a:cxnSpLocks/>
          </p:cNvCxnSpPr>
          <p:nvPr/>
        </p:nvCxnSpPr>
        <p:spPr>
          <a:xfrm>
            <a:off x="485775" y="1200150"/>
            <a:ext cx="112395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AC71F7EB-C768-4978-A7DF-0BC3B5E5A92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71592" y="24976"/>
            <a:ext cx="1637281" cy="432710"/>
          </a:xfrm>
          <a:prstGeom prst="rect">
            <a:avLst/>
          </a:prstGeom>
        </p:spPr>
      </p:pic>
      <p:sp>
        <p:nvSpPr>
          <p:cNvPr id="12" name="TextBox 11">
            <a:extLst>
              <a:ext uri="{FF2B5EF4-FFF2-40B4-BE49-F238E27FC236}">
                <a16:creationId xmlns:a16="http://schemas.microsoft.com/office/drawing/2014/main" id="{C9222D94-E28E-FD9F-371B-A3F5C573744A}"/>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9569853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l" defTabSz="914400" rtl="0" eaLnBrk="1" latinLnBrk="0" hangingPunct="1">
        <a:lnSpc>
          <a:spcPct val="85000"/>
        </a:lnSpc>
        <a:spcBef>
          <a:spcPct val="0"/>
        </a:spcBef>
        <a:buNone/>
        <a:defRPr sz="4000" kern="1200" spc="-50" baseline="0">
          <a:solidFill>
            <a:schemeClr val="accent2"/>
          </a:solidFill>
          <a:latin typeface="+mj-lt"/>
          <a:ea typeface="+mj-ea"/>
          <a:cs typeface="+mj-cs"/>
        </a:defRPr>
      </a:lvl1pPr>
    </p:titleStyle>
    <p:bodyStyle>
      <a:lvl1pPr marL="183600" indent="-183600" algn="l" defTabSz="914400" rtl="0" eaLnBrk="1" latinLnBrk="0" hangingPunct="1">
        <a:lnSpc>
          <a:spcPct val="95000"/>
        </a:lnSpc>
        <a:spcBef>
          <a:spcPts val="600"/>
        </a:spcBef>
        <a:spcAft>
          <a:spcPts val="200"/>
        </a:spcAft>
        <a:buClr>
          <a:schemeClr val="accent2"/>
        </a:buClr>
        <a:buSzPct val="100000"/>
        <a:buFont typeface="Arial" panose="020B0604020202020204" pitchFamily="34" charset="0"/>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5000"/>
        </a:lnSpc>
        <a:spcBef>
          <a:spcPts val="200"/>
        </a:spcBef>
        <a:spcAft>
          <a:spcPts val="400"/>
        </a:spcAft>
        <a:buClr>
          <a:schemeClr val="accent2"/>
        </a:buClr>
        <a:buSzPct val="75000"/>
        <a:buFont typeface="Courier New" panose="02070309020205020404" pitchFamily="49" charset="0"/>
        <a:buChar char="o"/>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5000"/>
        </a:lnSpc>
        <a:spcBef>
          <a:spcPts val="200"/>
        </a:spcBef>
        <a:spcAft>
          <a:spcPts val="400"/>
        </a:spcAft>
        <a:buClr>
          <a:schemeClr val="accent2"/>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5000"/>
        </a:lnSpc>
        <a:spcBef>
          <a:spcPts val="200"/>
        </a:spcBef>
        <a:spcAft>
          <a:spcPts val="400"/>
        </a:spcAft>
        <a:buClr>
          <a:schemeClr val="accent2"/>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CEB93D-803D-442B-8936-4B38731ED001}"/>
              </a:ext>
            </a:extLst>
          </p:cNvPr>
          <p:cNvSpPr>
            <a:spLocks noGrp="1"/>
          </p:cNvSpPr>
          <p:nvPr>
            <p:ph type="title"/>
          </p:nvPr>
        </p:nvSpPr>
        <p:spPr>
          <a:xfrm>
            <a:off x="4788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71608B-C218-4C95-B3C6-709947E1392C}"/>
              </a:ext>
            </a:extLst>
          </p:cNvPr>
          <p:cNvSpPr>
            <a:spLocks noGrp="1"/>
          </p:cNvSpPr>
          <p:nvPr>
            <p:ph type="body" idx="1"/>
          </p:nvPr>
        </p:nvSpPr>
        <p:spPr>
          <a:xfrm>
            <a:off x="478800" y="18161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067EF6-D16E-4AF6-84BE-1048DC825B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537E3CA5-89A0-4DD4-9719-CCC54B952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1BE27DA-500B-4247-B5EB-AA4E39B96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CF16C-70D5-49FE-A64F-1555CE8F0AF6}" type="slidenum">
              <a:rPr lang="en-AU" smtClean="0"/>
              <a:t>‹#›</a:t>
            </a:fld>
            <a:endParaRPr lang="en-AU"/>
          </a:p>
        </p:txBody>
      </p:sp>
      <p:pic>
        <p:nvPicPr>
          <p:cNvPr id="7" name="Picture 6" descr="A picture containing drawing&#10;&#10;Description automatically generated">
            <a:extLst>
              <a:ext uri="{FF2B5EF4-FFF2-40B4-BE49-F238E27FC236}">
                <a16:creationId xmlns:a16="http://schemas.microsoft.com/office/drawing/2014/main" id="{70908155-FB36-486D-9B92-DE50DCDF6B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1592" y="24976"/>
            <a:ext cx="1637281" cy="432710"/>
          </a:xfrm>
          <a:prstGeom prst="rect">
            <a:avLst/>
          </a:prstGeom>
        </p:spPr>
      </p:pic>
      <p:sp>
        <p:nvSpPr>
          <p:cNvPr id="9" name="TextBox 8">
            <a:extLst>
              <a:ext uri="{FF2B5EF4-FFF2-40B4-BE49-F238E27FC236}">
                <a16:creationId xmlns:a16="http://schemas.microsoft.com/office/drawing/2014/main" id="{F786A8BB-B1EB-7FD2-B762-076AE4628662}"/>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7419128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9" y="269875"/>
            <a:ext cx="9599084"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3" y="6480175"/>
            <a:ext cx="2400300" cy="374651"/>
          </a:xfrm>
          <a:prstGeom prst="rect">
            <a:avLst/>
          </a:prstGeom>
        </p:spPr>
        <p:txBody>
          <a:bodyPr vert="horz" lIns="0" tIns="0" rIns="0" bIns="0" rtlCol="0" anchor="t" anchorCtr="0"/>
          <a:lstStyle>
            <a:lvl1pPr algn="r">
              <a:defRPr sz="1600">
                <a:solidFill>
                  <a:schemeClr val="tx1">
                    <a:lumMod val="65000"/>
                    <a:lumOff val="35000"/>
                  </a:schemeClr>
                </a:solidFill>
                <a:latin typeface="Arial" panose="020B0604020202020204" pitchFamily="34" charset="0"/>
              </a:defRPr>
            </a:lvl1pPr>
          </a:lstStyle>
          <a:p>
            <a:pPr>
              <a:defRPr/>
            </a:pPr>
            <a:endParaRPr lang="en-AU"/>
          </a:p>
        </p:txBody>
      </p:sp>
      <p:sp>
        <p:nvSpPr>
          <p:cNvPr id="3" name="Footer Placeholder 2"/>
          <p:cNvSpPr>
            <a:spLocks noGrp="1"/>
          </p:cNvSpPr>
          <p:nvPr>
            <p:ph type="ftr" sz="quarter" idx="3"/>
          </p:nvPr>
        </p:nvSpPr>
        <p:spPr>
          <a:xfrm>
            <a:off x="719669" y="6480175"/>
            <a:ext cx="7200900" cy="374651"/>
          </a:xfrm>
          <a:prstGeom prst="rect">
            <a:avLst/>
          </a:prstGeom>
        </p:spPr>
        <p:txBody>
          <a:bodyPr vert="horz" lIns="0" tIns="0" rIns="0" bIns="0" rtlCol="0" anchor="t" anchorCtr="0"/>
          <a:lstStyle>
            <a:lvl1pPr algn="l">
              <a:defRPr sz="16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1"/>
          </a:xfrm>
          <a:prstGeom prst="rect">
            <a:avLst/>
          </a:prstGeom>
        </p:spPr>
        <p:txBody>
          <a:bodyPr vert="horz" wrap="square" lIns="0" tIns="0" rIns="0" bIns="0" numCol="1" anchor="t" anchorCtr="0" compatLnSpc="1">
            <a:prstTxWarp prst="textNoShape">
              <a:avLst/>
            </a:prstTxWarp>
          </a:bodyPr>
          <a:lstStyle>
            <a:lvl1pPr algn="r">
              <a:defRPr sz="1600">
                <a:solidFill>
                  <a:srgbClr val="595959"/>
                </a:solidFill>
              </a:defRPr>
            </a:lvl1pPr>
          </a:lstStyle>
          <a:p>
            <a:fld id="{ED7680F9-C0BF-4CC2-A043-27BA3E10BB14}" type="slidenum">
              <a:rPr lang="en-AU" altLang="en-US"/>
              <a:pPr/>
              <a:t>‹#›</a:t>
            </a:fld>
            <a:endParaRPr lang="en-AU" altLang="en-US"/>
          </a:p>
        </p:txBody>
      </p:sp>
      <p:sp>
        <p:nvSpPr>
          <p:cNvPr id="6" name="MSIPCMContentMarking" descr="{&quot;HashCode&quot;:1368741547,&quot;Placement&quot;:&quot;Footer&quot;,&quot;Top&quot;:517.4484,&quot;Left&quot;:413.6567,&quot;SlideWidth&quot;:960,&quot;SlideHeight&quot;:540}">
            <a:extLst>
              <a:ext uri="{FF2B5EF4-FFF2-40B4-BE49-F238E27FC236}">
                <a16:creationId xmlns:a16="http://schemas.microsoft.com/office/drawing/2014/main" id="{06E6269C-18C3-41DF-83A7-5508DFB938FD}"/>
              </a:ext>
            </a:extLst>
          </p:cNvPr>
          <p:cNvSpPr txBox="1"/>
          <p:nvPr userDrawn="1"/>
        </p:nvSpPr>
        <p:spPr>
          <a:xfrm>
            <a:off x="5253440" y="6571595"/>
            <a:ext cx="1685120"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E4100E"/>
                </a:solidFill>
                <a:latin typeface="Arial Black" panose="020B0A04020102020204" pitchFamily="34" charset="0"/>
              </a:rPr>
              <a:t>OFFICIAL: Sensitive</a:t>
            </a:r>
          </a:p>
        </p:txBody>
      </p:sp>
      <p:sp>
        <p:nvSpPr>
          <p:cNvPr id="7" name="TextBox 6">
            <a:extLst>
              <a:ext uri="{FF2B5EF4-FFF2-40B4-BE49-F238E27FC236}">
                <a16:creationId xmlns:a16="http://schemas.microsoft.com/office/drawing/2014/main" id="{A1A276BF-86D8-E5B0-42C6-72DB873EB1A7}"/>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8562945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hf sldNum="0" hdr="0" ftr="0" dt="0"/>
  <p:txStyles>
    <p:titleStyle>
      <a:lvl1pPr algn="l" defTabSz="609585" rtl="0" eaLnBrk="1" fontAlgn="base" hangingPunct="1">
        <a:lnSpc>
          <a:spcPct val="100000"/>
        </a:lnSpc>
        <a:spcBef>
          <a:spcPct val="0"/>
        </a:spcBef>
        <a:spcAft>
          <a:spcPct val="0"/>
        </a:spcAft>
        <a:defRPr sz="3200" kern="1200">
          <a:solidFill>
            <a:schemeClr val="bg1"/>
          </a:solidFill>
          <a:latin typeface="Arial"/>
          <a:ea typeface="ＭＳ Ｐゴシック" charset="0"/>
          <a:cs typeface="Arial"/>
        </a:defRPr>
      </a:lvl1pPr>
      <a:lvl2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2pPr>
      <a:lvl3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3pPr>
      <a:lvl4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4pPr>
      <a:lvl5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5pPr>
      <a:lvl6pPr marL="609585"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algn="l" defTabSz="609585" rtl="0" eaLnBrk="1" fontAlgn="base" hangingPunct="1">
        <a:lnSpc>
          <a:spcPct val="110000"/>
        </a:lnSpc>
        <a:spcBef>
          <a:spcPts val="1067"/>
        </a:spcBef>
        <a:spcAft>
          <a:spcPts val="1067"/>
        </a:spcAft>
        <a:defRPr sz="2933" b="1" kern="1200">
          <a:solidFill>
            <a:srgbClr val="C63663"/>
          </a:solidFill>
          <a:latin typeface="+mn-lt"/>
          <a:ea typeface="ＭＳ Ｐゴシック" charset="0"/>
          <a:cs typeface="ＭＳ Ｐゴシック" charset="0"/>
        </a:defRPr>
      </a:lvl1pPr>
      <a:lvl2pPr algn="l" defTabSz="609585" rtl="0" eaLnBrk="1" fontAlgn="base" hangingPunct="1">
        <a:lnSpc>
          <a:spcPct val="110000"/>
        </a:lnSpc>
        <a:spcBef>
          <a:spcPct val="0"/>
        </a:spcBef>
        <a:spcAft>
          <a:spcPts val="1067"/>
        </a:spcAft>
        <a:defRPr sz="2667" kern="1200">
          <a:solidFill>
            <a:schemeClr val="tx1"/>
          </a:solidFill>
          <a:latin typeface="+mn-lt"/>
          <a:ea typeface="ＭＳ Ｐゴシック" charset="0"/>
          <a:cs typeface="+mn-cs"/>
        </a:defRPr>
      </a:lvl2pPr>
      <a:lvl3pPr marL="334425"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3pPr>
      <a:lvl4pPr marL="670967"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4pPr>
      <a:lvl5pPr marL="1007508"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7AA1EB0-4F62-4D7A-8C3D-3F0659147824}"/>
              </a:ext>
            </a:extLst>
          </p:cNvPr>
          <p:cNvSpPr>
            <a:spLocks noGrp="1"/>
          </p:cNvSpPr>
          <p:nvPr>
            <p:ph type="title"/>
          </p:nvPr>
        </p:nvSpPr>
        <p:spPr bwMode="auto">
          <a:xfrm>
            <a:off x="719667" y="269875"/>
            <a:ext cx="959908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D4A16C-19B1-4939-969C-D31E46A4F2F2}"/>
              </a:ext>
            </a:extLst>
          </p:cNvPr>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a:extLst>
              <a:ext uri="{FF2B5EF4-FFF2-40B4-BE49-F238E27FC236}">
                <a16:creationId xmlns:a16="http://schemas.microsoft.com/office/drawing/2014/main" id="{5708CCAD-6B32-498A-AAF7-F9D61F696719}"/>
              </a:ext>
            </a:extLst>
          </p:cNvPr>
          <p:cNvSpPr>
            <a:spLocks noGrp="1"/>
          </p:cNvSpPr>
          <p:nvPr>
            <p:ph type="dt" sz="half" idx="2"/>
          </p:nvPr>
        </p:nvSpPr>
        <p:spPr>
          <a:xfrm>
            <a:off x="8159751" y="6480175"/>
            <a:ext cx="2400300" cy="374650"/>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pPr>
              <a:defRPr/>
            </a:pPr>
            <a:fld id="{A877B0BD-3B95-4F56-8831-C95967E2735C}" type="datetime4">
              <a:rPr lang="en-AU"/>
              <a:pPr>
                <a:defRPr/>
              </a:pPr>
              <a:t>12 April 2024</a:t>
            </a:fld>
            <a:endParaRPr lang="en-AU"/>
          </a:p>
        </p:txBody>
      </p:sp>
      <p:sp>
        <p:nvSpPr>
          <p:cNvPr id="3" name="Footer Placeholder 2">
            <a:extLst>
              <a:ext uri="{FF2B5EF4-FFF2-40B4-BE49-F238E27FC236}">
                <a16:creationId xmlns:a16="http://schemas.microsoft.com/office/drawing/2014/main" id="{3181D45D-8401-4B7C-BC47-2F944CF51857}"/>
              </a:ext>
            </a:extLst>
          </p:cNvPr>
          <p:cNvSpPr>
            <a:spLocks noGrp="1"/>
          </p:cNvSpPr>
          <p:nvPr>
            <p:ph type="ftr" sz="quarter" idx="3"/>
          </p:nvPr>
        </p:nvSpPr>
        <p:spPr>
          <a:xfrm>
            <a:off x="719667" y="6480175"/>
            <a:ext cx="7200900" cy="374650"/>
          </a:xfrm>
          <a:prstGeom prst="rect">
            <a:avLst/>
          </a:prstGeom>
        </p:spPr>
        <p:txBody>
          <a:bodyPr vert="horz" lIns="0" tIns="0" rIns="0" bIns="0" rtlCol="0" anchor="t" anchorCtr="0"/>
          <a:lstStyle>
            <a:lvl1pPr algn="l">
              <a:defRPr sz="1200">
                <a:solidFill>
                  <a:schemeClr val="tx1">
                    <a:lumMod val="65000"/>
                    <a:lumOff val="35000"/>
                  </a:schemeClr>
                </a:solidFill>
              </a:defRPr>
            </a:lvl1pPr>
          </a:lstStyle>
          <a:p>
            <a:pPr>
              <a:defRPr/>
            </a:pPr>
            <a:endParaRPr lang="en-AU"/>
          </a:p>
        </p:txBody>
      </p:sp>
      <p:sp>
        <p:nvSpPr>
          <p:cNvPr id="4" name="Slide Number Placeholder 3">
            <a:extLst>
              <a:ext uri="{FF2B5EF4-FFF2-40B4-BE49-F238E27FC236}">
                <a16:creationId xmlns:a16="http://schemas.microsoft.com/office/drawing/2014/main" id="{380D4B7A-14F7-4E8F-976B-14B52670608C}"/>
              </a:ext>
            </a:extLst>
          </p:cNvPr>
          <p:cNvSpPr>
            <a:spLocks noGrp="1"/>
          </p:cNvSpPr>
          <p:nvPr>
            <p:ph type="sldNum" sz="quarter" idx="4"/>
          </p:nvPr>
        </p:nvSpPr>
        <p:spPr>
          <a:xfrm>
            <a:off x="10991851" y="6486525"/>
            <a:ext cx="719667" cy="374650"/>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pPr>
              <a:defRPr/>
            </a:pPr>
            <a:fld id="{C6F0915E-994F-46D5-9BA1-4A2DCC3CB59A}" type="slidenum">
              <a:rPr lang="en-AU"/>
              <a:pPr>
                <a:defRPr/>
              </a:pPr>
              <a:t>‹#›</a:t>
            </a:fld>
            <a:endParaRPr lang="en-AU"/>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D77651AD-3F07-498C-998B-EEB545B2493C}"/>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8C7EBAD3-D21E-0946-4ED7-441F4223991F}"/>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668815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7" y="269875"/>
            <a:ext cx="959908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1" y="6480175"/>
            <a:ext cx="2400300"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a:defRPr/>
            </a:pPr>
            <a:fld id="{0CA61D45-CE60-4E47-9186-7256AB0F150C}" type="datetime4">
              <a:rPr lang="en-AU"/>
              <a:pPr>
                <a:defRPr/>
              </a:pPr>
              <a:t>12 April 2024</a:t>
            </a:fld>
            <a:endParaRPr lang="en-AU"/>
          </a:p>
        </p:txBody>
      </p:sp>
      <p:sp>
        <p:nvSpPr>
          <p:cNvPr id="3" name="Footer Placeholder 2"/>
          <p:cNvSpPr>
            <a:spLocks noGrp="1"/>
          </p:cNvSpPr>
          <p:nvPr>
            <p:ph type="ftr" sz="quarter" idx="3"/>
          </p:nvPr>
        </p:nvSpPr>
        <p:spPr>
          <a:xfrm>
            <a:off x="719667" y="6480175"/>
            <a:ext cx="7200900"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fld id="{094171C0-8CA2-48AE-BDB9-83AE79A20343}" type="slidenum">
              <a:rPr lang="en-AU" altLang="en-US"/>
              <a:pPr/>
              <a:t>‹#›</a:t>
            </a:fld>
            <a:endParaRPr lang="en-AU" altLang="en-US"/>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EEB435E1-EC9D-41AB-A8C8-413898E9B4F7}"/>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1C51AE71-9C74-0B99-AF2A-057C08A54177}"/>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04947218"/>
      </p:ext>
    </p:extLst>
  </p:cSld>
  <p:clrMap bg1="lt1" tx1="dk1" bg2="lt2" tx2="dk2" accent1="accent1" accent2="accent2" accent3="accent3" accent4="accent4" accent5="accent5" accent6="accent6" hlink="hlink" folHlink="folHlink"/>
  <p:sldLayoutIdLst>
    <p:sldLayoutId id="2147483763" r:id="rId1"/>
    <p:sldLayoutId id="2147483764" r:id="rId2"/>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A1F3B-B6B9-4D1C-8A28-D58FCCBF9A7C}" type="datetimeFigureOut">
              <a:rPr lang="en-AU" smtClean="0"/>
              <a:t>12/04/2024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FD53D-B323-4945-8C66-CBC4D8F2453E}" type="slidenum">
              <a:rPr lang="en-AU" smtClean="0"/>
              <a:t>‹#›</a:t>
            </a:fld>
            <a:endParaRPr lang="en-AU"/>
          </a:p>
        </p:txBody>
      </p:sp>
      <p:sp>
        <p:nvSpPr>
          <p:cNvPr id="8" name="TextBox 7">
            <a:extLst>
              <a:ext uri="{FF2B5EF4-FFF2-40B4-BE49-F238E27FC236}">
                <a16:creationId xmlns:a16="http://schemas.microsoft.com/office/drawing/2014/main" id="{D663D480-9231-69BA-BE71-1AB180859801}"/>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77137883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B6B4B-2885-0147-906B-2EBAE641B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4A0B1D-B75E-A945-A98B-AABDDAD2D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A3EE0-AC8C-D94F-ABF2-289589ABD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aleway" panose="020B0503030101060003" pitchFamily="34" charset="77"/>
              </a:defRPr>
            </a:lvl1pPr>
          </a:lstStyle>
          <a:p>
            <a:fld id="{6DB46989-05B5-C947-89CA-2B111998DE64}" type="datetimeFigureOut">
              <a:rPr lang="en-US" smtClean="0"/>
              <a:t>4/12/2024</a:t>
            </a:fld>
            <a:endParaRPr lang="en-US"/>
          </a:p>
        </p:txBody>
      </p:sp>
      <p:sp>
        <p:nvSpPr>
          <p:cNvPr id="5" name="Footer Placeholder 4">
            <a:extLst>
              <a:ext uri="{FF2B5EF4-FFF2-40B4-BE49-F238E27FC236}">
                <a16:creationId xmlns:a16="http://schemas.microsoft.com/office/drawing/2014/main" id="{7F60072F-1254-4049-B735-239553C48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aleway" panose="020B0503030101060003" pitchFamily="34" charset="77"/>
              </a:defRPr>
            </a:lvl1pPr>
          </a:lstStyle>
          <a:p>
            <a:endParaRPr lang="en-US"/>
          </a:p>
        </p:txBody>
      </p:sp>
      <p:sp>
        <p:nvSpPr>
          <p:cNvPr id="6" name="Slide Number Placeholder 5">
            <a:extLst>
              <a:ext uri="{FF2B5EF4-FFF2-40B4-BE49-F238E27FC236}">
                <a16:creationId xmlns:a16="http://schemas.microsoft.com/office/drawing/2014/main" id="{504621D6-C70A-274D-B7AB-540ECCE02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aleway" panose="020B0503030101060003" pitchFamily="34" charset="77"/>
              </a:defRPr>
            </a:lvl1pPr>
          </a:lstStyle>
          <a:p>
            <a:fld id="{86C7C98C-7744-8243-B226-33677779B44F}" type="slidenum">
              <a:rPr lang="en-US" smtClean="0"/>
              <a:t>‹#›</a:t>
            </a:fld>
            <a:endParaRPr lang="en-US"/>
          </a:p>
        </p:txBody>
      </p:sp>
      <p:sp>
        <p:nvSpPr>
          <p:cNvPr id="8" name="TextBox 7">
            <a:extLst>
              <a:ext uri="{FF2B5EF4-FFF2-40B4-BE49-F238E27FC236}">
                <a16:creationId xmlns:a16="http://schemas.microsoft.com/office/drawing/2014/main" id="{321967F4-C4AD-CA10-9458-2AE141A2081F}"/>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7683344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670" r:id="rId10"/>
  </p:sldLayoutIdLst>
  <p:txStyles>
    <p:title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C3D250-284B-1B17-3F1B-68C0EFE467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68E47DF-AF37-412D-5BCB-69D9193A28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A2E3578-4E4C-D786-4FF6-09776D71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D71E28-9419-4DDC-AC6C-2271B1E02093}" type="datetimeFigureOut">
              <a:rPr lang="en-AU" smtClean="0"/>
              <a:t>12/04/2024</a:t>
            </a:fld>
            <a:endParaRPr lang="en-AU"/>
          </a:p>
        </p:txBody>
      </p:sp>
      <p:sp>
        <p:nvSpPr>
          <p:cNvPr id="5" name="Footer Placeholder 4">
            <a:extLst>
              <a:ext uri="{FF2B5EF4-FFF2-40B4-BE49-F238E27FC236}">
                <a16:creationId xmlns:a16="http://schemas.microsoft.com/office/drawing/2014/main" id="{BEAFE3AA-728A-422C-DDFD-7108BB65D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BF249F4-67A4-49EC-A889-FBAD3FC28D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F9A2E-56FB-4B2F-9FBD-6D893C631CE5}" type="slidenum">
              <a:rPr lang="en-AU" smtClean="0"/>
              <a:t>‹#›</a:t>
            </a:fld>
            <a:endParaRPr lang="en-AU"/>
          </a:p>
        </p:txBody>
      </p:sp>
      <p:sp>
        <p:nvSpPr>
          <p:cNvPr id="8" name="TextBox 7">
            <a:extLst>
              <a:ext uri="{FF2B5EF4-FFF2-40B4-BE49-F238E27FC236}">
                <a16:creationId xmlns:a16="http://schemas.microsoft.com/office/drawing/2014/main" id="{8FBF4575-A98A-F6A9-1597-C0C7C2B176B0}"/>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33072967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CF20_8A0B20DD.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mailto:tenders@westvicphn.coma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hyperlink" Target="https://www.betterhealth.vic.gov.au/protect-yourself-mosquito-borne-diseas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betterhealth.vic.gov.au/sites/default/files/2021-10/Beat-the-bite-brochure.pdf" TargetMode="External"/><Relationship Id="rId5" Type="http://schemas.openxmlformats.org/officeDocument/2006/relationships/image" Target="../media/image34.png"/><Relationship Id="rId4" Type="http://schemas.openxmlformats.org/officeDocument/2006/relationships/hyperlink" Target="https://www.health.vic.gov.au/publications/mosquito-surveillance-repor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stipu.nsw.gov.au/wp-content/uploads/SELF_TESTING_CARD.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www.mps.com.au/media/43epqfcu/swab-guide-may2021-final-with-link-to-covid-swabs_new-oct21-link.pdf" TargetMode="External"/><Relationship Id="rId5" Type="http://schemas.openxmlformats.org/officeDocument/2006/relationships/hyperlink" Target="https://www.clinicallabs.com.au/media/1835/swab-guide-vic-sa-aclmar-bf-vicsa-00154-pms.pdf" TargetMode="External"/><Relationship Id="rId4" Type="http://schemas.openxmlformats.org/officeDocument/2006/relationships/hyperlink" Target="https://webapi.healius.com.au/redirect/e6a0cef0-4422-43b9-8d36-921572b4900b.pdf"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46.png"/><Relationship Id="rId5" Type="http://schemas.openxmlformats.org/officeDocument/2006/relationships/oleObject" Target="../embeddings/oleObject1.bin"/><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8" Type="http://schemas.openxmlformats.org/officeDocument/2006/relationships/hyperlink" Target="https://www.ashm.org.au/resources/post-exposure-prophylaxis-for-hiv-australian-national-guidelines/" TargetMode="External"/><Relationship Id="rId13" Type="http://schemas.openxmlformats.org/officeDocument/2006/relationships/image" Target="../media/image41.png"/><Relationship Id="rId3" Type="http://schemas.openxmlformats.org/officeDocument/2006/relationships/hyperlink" Target="https://www.mshc.org.au/" TargetMode="External"/><Relationship Id="rId7" Type="http://schemas.openxmlformats.org/officeDocument/2006/relationships/hyperlink" Target="https://www.ashm.org.au/resources/the-ashm-national-prep-guidelines/" TargetMode="External"/><Relationship Id="rId12" Type="http://schemas.openxmlformats.org/officeDocument/2006/relationships/image" Target="../media/image51.png"/><Relationship Id="rId2" Type="http://schemas.openxmlformats.org/officeDocument/2006/relationships/hyperlink" Target="https://sti.guidelines.org.au/" TargetMode="External"/><Relationship Id="rId1" Type="http://schemas.openxmlformats.org/officeDocument/2006/relationships/slideLayout" Target="../slideLayouts/slideLayout48.xml"/><Relationship Id="rId6" Type="http://schemas.openxmlformats.org/officeDocument/2006/relationships/hyperlink" Target="https://ashm.org.au/resources/" TargetMode="External"/><Relationship Id="rId11" Type="http://schemas.openxmlformats.org/officeDocument/2006/relationships/hyperlink" Target="https://www.vic.gov.au/rainbow-ready-roadmap" TargetMode="External"/><Relationship Id="rId5" Type="http://schemas.openxmlformats.org/officeDocument/2006/relationships/hyperlink" Target="https://letthemknow.org.au/" TargetMode="External"/><Relationship Id="rId10" Type="http://schemas.openxmlformats.org/officeDocument/2006/relationships/hyperlink" Target="https://medicine.unimelb.edu.au/cersh/online-learning" TargetMode="External"/><Relationship Id="rId4" Type="http://schemas.openxmlformats.org/officeDocument/2006/relationships/hyperlink" Target="https://contacttracing.ashm.org.au/" TargetMode="External"/><Relationship Id="rId9" Type="http://schemas.openxmlformats.org/officeDocument/2006/relationships/hyperlink" Target="https://www.ashm.org.au/resources/antiretroviral-guidelin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hyperlink" Target="https://westvicphn.com.au/events-education/upcoming-events/navigating-the-national-cervical-screening-program-4-may/"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68.xml"/><Relationship Id="rId4" Type="http://schemas.openxmlformats.org/officeDocument/2006/relationships/hyperlink" Target="https://westvicphn.com.au/events-education/primary-care-conference/"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https://www.youtube.com/embed/APLheZB1Nes?start=11&amp;feature=oembed" TargetMode="External"/><Relationship Id="rId6" Type="http://schemas.openxmlformats.org/officeDocument/2006/relationships/image" Target="../media/image56.jpeg"/><Relationship Id="rId5" Type="http://schemas.openxmlformats.org/officeDocument/2006/relationships/hyperlink" Target="https://westvicphn.com.au/events-education/project-echo/project-echo-intellectual-disability/" TargetMode="Externa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8" Type="http://schemas.openxmlformats.org/officeDocument/2006/relationships/hyperlink" Target="https://forms.office.com/r/JGtcXzehKJ" TargetMode="External"/><Relationship Id="rId3" Type="http://schemas.openxmlformats.org/officeDocument/2006/relationships/image" Target="../media/image58.png"/><Relationship Id="rId7" Type="http://schemas.openxmlformats.org/officeDocument/2006/relationships/image" Target="../media/image60.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forms.office.com/r/cqYkZh1gUQ" TargetMode="External"/><Relationship Id="rId10" Type="http://schemas.openxmlformats.org/officeDocument/2006/relationships/image" Target="../media/image61.png"/><Relationship Id="rId4" Type="http://schemas.openxmlformats.org/officeDocument/2006/relationships/hyperlink" Target="https://forms.office.com/r/5arZ6FE99v" TargetMode="External"/><Relationship Id="rId9" Type="http://schemas.openxmlformats.org/officeDocument/2006/relationships/hyperlink" Target="mailto:projectechocovid19@westvicphn.com.au"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hyperlink" Target="https://westvicphn.sharepoint.com/sites/WestVicPHN/Workforce%20Development/Shared%20Documents/ECHO/COVID%20ECHO/2023%20Series%2012/9.%20Transformation%20Lab/POLAR%20Walkthrough%20-%20Identifying%20patients%20with%20certain%20test%20ordered%20in%20a%20selected%20time%20period.mp4" TargetMode="External"/><Relationship Id="rId2" Type="http://schemas.openxmlformats.org/officeDocument/2006/relationships/notesSlide" Target="../notesSlides/notesSlide4.xml"/><Relationship Id="rId1" Type="http://schemas.openxmlformats.org/officeDocument/2006/relationships/slideLayout" Target="../slideLayouts/slideLayout8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3F5C-5CFD-8F44-97FD-4CBFDFA0C451}"/>
              </a:ext>
            </a:extLst>
          </p:cNvPr>
          <p:cNvSpPr>
            <a:spLocks noGrp="1"/>
          </p:cNvSpPr>
          <p:nvPr>
            <p:ph type="ctrTitle"/>
          </p:nvPr>
        </p:nvSpPr>
        <p:spPr>
          <a:xfrm>
            <a:off x="1062097" y="1201366"/>
            <a:ext cx="7309546" cy="1260000"/>
          </a:xfrm>
        </p:spPr>
        <p:txBody>
          <a:bodyPr>
            <a:normAutofit fontScale="90000"/>
          </a:bodyPr>
          <a:lstStyle/>
          <a:p>
            <a:r>
              <a:rPr lang="en-US"/>
              <a:t>Welcome to Project ECHO </a:t>
            </a:r>
            <a:br>
              <a:rPr lang="en-US"/>
            </a:br>
            <a:r>
              <a:rPr lang="en-AU" sz="2800" b="1" kern="1800">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COVID and Communicable Diseases Network</a:t>
            </a:r>
            <a:endParaRPr lang="en-US" sz="2800">
              <a:highlight>
                <a:srgbClr val="FFFF00"/>
              </a:highlight>
            </a:endParaRPr>
          </a:p>
        </p:txBody>
      </p:sp>
      <p:pic>
        <p:nvPicPr>
          <p:cNvPr id="6" name="Picture 5" descr="A drawing of a face&#10;&#10;Description automatically generated">
            <a:extLst>
              <a:ext uri="{FF2B5EF4-FFF2-40B4-BE49-F238E27FC236}">
                <a16:creationId xmlns:a16="http://schemas.microsoft.com/office/drawing/2014/main" id="{5875856C-992A-409A-A332-BA837ED83F3B}"/>
              </a:ext>
            </a:extLst>
          </p:cNvPr>
          <p:cNvPicPr>
            <a:picLocks noChangeAspect="1"/>
          </p:cNvPicPr>
          <p:nvPr/>
        </p:nvPicPr>
        <p:blipFill>
          <a:blip r:embed="rId3"/>
          <a:stretch>
            <a:fillRect/>
          </a:stretch>
        </p:blipFill>
        <p:spPr>
          <a:xfrm>
            <a:off x="9742585" y="3645263"/>
            <a:ext cx="1558873" cy="770352"/>
          </a:xfrm>
          <a:prstGeom prst="rect">
            <a:avLst/>
          </a:prstGeom>
        </p:spPr>
      </p:pic>
      <p:sp>
        <p:nvSpPr>
          <p:cNvPr id="5" name="Subtitle 2">
            <a:extLst>
              <a:ext uri="{FF2B5EF4-FFF2-40B4-BE49-F238E27FC236}">
                <a16:creationId xmlns:a16="http://schemas.microsoft.com/office/drawing/2014/main" id="{DF4BDF3D-BA31-A547-ADE1-2F9EFF932CA6}"/>
              </a:ext>
            </a:extLst>
          </p:cNvPr>
          <p:cNvSpPr txBox="1">
            <a:spLocks/>
          </p:cNvSpPr>
          <p:nvPr/>
        </p:nvSpPr>
        <p:spPr>
          <a:xfrm>
            <a:off x="73796" y="3676170"/>
            <a:ext cx="10566687" cy="90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Raleway" panose="020B05030301010600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aleway" panose="020B05030301010600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aleway" panose="020B05030301010600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panose="020B05030301010600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panose="020B0503030101060003"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Raleway" panose="020B05030301010600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Raleway" panose="020B0503030101060003" pitchFamily="34" charset="77"/>
              <a:ea typeface="+mn-ea"/>
              <a:cs typeface="+mn-cs"/>
            </a:endParaRPr>
          </a:p>
        </p:txBody>
      </p:sp>
      <p:sp>
        <p:nvSpPr>
          <p:cNvPr id="7" name="Subtitle 6">
            <a:extLst>
              <a:ext uri="{FF2B5EF4-FFF2-40B4-BE49-F238E27FC236}">
                <a16:creationId xmlns:a16="http://schemas.microsoft.com/office/drawing/2014/main" id="{BC225088-5401-F04D-A69A-9E917C2D669F}"/>
              </a:ext>
            </a:extLst>
          </p:cNvPr>
          <p:cNvSpPr>
            <a:spLocks noGrp="1"/>
          </p:cNvSpPr>
          <p:nvPr>
            <p:ph type="subTitle" idx="1"/>
          </p:nvPr>
        </p:nvSpPr>
        <p:spPr>
          <a:xfrm>
            <a:off x="73796" y="2457650"/>
            <a:ext cx="11712895" cy="1448359"/>
          </a:xfrm>
        </p:spPr>
        <p:txBody>
          <a:bodyPr vert="horz" lIns="91440" tIns="45720" rIns="91440" bIns="45720" rtlCol="0" anchor="t">
            <a:normAutofit/>
          </a:bodyPr>
          <a:lstStyle/>
          <a:p>
            <a:r>
              <a:rPr lang="en-US" sz="3600" b="1">
                <a:latin typeface="Raleway"/>
              </a:rPr>
              <a:t>Series 12: Session 5</a:t>
            </a:r>
          </a:p>
          <a:p>
            <a:r>
              <a:rPr lang="en-AU" sz="2800" b="1">
                <a:effectLst/>
                <a:latin typeface="Raleway" panose="020B0503030101060003" pitchFamily="34" charset="0"/>
                <a:ea typeface="Calibri" panose="020F0502020204030204" pitchFamily="34" charset="0"/>
                <a:cs typeface="Times New Roman" panose="02020603050405020304" pitchFamily="18" charset="0"/>
              </a:rPr>
              <a:t>Responding to the common problem of Bacterial vaginosis</a:t>
            </a:r>
          </a:p>
          <a:p>
            <a:endParaRPr lang="en-AU" sz="2000" b="1" i="1">
              <a:effectLst/>
              <a:latin typeface="Raleway"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700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745C3D-6914-D70F-718C-BD77D9FF3BBE}"/>
              </a:ext>
            </a:extLst>
          </p:cNvPr>
          <p:cNvPicPr>
            <a:picLocks noGrp="1" noChangeAspect="1"/>
          </p:cNvPicPr>
          <p:nvPr>
            <p:ph idx="1"/>
          </p:nvPr>
        </p:nvPicPr>
        <p:blipFill>
          <a:blip r:embed="rId2"/>
          <a:stretch>
            <a:fillRect/>
          </a:stretch>
        </p:blipFill>
        <p:spPr>
          <a:xfrm>
            <a:off x="885524" y="68263"/>
            <a:ext cx="9696926" cy="6097587"/>
          </a:xfrm>
          <a:noFill/>
        </p:spPr>
      </p:pic>
    </p:spTree>
    <p:extLst>
      <p:ext uri="{BB962C8B-B14F-4D97-AF65-F5344CB8AC3E}">
        <p14:creationId xmlns:p14="http://schemas.microsoft.com/office/powerpoint/2010/main" val="428759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8FBEA6-FC9C-F034-A2E4-CD57678C09C6}"/>
              </a:ext>
            </a:extLst>
          </p:cNvPr>
          <p:cNvPicPr>
            <a:picLocks noChangeAspect="1"/>
          </p:cNvPicPr>
          <p:nvPr/>
        </p:nvPicPr>
        <p:blipFill>
          <a:blip r:embed="rId4"/>
          <a:stretch>
            <a:fillRect/>
          </a:stretch>
        </p:blipFill>
        <p:spPr>
          <a:xfrm>
            <a:off x="1703799" y="0"/>
            <a:ext cx="9007744" cy="6135229"/>
          </a:xfrm>
          <a:prstGeom prst="rect">
            <a:avLst/>
          </a:prstGeom>
        </p:spPr>
      </p:pic>
    </p:spTree>
    <p:extLst>
      <p:ext uri="{BB962C8B-B14F-4D97-AF65-F5344CB8AC3E}">
        <p14:creationId xmlns:p14="http://schemas.microsoft.com/office/powerpoint/2010/main" val="231598511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9E391F-0544-8A0C-90F8-FF5F65B2C49A}"/>
              </a:ext>
            </a:extLst>
          </p:cNvPr>
          <p:cNvPicPr>
            <a:picLocks noChangeAspect="1"/>
          </p:cNvPicPr>
          <p:nvPr/>
        </p:nvPicPr>
        <p:blipFill>
          <a:blip r:embed="rId2"/>
          <a:stretch>
            <a:fillRect/>
          </a:stretch>
        </p:blipFill>
        <p:spPr>
          <a:xfrm>
            <a:off x="1719324" y="0"/>
            <a:ext cx="8970448" cy="6115462"/>
          </a:xfrm>
          <a:prstGeom prst="rect">
            <a:avLst/>
          </a:prstGeom>
        </p:spPr>
      </p:pic>
    </p:spTree>
    <p:extLst>
      <p:ext uri="{BB962C8B-B14F-4D97-AF65-F5344CB8AC3E}">
        <p14:creationId xmlns:p14="http://schemas.microsoft.com/office/powerpoint/2010/main" val="2004914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461D3B-3A2F-5F95-C6B7-C3774E3C3009}"/>
              </a:ext>
            </a:extLst>
          </p:cNvPr>
          <p:cNvPicPr>
            <a:picLocks noChangeAspect="1"/>
          </p:cNvPicPr>
          <p:nvPr/>
        </p:nvPicPr>
        <p:blipFill>
          <a:blip r:embed="rId2"/>
          <a:stretch>
            <a:fillRect/>
          </a:stretch>
        </p:blipFill>
        <p:spPr>
          <a:xfrm>
            <a:off x="1475018" y="19050"/>
            <a:ext cx="9214757" cy="6109043"/>
          </a:xfrm>
          <a:prstGeom prst="rect">
            <a:avLst/>
          </a:prstGeom>
        </p:spPr>
      </p:pic>
    </p:spTree>
    <p:extLst>
      <p:ext uri="{BB962C8B-B14F-4D97-AF65-F5344CB8AC3E}">
        <p14:creationId xmlns:p14="http://schemas.microsoft.com/office/powerpoint/2010/main" val="123708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sunburst chart&#10;&#10;Description automatically generated">
            <a:extLst>
              <a:ext uri="{FF2B5EF4-FFF2-40B4-BE49-F238E27FC236}">
                <a16:creationId xmlns:a16="http://schemas.microsoft.com/office/drawing/2014/main" id="{4F6EE894-BDEA-E898-ECE3-14A89F64C2B2}"/>
              </a:ext>
            </a:extLst>
          </p:cNvPr>
          <p:cNvPicPr>
            <a:picLocks noChangeAspect="1"/>
          </p:cNvPicPr>
          <p:nvPr/>
        </p:nvPicPr>
        <p:blipFill>
          <a:blip r:embed="rId2"/>
          <a:stretch>
            <a:fillRect/>
          </a:stretch>
        </p:blipFill>
        <p:spPr>
          <a:xfrm>
            <a:off x="7184820" y="1311708"/>
            <a:ext cx="3993749" cy="4500000"/>
          </a:xfrm>
          <a:prstGeom prst="rect">
            <a:avLst/>
          </a:prstGeom>
          <a:noFill/>
        </p:spPr>
      </p:pic>
      <p:sp>
        <p:nvSpPr>
          <p:cNvPr id="2" name="Title 1">
            <a:extLst>
              <a:ext uri="{FF2B5EF4-FFF2-40B4-BE49-F238E27FC236}">
                <a16:creationId xmlns:a16="http://schemas.microsoft.com/office/drawing/2014/main" id="{AE2CD2F5-4200-B24B-FED1-0F4EE8D9F142}"/>
              </a:ext>
            </a:extLst>
          </p:cNvPr>
          <p:cNvSpPr>
            <a:spLocks noGrp="1"/>
          </p:cNvSpPr>
          <p:nvPr>
            <p:ph type="title"/>
          </p:nvPr>
        </p:nvSpPr>
        <p:spPr>
          <a:xfrm>
            <a:off x="1588824" y="530443"/>
            <a:ext cx="5983828" cy="470317"/>
          </a:xfrm>
        </p:spPr>
        <p:txBody>
          <a:bodyPr/>
          <a:lstStyle/>
          <a:p>
            <a:r>
              <a:rPr lang="en-US"/>
              <a:t>WVPHN – Your CPD Centre</a:t>
            </a:r>
            <a:endParaRPr lang="en-AU"/>
          </a:p>
        </p:txBody>
      </p:sp>
      <p:sp>
        <p:nvSpPr>
          <p:cNvPr id="4" name="Content Placeholder 2">
            <a:extLst>
              <a:ext uri="{FF2B5EF4-FFF2-40B4-BE49-F238E27FC236}">
                <a16:creationId xmlns:a16="http://schemas.microsoft.com/office/drawing/2014/main" id="{F8EA477A-D086-014C-25C1-E3D445CE9205}"/>
              </a:ext>
            </a:extLst>
          </p:cNvPr>
          <p:cNvSpPr>
            <a:spLocks noGrp="1"/>
          </p:cNvSpPr>
          <p:nvPr>
            <p:ph idx="1"/>
          </p:nvPr>
        </p:nvSpPr>
        <p:spPr>
          <a:xfrm>
            <a:off x="775597" y="1187933"/>
            <a:ext cx="7116652" cy="4932210"/>
          </a:xfrm>
        </p:spPr>
        <p:txBody>
          <a:bodyPr>
            <a:noAutofit/>
          </a:bodyPr>
          <a:lstStyle/>
          <a:p>
            <a:pPr marL="0" indent="0">
              <a:lnSpc>
                <a:spcPct val="100000"/>
              </a:lnSpc>
              <a:spcBef>
                <a:spcPts val="600"/>
              </a:spcBef>
              <a:spcAft>
                <a:spcPts val="600"/>
              </a:spcAft>
              <a:buNone/>
            </a:pPr>
            <a:r>
              <a:rPr lang="en-US" sz="1800"/>
              <a:t>We are here to help you complete your CPD requirements for the 2023-25 Triennium</a:t>
            </a:r>
          </a:p>
          <a:p>
            <a:pPr marL="0" indent="0">
              <a:lnSpc>
                <a:spcPct val="100000"/>
              </a:lnSpc>
              <a:spcBef>
                <a:spcPts val="600"/>
              </a:spcBef>
              <a:spcAft>
                <a:spcPts val="300"/>
              </a:spcAft>
              <a:buNone/>
            </a:pPr>
            <a:r>
              <a:rPr lang="en-US" sz="1500" b="1"/>
              <a:t>Project ECHO </a:t>
            </a:r>
          </a:p>
          <a:p>
            <a:pPr>
              <a:lnSpc>
                <a:spcPct val="100000"/>
              </a:lnSpc>
              <a:spcBef>
                <a:spcPts val="600"/>
              </a:spcBef>
              <a:spcAft>
                <a:spcPts val="300"/>
              </a:spcAft>
            </a:pPr>
            <a:r>
              <a:rPr lang="en-US" sz="1500"/>
              <a:t>accredited as a Peer Group Learning (PGL) Activity with RACGP and ACRRM</a:t>
            </a:r>
          </a:p>
          <a:p>
            <a:pPr>
              <a:lnSpc>
                <a:spcPct val="100000"/>
              </a:lnSpc>
              <a:spcBef>
                <a:spcPts val="600"/>
              </a:spcBef>
              <a:spcAft>
                <a:spcPts val="1200"/>
              </a:spcAft>
            </a:pPr>
            <a:r>
              <a:rPr lang="en-US" sz="1500"/>
              <a:t>eligible for </a:t>
            </a:r>
            <a:r>
              <a:rPr lang="en-US" sz="1500" i="1"/>
              <a:t>Reviewing Performance </a:t>
            </a:r>
            <a:r>
              <a:rPr lang="en-US" sz="1500"/>
              <a:t>hours</a:t>
            </a:r>
          </a:p>
          <a:p>
            <a:pPr marL="0" indent="0">
              <a:lnSpc>
                <a:spcPct val="100000"/>
              </a:lnSpc>
              <a:spcBef>
                <a:spcPts val="600"/>
              </a:spcBef>
              <a:spcAft>
                <a:spcPts val="300"/>
              </a:spcAft>
              <a:buNone/>
            </a:pPr>
            <a:r>
              <a:rPr lang="en-US" sz="1500" b="1"/>
              <a:t>If a GP attends</a:t>
            </a:r>
          </a:p>
          <a:p>
            <a:pPr>
              <a:lnSpc>
                <a:spcPct val="100000"/>
              </a:lnSpc>
              <a:spcBef>
                <a:spcPts val="600"/>
              </a:spcBef>
              <a:spcAft>
                <a:spcPts val="300"/>
              </a:spcAft>
            </a:pPr>
            <a:r>
              <a:rPr lang="en-US" sz="1500"/>
              <a:t>Each of the 5 ECHO sessions in a series</a:t>
            </a:r>
          </a:p>
          <a:p>
            <a:pPr>
              <a:lnSpc>
                <a:spcPct val="100000"/>
              </a:lnSpc>
              <a:spcBef>
                <a:spcPts val="600"/>
              </a:spcBef>
              <a:spcAft>
                <a:spcPts val="1200"/>
              </a:spcAft>
            </a:pPr>
            <a:r>
              <a:rPr lang="en-US" sz="1500"/>
              <a:t>We upload 5 </a:t>
            </a:r>
            <a:r>
              <a:rPr lang="en-US" sz="1500" b="1"/>
              <a:t>Reviewing Performance </a:t>
            </a:r>
            <a:r>
              <a:rPr lang="en-US" sz="1500"/>
              <a:t>hours to your CPD Dashboard</a:t>
            </a:r>
          </a:p>
          <a:p>
            <a:pPr marL="0" indent="0">
              <a:lnSpc>
                <a:spcPct val="100000"/>
              </a:lnSpc>
              <a:spcBef>
                <a:spcPts val="600"/>
              </a:spcBef>
              <a:spcAft>
                <a:spcPts val="300"/>
              </a:spcAft>
              <a:buNone/>
            </a:pPr>
            <a:r>
              <a:rPr lang="en-US" sz="1500" b="1"/>
              <a:t>Add in a QI activity </a:t>
            </a:r>
          </a:p>
          <a:p>
            <a:pPr>
              <a:lnSpc>
                <a:spcPct val="100000"/>
              </a:lnSpc>
              <a:spcBef>
                <a:spcPts val="600"/>
              </a:spcBef>
              <a:spcAft>
                <a:spcPts val="300"/>
              </a:spcAft>
            </a:pPr>
            <a:r>
              <a:rPr lang="en-US" sz="1500"/>
              <a:t>Related to the ECHO series</a:t>
            </a:r>
          </a:p>
          <a:p>
            <a:pPr>
              <a:lnSpc>
                <a:spcPct val="100000"/>
              </a:lnSpc>
              <a:spcBef>
                <a:spcPts val="600"/>
              </a:spcBef>
              <a:spcAft>
                <a:spcPts val="300"/>
              </a:spcAft>
            </a:pPr>
            <a:r>
              <a:rPr lang="en-US" sz="1500"/>
              <a:t>Developed and supported by PFs</a:t>
            </a:r>
          </a:p>
          <a:p>
            <a:pPr>
              <a:lnSpc>
                <a:spcPct val="100000"/>
              </a:lnSpc>
              <a:spcBef>
                <a:spcPts val="600"/>
              </a:spcBef>
              <a:spcAft>
                <a:spcPts val="300"/>
              </a:spcAft>
            </a:pPr>
            <a:r>
              <a:rPr lang="en-US" sz="1500"/>
              <a:t>5 </a:t>
            </a:r>
            <a:r>
              <a:rPr lang="en-US" sz="1500" b="1"/>
              <a:t>Measuring Outcomes</a:t>
            </a:r>
            <a:r>
              <a:rPr lang="en-US" sz="1500"/>
              <a:t> hours </a:t>
            </a:r>
          </a:p>
        </p:txBody>
      </p:sp>
      <p:cxnSp>
        <p:nvCxnSpPr>
          <p:cNvPr id="6" name="Straight Connector 5">
            <a:extLst>
              <a:ext uri="{FF2B5EF4-FFF2-40B4-BE49-F238E27FC236}">
                <a16:creationId xmlns:a16="http://schemas.microsoft.com/office/drawing/2014/main" id="{9EDDF833-4A3C-0A26-C74F-A59ADD6A7151}"/>
              </a:ext>
            </a:extLst>
          </p:cNvPr>
          <p:cNvCxnSpPr>
            <a:cxnSpLocks/>
          </p:cNvCxnSpPr>
          <p:nvPr/>
        </p:nvCxnSpPr>
        <p:spPr>
          <a:xfrm>
            <a:off x="9200744" y="1783853"/>
            <a:ext cx="0" cy="3619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699DE30A-2CE2-9369-500B-35C47E3B4D01}"/>
              </a:ext>
            </a:extLst>
          </p:cNvPr>
          <p:cNvSpPr/>
          <p:nvPr/>
        </p:nvSpPr>
        <p:spPr>
          <a:xfrm rot="17817398">
            <a:off x="7272701" y="1807408"/>
            <a:ext cx="3856085" cy="3839014"/>
          </a:xfrm>
          <a:prstGeom prst="arc">
            <a:avLst>
              <a:gd name="adj1" fmla="val 19957056"/>
              <a:gd name="adj2" fmla="val 38040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25D03D73-C010-EEE3-6912-291A80B22F74}"/>
              </a:ext>
            </a:extLst>
          </p:cNvPr>
          <p:cNvCxnSpPr>
            <a:cxnSpLocks/>
          </p:cNvCxnSpPr>
          <p:nvPr/>
        </p:nvCxnSpPr>
        <p:spPr>
          <a:xfrm flipH="1">
            <a:off x="10057051" y="2098971"/>
            <a:ext cx="193675" cy="2952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BD9A95-51E9-DBD1-3D74-76878FD6E6BA}"/>
              </a:ext>
            </a:extLst>
          </p:cNvPr>
          <p:cNvCxnSpPr>
            <a:cxnSpLocks/>
          </p:cNvCxnSpPr>
          <p:nvPr/>
        </p:nvCxnSpPr>
        <p:spPr>
          <a:xfrm flipH="1">
            <a:off x="10705545" y="2872083"/>
            <a:ext cx="266849" cy="1619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865AABC-0114-AE91-DED2-7933FB152FD4}"/>
              </a:ext>
            </a:extLst>
          </p:cNvPr>
          <p:cNvCxnSpPr>
            <a:cxnSpLocks/>
          </p:cNvCxnSpPr>
          <p:nvPr/>
        </p:nvCxnSpPr>
        <p:spPr>
          <a:xfrm flipH="1">
            <a:off x="10732274" y="2002659"/>
            <a:ext cx="480705" cy="4039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A41A3BB-17DB-1738-8E04-5B422DDD05FF}"/>
              </a:ext>
            </a:extLst>
          </p:cNvPr>
          <p:cNvSpPr txBox="1"/>
          <p:nvPr/>
        </p:nvSpPr>
        <p:spPr>
          <a:xfrm>
            <a:off x="11240412" y="1668915"/>
            <a:ext cx="1083686" cy="738664"/>
          </a:xfrm>
          <a:prstGeom prst="rect">
            <a:avLst/>
          </a:prstGeom>
          <a:noFill/>
        </p:spPr>
        <p:txBody>
          <a:bodyPr wrap="square" rtlCol="0">
            <a:spAutoFit/>
          </a:bodyPr>
          <a:lstStyle/>
          <a:p>
            <a:r>
              <a:rPr lang="en-US" sz="1400">
                <a:latin typeface="Raleway" panose="020B0503030101060003" pitchFamily="34" charset="0"/>
              </a:rPr>
              <a:t>Add in a 5hr QI activity</a:t>
            </a:r>
            <a:endParaRPr lang="en-AU" sz="1400">
              <a:latin typeface="Raleway" panose="020B0503030101060003" pitchFamily="34" charset="0"/>
            </a:endParaRPr>
          </a:p>
        </p:txBody>
      </p:sp>
      <p:sp>
        <p:nvSpPr>
          <p:cNvPr id="14" name="Arc 13">
            <a:extLst>
              <a:ext uri="{FF2B5EF4-FFF2-40B4-BE49-F238E27FC236}">
                <a16:creationId xmlns:a16="http://schemas.microsoft.com/office/drawing/2014/main" id="{10CE3909-5DB7-C35E-EA61-7BF94E3D86CB}"/>
              </a:ext>
            </a:extLst>
          </p:cNvPr>
          <p:cNvSpPr/>
          <p:nvPr/>
        </p:nvSpPr>
        <p:spPr>
          <a:xfrm rot="19794883">
            <a:off x="7341187" y="1880967"/>
            <a:ext cx="3808233" cy="3652304"/>
          </a:xfrm>
          <a:prstGeom prst="arc">
            <a:avLst>
              <a:gd name="adj1" fmla="val 19957056"/>
              <a:gd name="adj2" fmla="val 2867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5" name="Straight Arrow Connector 14">
            <a:extLst>
              <a:ext uri="{FF2B5EF4-FFF2-40B4-BE49-F238E27FC236}">
                <a16:creationId xmlns:a16="http://schemas.microsoft.com/office/drawing/2014/main" id="{91EA481C-AC28-622D-0618-C81CB5253FDD}"/>
              </a:ext>
            </a:extLst>
          </p:cNvPr>
          <p:cNvCxnSpPr>
            <a:cxnSpLocks/>
          </p:cNvCxnSpPr>
          <p:nvPr/>
        </p:nvCxnSpPr>
        <p:spPr>
          <a:xfrm flipH="1">
            <a:off x="10057051" y="1466916"/>
            <a:ext cx="343699" cy="43290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57B091A-079E-039C-56B4-87D4A36255EC}"/>
              </a:ext>
            </a:extLst>
          </p:cNvPr>
          <p:cNvSpPr txBox="1"/>
          <p:nvPr/>
        </p:nvSpPr>
        <p:spPr>
          <a:xfrm>
            <a:off x="10400750" y="1003590"/>
            <a:ext cx="1941274" cy="584775"/>
          </a:xfrm>
          <a:prstGeom prst="rect">
            <a:avLst/>
          </a:prstGeom>
          <a:noFill/>
        </p:spPr>
        <p:txBody>
          <a:bodyPr wrap="square" rtlCol="0">
            <a:spAutoFit/>
          </a:bodyPr>
          <a:lstStyle/>
          <a:p>
            <a:r>
              <a:rPr lang="en-US" sz="1600">
                <a:latin typeface="Raleway" panose="020B0503030101060003" pitchFamily="34" charset="0"/>
              </a:rPr>
              <a:t>Attend all 5 sessions in series</a:t>
            </a:r>
            <a:endParaRPr lang="en-AU" sz="1600">
              <a:latin typeface="Raleway" panose="020B0503030101060003" pitchFamily="34" charset="0"/>
            </a:endParaRPr>
          </a:p>
        </p:txBody>
      </p:sp>
      <p:pic>
        <p:nvPicPr>
          <p:cNvPr id="18" name="Graphic 17" descr="Idea with solid fill">
            <a:extLst>
              <a:ext uri="{FF2B5EF4-FFF2-40B4-BE49-F238E27FC236}">
                <a16:creationId xmlns:a16="http://schemas.microsoft.com/office/drawing/2014/main" id="{82C223F9-CD30-813F-C933-B49ACEF8B5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019" y="237030"/>
            <a:ext cx="914400" cy="914400"/>
          </a:xfrm>
          <a:prstGeom prst="rect">
            <a:avLst/>
          </a:prstGeom>
        </p:spPr>
      </p:pic>
      <p:sp>
        <p:nvSpPr>
          <p:cNvPr id="24" name="TextBox 23">
            <a:extLst>
              <a:ext uri="{FF2B5EF4-FFF2-40B4-BE49-F238E27FC236}">
                <a16:creationId xmlns:a16="http://schemas.microsoft.com/office/drawing/2014/main" id="{2FA59702-0E31-9622-698A-0538D86FAACA}"/>
              </a:ext>
            </a:extLst>
          </p:cNvPr>
          <p:cNvSpPr txBox="1"/>
          <p:nvPr/>
        </p:nvSpPr>
        <p:spPr>
          <a:xfrm>
            <a:off x="8166226" y="1172474"/>
            <a:ext cx="1941273" cy="584775"/>
          </a:xfrm>
          <a:prstGeom prst="rect">
            <a:avLst/>
          </a:prstGeom>
          <a:solidFill>
            <a:schemeClr val="bg1"/>
          </a:solidFill>
        </p:spPr>
        <p:txBody>
          <a:bodyPr wrap="square" rtlCol="0">
            <a:spAutoFit/>
          </a:bodyPr>
          <a:lstStyle/>
          <a:p>
            <a:pPr algn="ctr"/>
            <a:r>
              <a:rPr lang="en-US" sz="1600">
                <a:solidFill>
                  <a:srgbClr val="003D69"/>
                </a:solidFill>
              </a:rPr>
              <a:t>Minimum Annual Requirements</a:t>
            </a:r>
            <a:endParaRPr lang="en-AU" sz="1600">
              <a:solidFill>
                <a:srgbClr val="003D69"/>
              </a:solidFill>
            </a:endParaRPr>
          </a:p>
        </p:txBody>
      </p:sp>
    </p:spTree>
    <p:extLst>
      <p:ext uri="{BB962C8B-B14F-4D97-AF65-F5344CB8AC3E}">
        <p14:creationId xmlns:p14="http://schemas.microsoft.com/office/powerpoint/2010/main" val="1462248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8A43-4182-4FDD-8982-91CE0C580E5E}"/>
              </a:ext>
            </a:extLst>
          </p:cNvPr>
          <p:cNvSpPr>
            <a:spLocks noGrp="1"/>
          </p:cNvSpPr>
          <p:nvPr>
            <p:ph type="title"/>
          </p:nvPr>
        </p:nvSpPr>
        <p:spPr>
          <a:xfrm>
            <a:off x="450358" y="281233"/>
            <a:ext cx="11646926" cy="6532933"/>
          </a:xfrm>
        </p:spPr>
        <p:txBody>
          <a:bodyPr/>
          <a:lstStyle/>
          <a:p>
            <a:r>
              <a:rPr lang="en-US" sz="2400">
                <a:latin typeface="Raleway"/>
              </a:rPr>
              <a:t>Agenda for </a:t>
            </a:r>
            <a:r>
              <a:rPr lang="en-AU" sz="2400" b="1" kern="1800">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COVID and Communicable Diseases Network </a:t>
            </a:r>
            <a:r>
              <a:rPr lang="en-US" sz="2400">
                <a:latin typeface="Raleway"/>
              </a:rPr>
              <a:t>Series 12: Session 5</a:t>
            </a:r>
            <a:br>
              <a:rPr lang="en-US" sz="2400">
                <a:latin typeface="Raleway"/>
              </a:rPr>
            </a:br>
            <a:r>
              <a:rPr lang="en-AU" sz="2400" b="1">
                <a:effectLst/>
                <a:latin typeface="Raleway" panose="020B0503030101060003" pitchFamily="34" charset="0"/>
                <a:ea typeface="Calibri" panose="020F0502020204030204" pitchFamily="34" charset="0"/>
                <a:cs typeface="Times New Roman" panose="02020603050405020304" pitchFamily="18" charset="0"/>
              </a:rPr>
              <a:t>Responding to the common problem of Bacterial vaginosis</a:t>
            </a:r>
            <a:br>
              <a:rPr lang="en-AU" sz="2400" b="1">
                <a:effectLst/>
                <a:latin typeface="Raleway" panose="020B0503030101060003" pitchFamily="34" charset="0"/>
                <a:ea typeface="Calibri" panose="020F0502020204030204" pitchFamily="34" charset="0"/>
                <a:cs typeface="Times New Roman" panose="02020603050405020304" pitchFamily="18" charset="0"/>
              </a:rPr>
            </a:br>
            <a:br>
              <a:rPr lang="en-AU" sz="2400" b="1">
                <a:effectLst/>
                <a:latin typeface="Raleway" panose="020B0503030101060003" pitchFamily="34" charset="0"/>
                <a:ea typeface="Calibri" panose="020F0502020204030204" pitchFamily="34" charset="0"/>
                <a:cs typeface="Times New Roman" panose="02020603050405020304" pitchFamily="18" charset="0"/>
              </a:rPr>
            </a:br>
            <a:br>
              <a:rPr lang="en-US" sz="2400">
                <a:latin typeface="Raleway"/>
              </a:rPr>
            </a:br>
            <a:br>
              <a:rPr lang="en-US" sz="2400" b="1" i="1">
                <a:latin typeface="Raleway"/>
              </a:rPr>
            </a:br>
            <a:br>
              <a:rPr lang="en-US" sz="2400">
                <a:latin typeface="Raleway"/>
              </a:rPr>
            </a:br>
            <a:br>
              <a:rPr lang="en-AU" sz="2400" b="1">
                <a:effectLst/>
                <a:latin typeface="Raleway" panose="020B0503030101060003" pitchFamily="34" charset="0"/>
                <a:ea typeface="Calibri" panose="020F0502020204030204" pitchFamily="34" charset="0"/>
                <a:cs typeface="Arial" panose="020B0604020202020204" pitchFamily="34" charset="0"/>
              </a:rPr>
            </a:br>
            <a:br>
              <a:rPr lang="en-AU" sz="2000" b="1">
                <a:effectLst/>
                <a:latin typeface="Raleway" pitchFamily="2" charset="0"/>
                <a:ea typeface="Calibri" panose="020F0502020204030204" pitchFamily="34" charset="0"/>
                <a:cs typeface="Arial" panose="020B0604020202020204" pitchFamily="34" charset="0"/>
              </a:rPr>
            </a:br>
            <a:br>
              <a:rPr lang="en-AU" sz="2000" b="1">
                <a:effectLst/>
                <a:latin typeface="Raleway" pitchFamily="2" charset="0"/>
                <a:ea typeface="Calibri" panose="020F0502020204030204" pitchFamily="34" charset="0"/>
                <a:cs typeface="Arial" panose="020B0604020202020204" pitchFamily="34" charset="0"/>
              </a:rPr>
            </a:br>
            <a:br>
              <a:rPr lang="en-AU" sz="2400" b="1">
                <a:effectLst/>
                <a:latin typeface="Raleway" pitchFamily="2" charset="0"/>
                <a:ea typeface="Calibri" panose="020F0502020204030204" pitchFamily="34" charset="0"/>
                <a:cs typeface="Arial" panose="020B0604020202020204" pitchFamily="34" charset="0"/>
              </a:rPr>
            </a:br>
            <a:br>
              <a:rPr lang="en-US" sz="2400">
                <a:solidFill>
                  <a:srgbClr val="203864"/>
                </a:solidFill>
                <a:effectLst/>
                <a:latin typeface="Calibri" panose="020F0502020204030204" pitchFamily="34" charset="0"/>
                <a:ea typeface="Calibri" panose="020F0502020204030204" pitchFamily="34" charset="0"/>
              </a:rPr>
            </a:br>
            <a:br>
              <a:rPr lang="en-US" sz="2400">
                <a:solidFill>
                  <a:srgbClr val="203864"/>
                </a:solidFill>
                <a:effectLst/>
                <a:latin typeface="Calibri" panose="020F0502020204030204" pitchFamily="34" charset="0"/>
                <a:ea typeface="Calibri" panose="020F0502020204030204" pitchFamily="34" charset="0"/>
              </a:rPr>
            </a:br>
            <a:br>
              <a:rPr lang="en-AU" sz="1600"/>
            </a:br>
            <a:br>
              <a:rPr lang="en-AU" sz="2400">
                <a:latin typeface="Raleway"/>
              </a:rPr>
            </a:br>
            <a:br>
              <a:rPr lang="en-US" sz="2400" b="1">
                <a:latin typeface="Raleway"/>
              </a:rPr>
            </a:br>
            <a:br>
              <a:rPr lang="en-US" sz="2400" b="0">
                <a:latin typeface="Raleway"/>
              </a:rPr>
            </a:br>
            <a:endParaRPr lang="en-US" sz="2400" b="0">
              <a:latin typeface="Raleway"/>
            </a:endParaRPr>
          </a:p>
          <a:p>
            <a:pPr>
              <a:lnSpc>
                <a:spcPct val="100000"/>
              </a:lnSpc>
              <a:spcBef>
                <a:spcPts val="600"/>
              </a:spcBef>
              <a:spcAft>
                <a:spcPts val="600"/>
              </a:spcAft>
            </a:pPr>
            <a:br>
              <a:rPr lang="en-US" sz="2400"/>
            </a:br>
            <a:br>
              <a:rPr lang="en-US" sz="1800">
                <a:latin typeface="Raleway"/>
              </a:rPr>
            </a:br>
            <a:endParaRPr lang="en-US" sz="2000" b="0">
              <a:latin typeface="Raleway"/>
            </a:endParaRPr>
          </a:p>
        </p:txBody>
      </p:sp>
      <p:sp>
        <p:nvSpPr>
          <p:cNvPr id="3" name="Content Placeholder 2">
            <a:extLst>
              <a:ext uri="{FF2B5EF4-FFF2-40B4-BE49-F238E27FC236}">
                <a16:creationId xmlns:a16="http://schemas.microsoft.com/office/drawing/2014/main" id="{A01350F2-48A3-4BFC-9894-639AEE9B1631}"/>
              </a:ext>
            </a:extLst>
          </p:cNvPr>
          <p:cNvSpPr>
            <a:spLocks noGrp="1"/>
          </p:cNvSpPr>
          <p:nvPr>
            <p:ph idx="1"/>
          </p:nvPr>
        </p:nvSpPr>
        <p:spPr>
          <a:xfrm>
            <a:off x="450358" y="1432874"/>
            <a:ext cx="10489431" cy="5065580"/>
          </a:xfrm>
        </p:spPr>
        <p:txBody>
          <a:bodyPr vert="horz" lIns="0" tIns="36000" rIns="0" bIns="36000" rtlCol="0" anchor="t">
            <a:noAutofit/>
          </a:bodyPr>
          <a:lstStyle/>
          <a:p>
            <a:pPr marL="0" indent="0" fontAlgn="base">
              <a:buNone/>
            </a:pPr>
            <a:r>
              <a:rPr lang="en-US" sz="1600" b="1" dirty="0">
                <a:solidFill>
                  <a:srgbClr val="000000"/>
                </a:solidFill>
                <a:latin typeface="Raleway"/>
              </a:rPr>
              <a:t>Facilitator</a:t>
            </a:r>
            <a:r>
              <a:rPr lang="en-US" sz="1600" b="1" dirty="0">
                <a:latin typeface="Raleway"/>
              </a:rPr>
              <a:t>: Dr Bianca Forrester, </a:t>
            </a:r>
            <a:r>
              <a:rPr lang="en-US" sz="1600" dirty="0">
                <a:latin typeface="Raleway"/>
              </a:rPr>
              <a:t>Clinical Lead of Innovation and Learning, Western Victoria PHN</a:t>
            </a:r>
            <a:br>
              <a:rPr lang="en-US" sz="1600" dirty="0">
                <a:latin typeface="Raleway"/>
              </a:rPr>
            </a:br>
            <a:endParaRPr lang="en-US" sz="1600" dirty="0">
              <a:latin typeface="Raleway"/>
            </a:endParaRPr>
          </a:p>
          <a:p>
            <a:pPr>
              <a:buNone/>
            </a:pPr>
            <a:r>
              <a:rPr lang="en-US" sz="1600" b="1" dirty="0">
                <a:latin typeface="Raleway"/>
              </a:rPr>
              <a:t>Naomi White,</a:t>
            </a:r>
            <a:r>
              <a:rPr lang="en-US" sz="1600" dirty="0">
                <a:latin typeface="Raleway"/>
              </a:rPr>
              <a:t> Senior Manager Regional Partnerships and Public Health, Western Victoria PHN</a:t>
            </a:r>
          </a:p>
          <a:p>
            <a:pPr marL="971550" lvl="1" indent="-285750"/>
            <a:r>
              <a:rPr lang="en-US" sz="1600" dirty="0">
                <a:latin typeface="Raleway"/>
              </a:rPr>
              <a:t>New announcements</a:t>
            </a:r>
            <a:br>
              <a:rPr lang="en-US" sz="1600" dirty="0">
                <a:latin typeface="Raleway"/>
              </a:rPr>
            </a:br>
            <a:endParaRPr lang="en-US" sz="1600" dirty="0"/>
          </a:p>
          <a:p>
            <a:pPr>
              <a:buNone/>
            </a:pPr>
            <a:r>
              <a:rPr lang="en-US" sz="1600" b="1" dirty="0">
                <a:latin typeface="Raleway"/>
                <a:ea typeface="Calibri" panose="020F0502020204030204" pitchFamily="34" charset="0"/>
                <a:cs typeface="Calibri"/>
              </a:rPr>
              <a:t> </a:t>
            </a:r>
            <a:r>
              <a:rPr lang="en-US" sz="1600" b="1" dirty="0">
                <a:latin typeface="Raleway"/>
              </a:rPr>
              <a:t>Dr Kate Graham, </a:t>
            </a:r>
            <a:r>
              <a:rPr lang="en-US" sz="1600" dirty="0">
                <a:latin typeface="Raleway"/>
              </a:rPr>
              <a:t>GP and Clinical Editor – </a:t>
            </a:r>
            <a:r>
              <a:rPr lang="en-US" sz="1600" dirty="0" err="1">
                <a:latin typeface="Raleway"/>
              </a:rPr>
              <a:t>HealthPathways</a:t>
            </a:r>
            <a:r>
              <a:rPr lang="en-US" sz="1600" dirty="0">
                <a:latin typeface="Raleway"/>
              </a:rPr>
              <a:t> and COVID Clinical Advisor, Western Victoria PHN</a:t>
            </a:r>
          </a:p>
          <a:p>
            <a:pPr lvl="1"/>
            <a:r>
              <a:rPr lang="en-US" sz="1400" dirty="0">
                <a:latin typeface="Raleway"/>
                <a:ea typeface="Calibri" panose="020F0502020204030204" pitchFamily="34" charset="0"/>
                <a:cs typeface="Calibri"/>
              </a:rPr>
              <a:t>STI swabs in primary care</a:t>
            </a:r>
          </a:p>
          <a:p>
            <a:pPr>
              <a:buNone/>
            </a:pPr>
            <a:endParaRPr lang="en-AU" sz="1600" b="1" dirty="0">
              <a:effectLst/>
              <a:latin typeface="Raleway"/>
              <a:ea typeface="Arial" panose="020B0604020202020204" pitchFamily="34" charset="0"/>
            </a:endParaRPr>
          </a:p>
          <a:p>
            <a:pPr>
              <a:buNone/>
            </a:pPr>
            <a:r>
              <a:rPr lang="en-AU" sz="1600" b="1" dirty="0">
                <a:effectLst/>
                <a:latin typeface="Raleway"/>
                <a:ea typeface="Arial" panose="020B0604020202020204" pitchFamily="34" charset="0"/>
              </a:rPr>
              <a:t>Dr Sarah Huffam</a:t>
            </a:r>
            <a:r>
              <a:rPr lang="en-AU" sz="1600" dirty="0">
                <a:effectLst/>
                <a:latin typeface="Raleway"/>
                <a:ea typeface="Arial" panose="020B0604020202020204" pitchFamily="34" charset="0"/>
              </a:rPr>
              <a:t>, Infectious Disease and Sexual Health Physician, Barwon Health and BSW PHU</a:t>
            </a:r>
          </a:p>
          <a:p>
            <a:pPr lvl="1"/>
            <a:r>
              <a:rPr lang="en-US" sz="1400" dirty="0">
                <a:latin typeface="Raleway"/>
                <a:ea typeface="Calibri" panose="020F0502020204030204" pitchFamily="34" charset="0"/>
                <a:cs typeface="Calibri"/>
              </a:rPr>
              <a:t>Sexually Transmitted Infections – Bacterial Vaginosis</a:t>
            </a:r>
          </a:p>
          <a:p>
            <a:pPr>
              <a:buNone/>
            </a:pPr>
            <a:endParaRPr lang="en-US" sz="1600" b="1" dirty="0">
              <a:latin typeface="Raleway"/>
              <a:ea typeface="Calibri" panose="020F0502020204030204" pitchFamily="34" charset="0"/>
              <a:cs typeface="Calibri"/>
            </a:endParaRPr>
          </a:p>
          <a:p>
            <a:pPr>
              <a:buNone/>
            </a:pPr>
            <a:r>
              <a:rPr lang="en-US" sz="1600" b="1" dirty="0">
                <a:latin typeface="Raleway"/>
                <a:ea typeface="Calibri" panose="020F0502020204030204" pitchFamily="34" charset="0"/>
                <a:cs typeface="Calibri"/>
              </a:rPr>
              <a:t>Case presentation: </a:t>
            </a:r>
            <a:r>
              <a:rPr lang="en-US" sz="1600" b="1" dirty="0">
                <a:latin typeface="Raleway"/>
              </a:rPr>
              <a:t>Dr Bianca Forrester</a:t>
            </a:r>
            <a:br>
              <a:rPr lang="en-US" sz="1600" dirty="0">
                <a:latin typeface="Raleway"/>
                <a:ea typeface="Calibri" panose="020F0502020204030204" pitchFamily="34" charset="0"/>
                <a:cs typeface="Calibri"/>
              </a:rPr>
            </a:br>
            <a:endParaRPr lang="en-AU" sz="1600" b="1" kern="0" dirty="0">
              <a:latin typeface="Raleway" panose="020B0503030101060003" pitchFamily="34" charset="0"/>
            </a:endParaRPr>
          </a:p>
          <a:p>
            <a:pPr>
              <a:buNone/>
            </a:pPr>
            <a:r>
              <a:rPr lang="en-US" sz="1600" b="1" dirty="0">
                <a:latin typeface="Raleway"/>
              </a:rPr>
              <a:t>Network Co-</a:t>
            </a:r>
            <a:r>
              <a:rPr lang="en-US" sz="1600" b="1" dirty="0" err="1">
                <a:latin typeface="Raleway"/>
              </a:rPr>
              <a:t>ordinators</a:t>
            </a:r>
            <a:r>
              <a:rPr lang="en-US" sz="1600" b="1" dirty="0">
                <a:latin typeface="Raleway"/>
              </a:rPr>
              <a:t>: Whitney Flower and Jemma Missbach, </a:t>
            </a:r>
            <a:r>
              <a:rPr lang="en-US" sz="1600" dirty="0">
                <a:latin typeface="Raleway"/>
              </a:rPr>
              <a:t>Western Victoria PHN</a:t>
            </a:r>
          </a:p>
          <a:p>
            <a:pPr marL="0" indent="0">
              <a:lnSpc>
                <a:spcPct val="100000"/>
              </a:lnSpc>
              <a:spcBef>
                <a:spcPts val="600"/>
              </a:spcBef>
              <a:buNone/>
            </a:pPr>
            <a:endParaRPr lang="en-US" sz="1600" b="1" dirty="0">
              <a:solidFill>
                <a:srgbClr val="000000"/>
              </a:solidFill>
              <a:effectLst/>
              <a:latin typeface="Raleway" pitchFamily="2" charset="0"/>
              <a:ea typeface="Arial" panose="020B0604020202020204" pitchFamily="34" charset="0"/>
            </a:endParaRPr>
          </a:p>
          <a:p>
            <a:pPr marL="0" indent="0" fontAlgn="base">
              <a:lnSpc>
                <a:spcPct val="100000"/>
              </a:lnSpc>
              <a:spcBef>
                <a:spcPts val="600"/>
              </a:spcBef>
              <a:buNone/>
            </a:pPr>
            <a:endParaRPr lang="en-US" sz="1600" b="1" dirty="0">
              <a:solidFill>
                <a:srgbClr val="000000"/>
              </a:solidFill>
              <a:latin typeface="Raleway" panose="020B0503030101060003" pitchFamily="34" charset="0"/>
            </a:endParaRPr>
          </a:p>
          <a:p>
            <a:pPr marL="0" indent="0" fontAlgn="base">
              <a:lnSpc>
                <a:spcPct val="100000"/>
              </a:lnSpc>
              <a:spcBef>
                <a:spcPts val="600"/>
              </a:spcBef>
              <a:buNone/>
            </a:pPr>
            <a:endParaRPr lang="en-US" sz="1600" b="1" dirty="0">
              <a:solidFill>
                <a:srgbClr val="000000"/>
              </a:solidFill>
              <a:latin typeface="Raleway" panose="020B0503030101060003" pitchFamily="34" charset="0"/>
            </a:endParaRPr>
          </a:p>
          <a:p>
            <a:pPr marL="0" indent="0" fontAlgn="base">
              <a:lnSpc>
                <a:spcPct val="100000"/>
              </a:lnSpc>
              <a:spcBef>
                <a:spcPts val="600"/>
              </a:spcBef>
              <a:buNone/>
            </a:pPr>
            <a:endParaRPr lang="en-US" sz="1600" b="1" dirty="0">
              <a:solidFill>
                <a:srgbClr val="000000"/>
              </a:solidFill>
              <a:latin typeface="Raleway" panose="020B0503030101060003" pitchFamily="34" charset="0"/>
            </a:endParaRPr>
          </a:p>
        </p:txBody>
      </p:sp>
    </p:spTree>
    <p:extLst>
      <p:ext uri="{BB962C8B-B14F-4D97-AF65-F5344CB8AC3E}">
        <p14:creationId xmlns:p14="http://schemas.microsoft.com/office/powerpoint/2010/main" val="1300204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6A38-1670-A4AE-694C-146C8221395F}"/>
              </a:ext>
            </a:extLst>
          </p:cNvPr>
          <p:cNvSpPr>
            <a:spLocks noGrp="1"/>
          </p:cNvSpPr>
          <p:nvPr>
            <p:ph type="title"/>
          </p:nvPr>
        </p:nvSpPr>
        <p:spPr/>
        <p:txBody>
          <a:bodyPr/>
          <a:lstStyle/>
          <a:p>
            <a:r>
              <a:rPr lang="en-US"/>
              <a:t>COVID - Expanded access to </a:t>
            </a:r>
            <a:r>
              <a:rPr lang="en-US" err="1"/>
              <a:t>subsidised</a:t>
            </a:r>
            <a:r>
              <a:rPr lang="en-US"/>
              <a:t> Paxlovid</a:t>
            </a:r>
            <a:endParaRPr lang="en-AU"/>
          </a:p>
        </p:txBody>
      </p:sp>
      <p:sp>
        <p:nvSpPr>
          <p:cNvPr id="3" name="Content Placeholder 2">
            <a:extLst>
              <a:ext uri="{FF2B5EF4-FFF2-40B4-BE49-F238E27FC236}">
                <a16:creationId xmlns:a16="http://schemas.microsoft.com/office/drawing/2014/main" id="{618E3E29-3CEC-BE06-6FF2-672C62594135}"/>
              </a:ext>
            </a:extLst>
          </p:cNvPr>
          <p:cNvSpPr>
            <a:spLocks noGrp="1"/>
          </p:cNvSpPr>
          <p:nvPr>
            <p:ph idx="1"/>
          </p:nvPr>
        </p:nvSpPr>
        <p:spPr>
          <a:xfrm>
            <a:off x="719400" y="1093511"/>
            <a:ext cx="10753200" cy="4541669"/>
          </a:xfrm>
        </p:spPr>
        <p:txBody>
          <a:bodyPr vert="horz" lIns="0" tIns="36000" rIns="0" bIns="36000" rtlCol="0" anchor="t">
            <a:noAutofit/>
          </a:bodyPr>
          <a:lstStyle/>
          <a:p>
            <a:pPr marL="0" indent="0">
              <a:lnSpc>
                <a:spcPct val="100000"/>
              </a:lnSpc>
              <a:buNone/>
            </a:pPr>
            <a:r>
              <a:rPr lang="en-AU">
                <a:effectLst/>
                <a:latin typeface="Raleway" panose="020B0503030101060003" pitchFamily="34" charset="0"/>
                <a:ea typeface="Times New Roman" panose="02020603050405020304" pitchFamily="18" charset="0"/>
              </a:rPr>
              <a:t>From 1 April 2023, patients may be eligible for a PBS-subsidised prescription of Paxlovid if they test positive to COVID-19, and are: </a:t>
            </a:r>
            <a:endParaRPr lang="en-AU">
              <a:effectLst/>
              <a:latin typeface="Raleway" panose="020B0503030101060003" pitchFamily="34" charset="0"/>
              <a:ea typeface="Calibri" panose="020F0502020204030204" pitchFamily="34" charset="0"/>
            </a:endParaRPr>
          </a:p>
          <a:p>
            <a:pPr>
              <a:lnSpc>
                <a:spcPct val="100000"/>
              </a:lnSpc>
              <a:buSzPts val="1000"/>
              <a:tabLst>
                <a:tab pos="457200" algn="l"/>
              </a:tabLst>
            </a:pPr>
            <a:r>
              <a:rPr lang="en-AU">
                <a:effectLst/>
                <a:latin typeface="Raleway" panose="020B0503030101060003" pitchFamily="34" charset="0"/>
                <a:ea typeface="Times New Roman" panose="02020603050405020304" pitchFamily="18" charset="0"/>
                <a:cs typeface="Times New Roman" panose="02020603050405020304" pitchFamily="18" charset="0"/>
              </a:rPr>
              <a:t>70 years of age or older,</a:t>
            </a:r>
            <a:endParaRPr lang="en-AU">
              <a:effectLst/>
              <a:latin typeface="Raleway" panose="020B0503030101060003" pitchFamily="34" charset="0"/>
              <a:ea typeface="Calibri" panose="020F0502020204030204" pitchFamily="34" charset="0"/>
              <a:cs typeface="Times New Roman" panose="02020603050405020304" pitchFamily="18" charset="0"/>
            </a:endParaRPr>
          </a:p>
          <a:p>
            <a:pPr>
              <a:lnSpc>
                <a:spcPct val="100000"/>
              </a:lnSpc>
              <a:buSzPts val="1000"/>
              <a:tabLst>
                <a:tab pos="457200" algn="l"/>
              </a:tabLst>
            </a:pPr>
            <a:r>
              <a:rPr lang="en-AU">
                <a:effectLst/>
                <a:highlight>
                  <a:srgbClr val="00FFFF"/>
                </a:highlight>
                <a:latin typeface="Raleway"/>
                <a:ea typeface="Times New Roman" panose="02020603050405020304" pitchFamily="18" charset="0"/>
                <a:cs typeface="Times New Roman"/>
              </a:rPr>
              <a:t>60-69 years of age with one risk factor,</a:t>
            </a:r>
            <a:endParaRPr lang="en-AU">
              <a:effectLst/>
              <a:highlight>
                <a:srgbClr val="00FFFF"/>
              </a:highlight>
              <a:latin typeface="Raleway"/>
              <a:ea typeface="Calibri" panose="020F0502020204030204" pitchFamily="34" charset="0"/>
              <a:cs typeface="Times New Roman"/>
            </a:endParaRPr>
          </a:p>
          <a:p>
            <a:pPr>
              <a:lnSpc>
                <a:spcPct val="100000"/>
              </a:lnSpc>
              <a:buSzPts val="1000"/>
              <a:tabLst>
                <a:tab pos="457200" algn="l"/>
              </a:tabLst>
            </a:pPr>
            <a:r>
              <a:rPr lang="en-AU">
                <a:effectLst/>
                <a:latin typeface="Raleway" panose="020B0503030101060003" pitchFamily="34" charset="0"/>
                <a:ea typeface="Times New Roman" panose="02020603050405020304" pitchFamily="18" charset="0"/>
                <a:cs typeface="Times New Roman" panose="02020603050405020304" pitchFamily="18" charset="0"/>
              </a:rPr>
              <a:t>50‑59 years of age with two risk factors,</a:t>
            </a:r>
            <a:endParaRPr lang="en-AU">
              <a:effectLst/>
              <a:latin typeface="Raleway" panose="020B0503030101060003" pitchFamily="34" charset="0"/>
              <a:ea typeface="Calibri" panose="020F0502020204030204" pitchFamily="34" charset="0"/>
              <a:cs typeface="Times New Roman" panose="02020603050405020304" pitchFamily="18" charset="0"/>
            </a:endParaRPr>
          </a:p>
          <a:p>
            <a:pPr>
              <a:lnSpc>
                <a:spcPct val="100000"/>
              </a:lnSpc>
              <a:buSzPts val="1000"/>
              <a:tabLst>
                <a:tab pos="457200" algn="l"/>
              </a:tabLst>
            </a:pPr>
            <a:r>
              <a:rPr lang="en-AU">
                <a:effectLst/>
                <a:latin typeface="Raleway" panose="020B0503030101060003" pitchFamily="34" charset="0"/>
                <a:ea typeface="Times New Roman" panose="02020603050405020304" pitchFamily="18" charset="0"/>
                <a:cs typeface="Times New Roman" panose="02020603050405020304" pitchFamily="18" charset="0"/>
              </a:rPr>
              <a:t>First Nations person 30 years of age or older and with one risk factor,</a:t>
            </a:r>
            <a:endParaRPr lang="en-AU">
              <a:effectLst/>
              <a:latin typeface="Raleway" panose="020B0503030101060003" pitchFamily="34" charset="0"/>
              <a:ea typeface="Calibri" panose="020F0502020204030204" pitchFamily="34" charset="0"/>
              <a:cs typeface="Times New Roman" panose="02020603050405020304" pitchFamily="18" charset="0"/>
            </a:endParaRPr>
          </a:p>
          <a:p>
            <a:pPr>
              <a:lnSpc>
                <a:spcPct val="100000"/>
              </a:lnSpc>
              <a:buSzPts val="1000"/>
              <a:tabLst>
                <a:tab pos="457200" algn="l"/>
              </a:tabLst>
            </a:pPr>
            <a:r>
              <a:rPr lang="en-AU">
                <a:effectLst/>
                <a:latin typeface="Raleway" panose="020B0503030101060003" pitchFamily="34" charset="0"/>
                <a:ea typeface="Times New Roman" panose="02020603050405020304" pitchFamily="18" charset="0"/>
                <a:cs typeface="Times New Roman" panose="02020603050405020304" pitchFamily="18" charset="0"/>
              </a:rPr>
              <a:t>18 years of age or older </a:t>
            </a:r>
            <a:endParaRPr lang="en-AU">
              <a:effectLst/>
              <a:latin typeface="Raleway" panose="020B0503030101060003" pitchFamily="34" charset="0"/>
              <a:ea typeface="Calibri" panose="020F0502020204030204" pitchFamily="34" charset="0"/>
              <a:cs typeface="Times New Roman" panose="02020603050405020304" pitchFamily="18" charset="0"/>
            </a:endParaRPr>
          </a:p>
          <a:p>
            <a:pPr lvl="1">
              <a:lnSpc>
                <a:spcPct val="100000"/>
              </a:lnSpc>
              <a:buSzPts val="1000"/>
              <a:tabLst>
                <a:tab pos="914400" algn="l"/>
              </a:tabLst>
            </a:pPr>
            <a:r>
              <a:rPr lang="en-AU" sz="2400">
                <a:effectLst/>
                <a:latin typeface="Raleway" panose="020B0503030101060003" pitchFamily="34" charset="0"/>
                <a:ea typeface="Times New Roman" panose="02020603050405020304" pitchFamily="18" charset="0"/>
                <a:cs typeface="Times New Roman" panose="02020603050405020304" pitchFamily="18" charset="0"/>
              </a:rPr>
              <a:t>with moderate to severe immunocompromise, or</a:t>
            </a:r>
            <a:endParaRPr lang="en-AU" sz="2400">
              <a:effectLst/>
              <a:latin typeface="Raleway" panose="020B0503030101060003" pitchFamily="34" charset="0"/>
              <a:ea typeface="Calibri" panose="020F0502020204030204" pitchFamily="34" charset="0"/>
              <a:cs typeface="Times New Roman" panose="02020603050405020304" pitchFamily="18" charset="0"/>
            </a:endParaRPr>
          </a:p>
          <a:p>
            <a:pPr lvl="1">
              <a:lnSpc>
                <a:spcPct val="100000"/>
              </a:lnSpc>
              <a:buSzPts val="1000"/>
              <a:tabLst>
                <a:tab pos="914400" algn="l"/>
              </a:tabLst>
            </a:pPr>
            <a:r>
              <a:rPr lang="en-AU" sz="2400">
                <a:effectLst/>
                <a:latin typeface="Raleway" panose="020B0503030101060003" pitchFamily="34" charset="0"/>
                <a:ea typeface="Times New Roman" panose="02020603050405020304" pitchFamily="18" charset="0"/>
                <a:cs typeface="Times New Roman" panose="02020603050405020304" pitchFamily="18" charset="0"/>
              </a:rPr>
              <a:t>who have been previously hospitalised from COVID-19 disease, and subsequently reinfected.</a:t>
            </a:r>
            <a:endParaRPr lang="en-AU" sz="2400">
              <a:effectLst/>
              <a:latin typeface="Raleway" panose="020B0503030101060003" pitchFamily="34" charset="0"/>
              <a:ea typeface="Calibri" panose="020F0502020204030204" pitchFamily="34" charset="0"/>
              <a:cs typeface="Times New Roman" panose="02020603050405020304" pitchFamily="18" charset="0"/>
            </a:endParaRPr>
          </a:p>
          <a:p>
            <a:pPr marL="0" indent="0">
              <a:lnSpc>
                <a:spcPct val="100000"/>
              </a:lnSpc>
              <a:buNone/>
            </a:pPr>
            <a:br>
              <a:rPr lang="en-AU" sz="1000">
                <a:solidFill>
                  <a:srgbClr val="202020"/>
                </a:solidFill>
                <a:effectLst/>
                <a:latin typeface="Raleway" panose="020B0503030101060003" pitchFamily="34" charset="0"/>
                <a:ea typeface="Times New Roman" panose="02020603050405020304" pitchFamily="18" charset="0"/>
              </a:rPr>
            </a:br>
            <a:br>
              <a:rPr lang="en-AU" sz="1000">
                <a:solidFill>
                  <a:srgbClr val="202020"/>
                </a:solidFill>
                <a:effectLst/>
                <a:latin typeface="Raleway" panose="020B0503030101060003" pitchFamily="34" charset="0"/>
                <a:ea typeface="Times New Roman" panose="02020603050405020304" pitchFamily="18" charset="0"/>
              </a:rPr>
            </a:br>
            <a:br>
              <a:rPr lang="en-AU" sz="1000">
                <a:solidFill>
                  <a:srgbClr val="202020"/>
                </a:solidFill>
                <a:effectLst/>
                <a:latin typeface="Raleway" panose="020B0503030101060003" pitchFamily="34" charset="0"/>
                <a:ea typeface="Times New Roman" panose="02020603050405020304" pitchFamily="18" charset="0"/>
              </a:rPr>
            </a:br>
            <a:br>
              <a:rPr lang="en-AU" sz="1000">
                <a:solidFill>
                  <a:srgbClr val="202020"/>
                </a:solidFill>
                <a:effectLst/>
                <a:latin typeface="Raleway" panose="020B0503030101060003" pitchFamily="34" charset="0"/>
                <a:ea typeface="Times New Roman" panose="02020603050405020304" pitchFamily="18" charset="0"/>
              </a:rPr>
            </a:br>
            <a:endParaRPr lang="en-AU" sz="1000">
              <a:latin typeface="Raleway" panose="020B0503030101060003" pitchFamily="34" charset="0"/>
            </a:endParaRPr>
          </a:p>
        </p:txBody>
      </p:sp>
      <p:sp>
        <p:nvSpPr>
          <p:cNvPr id="4" name="TextBox 3">
            <a:extLst>
              <a:ext uri="{FF2B5EF4-FFF2-40B4-BE49-F238E27FC236}">
                <a16:creationId xmlns:a16="http://schemas.microsoft.com/office/drawing/2014/main" id="{B4B73A6A-BD2E-F20E-AECA-DA61E3609CAD}"/>
              </a:ext>
            </a:extLst>
          </p:cNvPr>
          <p:cNvSpPr txBox="1"/>
          <p:nvPr/>
        </p:nvSpPr>
        <p:spPr>
          <a:xfrm>
            <a:off x="1012902" y="5705707"/>
            <a:ext cx="10091853" cy="369332"/>
          </a:xfrm>
          <a:prstGeom prst="rect">
            <a:avLst/>
          </a:prstGeom>
          <a:noFill/>
          <a:ln>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50"/>
                </a:solidFill>
                <a:cs typeface="Arial"/>
              </a:rPr>
              <a:t>Minister Butler announced on March 30th and live from April 1st. - Awaiting PBS updates</a:t>
            </a:r>
            <a:endParaRPr lang="en-US">
              <a:solidFill>
                <a:srgbClr val="00B050"/>
              </a:solidFill>
            </a:endParaRPr>
          </a:p>
        </p:txBody>
      </p:sp>
    </p:spTree>
    <p:extLst>
      <p:ext uri="{BB962C8B-B14F-4D97-AF65-F5344CB8AC3E}">
        <p14:creationId xmlns:p14="http://schemas.microsoft.com/office/powerpoint/2010/main" val="3355701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3CED-CF8A-FC37-16A0-441ECA07C74E}"/>
              </a:ext>
            </a:extLst>
          </p:cNvPr>
          <p:cNvSpPr>
            <a:spLocks noGrp="1"/>
          </p:cNvSpPr>
          <p:nvPr>
            <p:ph type="title"/>
          </p:nvPr>
        </p:nvSpPr>
        <p:spPr/>
        <p:txBody>
          <a:bodyPr/>
          <a:lstStyle/>
          <a:p>
            <a:r>
              <a:rPr lang="en-US"/>
              <a:t>COVID Antivirals</a:t>
            </a:r>
            <a:endParaRPr lang="en-AU"/>
          </a:p>
        </p:txBody>
      </p:sp>
      <p:sp>
        <p:nvSpPr>
          <p:cNvPr id="3" name="Content Placeholder 2">
            <a:extLst>
              <a:ext uri="{FF2B5EF4-FFF2-40B4-BE49-F238E27FC236}">
                <a16:creationId xmlns:a16="http://schemas.microsoft.com/office/drawing/2014/main" id="{83F74D21-3D37-8AA4-FD07-86B158513198}"/>
              </a:ext>
            </a:extLst>
          </p:cNvPr>
          <p:cNvSpPr>
            <a:spLocks noGrp="1"/>
          </p:cNvSpPr>
          <p:nvPr>
            <p:ph idx="1"/>
          </p:nvPr>
        </p:nvSpPr>
        <p:spPr/>
        <p:txBody>
          <a:bodyPr vert="horz" lIns="0" tIns="36000" rIns="0" bIns="36000" rtlCol="0" anchor="t">
            <a:normAutofit/>
          </a:bodyPr>
          <a:lstStyle/>
          <a:p>
            <a:pPr marL="0" indent="0">
              <a:lnSpc>
                <a:spcPct val="100000"/>
              </a:lnSpc>
              <a:buNone/>
            </a:pPr>
            <a:r>
              <a:rPr lang="en-AU" sz="2000">
                <a:effectLst/>
                <a:latin typeface="Raleway" panose="020B0503030101060003" pitchFamily="34" charset="0"/>
                <a:ea typeface="Times New Roman" panose="02020603050405020304" pitchFamily="18" charset="0"/>
              </a:rPr>
              <a:t>The PBS eligibility criteria for </a:t>
            </a:r>
            <a:r>
              <a:rPr lang="en-AU" sz="2000" err="1">
                <a:effectLst/>
                <a:latin typeface="Raleway" panose="020B0503030101060003" pitchFamily="34" charset="0"/>
                <a:ea typeface="Times New Roman" panose="02020603050405020304" pitchFamily="18" charset="0"/>
              </a:rPr>
              <a:t>molnupiravir</a:t>
            </a:r>
            <a:r>
              <a:rPr lang="en-AU" sz="2000">
                <a:effectLst/>
                <a:latin typeface="Raleway" panose="020B0503030101060003" pitchFamily="34" charset="0"/>
                <a:ea typeface="Times New Roman" panose="02020603050405020304" pitchFamily="18" charset="0"/>
              </a:rPr>
              <a:t> (</a:t>
            </a:r>
            <a:r>
              <a:rPr lang="en-AU" sz="2000" err="1">
                <a:effectLst/>
                <a:latin typeface="Raleway" panose="020B0503030101060003" pitchFamily="34" charset="0"/>
                <a:ea typeface="Times New Roman" panose="02020603050405020304" pitchFamily="18" charset="0"/>
              </a:rPr>
              <a:t>Lagevrio</a:t>
            </a:r>
            <a:r>
              <a:rPr lang="en-AU" sz="2000">
                <a:effectLst/>
                <a:latin typeface="Raleway" panose="020B0503030101060003" pitchFamily="34" charset="0"/>
                <a:ea typeface="Times New Roman" panose="02020603050405020304" pitchFamily="18" charset="0"/>
              </a:rPr>
              <a:t>®) remain unchanged. Patients may be eligible for a PBS-subsidised prescription of </a:t>
            </a:r>
            <a:r>
              <a:rPr lang="en-AU" sz="2000" err="1">
                <a:effectLst/>
                <a:latin typeface="Raleway" panose="020B0503030101060003" pitchFamily="34" charset="0"/>
                <a:ea typeface="Times New Roman" panose="02020603050405020304" pitchFamily="18" charset="0"/>
              </a:rPr>
              <a:t>Lagevrio</a:t>
            </a:r>
            <a:r>
              <a:rPr lang="en-AU" sz="2000">
                <a:effectLst/>
                <a:latin typeface="Raleway" panose="020B0503030101060003" pitchFamily="34" charset="0"/>
                <a:ea typeface="Times New Roman" panose="02020603050405020304" pitchFamily="18" charset="0"/>
              </a:rPr>
              <a:t> if they test positive to COVID-19, and are: </a:t>
            </a:r>
            <a:endParaRPr lang="en-AU" sz="2000">
              <a:effectLst/>
              <a:latin typeface="Raleway" panose="020B0503030101060003" pitchFamily="34" charset="0"/>
              <a:ea typeface="Calibri" panose="020F0502020204030204" pitchFamily="34" charset="0"/>
            </a:endParaRPr>
          </a:p>
          <a:p>
            <a:pPr>
              <a:lnSpc>
                <a:spcPct val="100000"/>
              </a:lnSpc>
              <a:buSzPts val="1000"/>
              <a:tabLst>
                <a:tab pos="457200" algn="l"/>
              </a:tabLst>
            </a:pPr>
            <a:r>
              <a:rPr lang="en-AU" sz="2000">
                <a:effectLst/>
                <a:latin typeface="Raleway" panose="020B0503030101060003" pitchFamily="34" charset="0"/>
                <a:ea typeface="Times New Roman" panose="02020603050405020304" pitchFamily="18" charset="0"/>
                <a:cs typeface="Times New Roman" panose="02020603050405020304" pitchFamily="18" charset="0"/>
              </a:rPr>
              <a:t>70 years of age or older,</a:t>
            </a:r>
            <a:endParaRPr lang="en-AU" sz="2000">
              <a:effectLst/>
              <a:latin typeface="Raleway" panose="020B0503030101060003" pitchFamily="34" charset="0"/>
              <a:ea typeface="Calibri" panose="020F0502020204030204" pitchFamily="34" charset="0"/>
              <a:cs typeface="Times New Roman" panose="02020603050405020304" pitchFamily="18" charset="0"/>
            </a:endParaRPr>
          </a:p>
          <a:p>
            <a:pPr>
              <a:lnSpc>
                <a:spcPct val="100000"/>
              </a:lnSpc>
              <a:buSzPts val="1000"/>
              <a:tabLst>
                <a:tab pos="457200" algn="l"/>
              </a:tabLst>
            </a:pPr>
            <a:r>
              <a:rPr lang="en-AU" sz="2000">
                <a:effectLst/>
                <a:latin typeface="Raleway" panose="020B0503030101060003" pitchFamily="34" charset="0"/>
                <a:ea typeface="Times New Roman" panose="02020603050405020304" pitchFamily="18" charset="0"/>
                <a:cs typeface="Times New Roman" panose="02020603050405020304" pitchFamily="18" charset="0"/>
              </a:rPr>
              <a:t>50‑69 years of age with two risk factors,</a:t>
            </a:r>
            <a:endParaRPr lang="en-AU" sz="2000">
              <a:effectLst/>
              <a:latin typeface="Raleway" panose="020B0503030101060003" pitchFamily="34" charset="0"/>
              <a:ea typeface="Calibri" panose="020F0502020204030204" pitchFamily="34" charset="0"/>
              <a:cs typeface="Times New Roman" panose="02020603050405020304" pitchFamily="18" charset="0"/>
            </a:endParaRPr>
          </a:p>
          <a:p>
            <a:pPr>
              <a:lnSpc>
                <a:spcPct val="100000"/>
              </a:lnSpc>
              <a:buSzPts val="1000"/>
              <a:tabLst>
                <a:tab pos="457200" algn="l"/>
              </a:tabLst>
            </a:pPr>
            <a:r>
              <a:rPr lang="en-AU" sz="2000">
                <a:effectLst/>
                <a:latin typeface="Raleway" panose="020B0503030101060003" pitchFamily="34" charset="0"/>
                <a:ea typeface="Times New Roman" panose="02020603050405020304" pitchFamily="18" charset="0"/>
                <a:cs typeface="Times New Roman" panose="02020603050405020304" pitchFamily="18" charset="0"/>
              </a:rPr>
              <a:t>First Nations person 30 years of age or older and with one risk factor,</a:t>
            </a:r>
            <a:endParaRPr lang="en-AU" sz="2000">
              <a:effectLst/>
              <a:latin typeface="Raleway" panose="020B0503030101060003" pitchFamily="34" charset="0"/>
              <a:ea typeface="Calibri" panose="020F0502020204030204" pitchFamily="34" charset="0"/>
              <a:cs typeface="Times New Roman" panose="02020603050405020304" pitchFamily="18" charset="0"/>
            </a:endParaRPr>
          </a:p>
          <a:p>
            <a:pPr>
              <a:lnSpc>
                <a:spcPct val="100000"/>
              </a:lnSpc>
              <a:buSzPts val="1000"/>
              <a:tabLst>
                <a:tab pos="457200" algn="l"/>
              </a:tabLst>
            </a:pPr>
            <a:r>
              <a:rPr lang="en-AU" sz="2000">
                <a:effectLst/>
                <a:latin typeface="Raleway" panose="020B0503030101060003" pitchFamily="34" charset="0"/>
                <a:ea typeface="Times New Roman" panose="02020603050405020304" pitchFamily="18" charset="0"/>
                <a:cs typeface="Times New Roman" panose="02020603050405020304" pitchFamily="18" charset="0"/>
              </a:rPr>
              <a:t>18 years of age or older </a:t>
            </a:r>
            <a:endParaRPr lang="en-AU" sz="2000">
              <a:effectLst/>
              <a:latin typeface="Raleway" panose="020B0503030101060003" pitchFamily="34" charset="0"/>
              <a:ea typeface="Calibri" panose="020F0502020204030204" pitchFamily="34" charset="0"/>
              <a:cs typeface="Times New Roman" panose="02020603050405020304" pitchFamily="18" charset="0"/>
            </a:endParaRPr>
          </a:p>
          <a:p>
            <a:pPr lvl="1">
              <a:lnSpc>
                <a:spcPct val="100000"/>
              </a:lnSpc>
              <a:buSzPts val="1000"/>
              <a:tabLst>
                <a:tab pos="914400" algn="l"/>
              </a:tabLst>
            </a:pPr>
            <a:r>
              <a:rPr lang="en-AU" sz="2000">
                <a:effectLst/>
                <a:latin typeface="Raleway" panose="020B0503030101060003" pitchFamily="34" charset="0"/>
                <a:ea typeface="Times New Roman" panose="02020603050405020304" pitchFamily="18" charset="0"/>
                <a:cs typeface="Times New Roman" panose="02020603050405020304" pitchFamily="18" charset="0"/>
              </a:rPr>
              <a:t>with moderate to severe immunocompromise, or</a:t>
            </a:r>
            <a:endParaRPr lang="en-AU" sz="2000">
              <a:effectLst/>
              <a:latin typeface="Raleway" panose="020B0503030101060003" pitchFamily="34" charset="0"/>
              <a:ea typeface="Calibri" panose="020F0502020204030204" pitchFamily="34" charset="0"/>
              <a:cs typeface="Times New Roman" panose="02020603050405020304" pitchFamily="18" charset="0"/>
            </a:endParaRPr>
          </a:p>
          <a:p>
            <a:pPr lvl="1">
              <a:lnSpc>
                <a:spcPct val="100000"/>
              </a:lnSpc>
              <a:buSzPts val="1000"/>
              <a:tabLst>
                <a:tab pos="914400" algn="l"/>
              </a:tabLst>
            </a:pPr>
            <a:r>
              <a:rPr lang="en-AU" sz="2000">
                <a:effectLst/>
                <a:latin typeface="Raleway" panose="020B0503030101060003" pitchFamily="34" charset="0"/>
                <a:ea typeface="Times New Roman" panose="02020603050405020304" pitchFamily="18" charset="0"/>
                <a:cs typeface="Times New Roman" panose="02020603050405020304" pitchFamily="18" charset="0"/>
              </a:rPr>
              <a:t>who have been previously hospitalised from COVID-19 disease, and subsequently reinfected.</a:t>
            </a:r>
            <a:endParaRPr lang="en-AU" sz="2000">
              <a:effectLst/>
              <a:latin typeface="Raleway" panose="020B0503030101060003" pitchFamily="34" charset="0"/>
              <a:ea typeface="Calibri" panose="020F0502020204030204" pitchFamily="34" charset="0"/>
              <a:cs typeface="Times New Roman" panose="02020603050405020304" pitchFamily="18" charset="0"/>
            </a:endParaRPr>
          </a:p>
          <a:p>
            <a:pPr marL="0" indent="0">
              <a:lnSpc>
                <a:spcPct val="100000"/>
              </a:lnSpc>
              <a:buNone/>
            </a:pPr>
            <a:r>
              <a:rPr lang="en-AU" sz="2000">
                <a:effectLst/>
                <a:highlight>
                  <a:srgbClr val="00FFFF"/>
                </a:highlight>
                <a:latin typeface="Raleway"/>
                <a:ea typeface="Times New Roman" panose="02020603050405020304" pitchFamily="18" charset="0"/>
              </a:rPr>
              <a:t>The Pharmaceutical Benefits Advisory Committee recommend that </a:t>
            </a:r>
            <a:r>
              <a:rPr lang="en-AU" sz="2000" err="1">
                <a:effectLst/>
                <a:highlight>
                  <a:srgbClr val="00FFFF"/>
                </a:highlight>
                <a:latin typeface="Raleway"/>
                <a:ea typeface="Times New Roman" panose="02020603050405020304" pitchFamily="18" charset="0"/>
              </a:rPr>
              <a:t>Lagevrio</a:t>
            </a:r>
            <a:r>
              <a:rPr lang="en-AU" sz="2000">
                <a:effectLst/>
                <a:highlight>
                  <a:srgbClr val="00FFFF"/>
                </a:highlight>
                <a:latin typeface="Raleway"/>
                <a:ea typeface="Times New Roman" panose="02020603050405020304" pitchFamily="18" charset="0"/>
              </a:rPr>
              <a:t> should be considered for use only if Paxlovid is contraindicated or otherwise unsuitable.</a:t>
            </a:r>
            <a:endParaRPr lang="en-AU" sz="2000">
              <a:highlight>
                <a:srgbClr val="00FFFF"/>
              </a:highlight>
              <a:latin typeface="Raleway"/>
            </a:endParaRPr>
          </a:p>
        </p:txBody>
      </p:sp>
    </p:spTree>
    <p:extLst>
      <p:ext uri="{BB962C8B-B14F-4D97-AF65-F5344CB8AC3E}">
        <p14:creationId xmlns:p14="http://schemas.microsoft.com/office/powerpoint/2010/main" val="1459513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4AF6-E194-E630-FFF2-BFDEE05CDA45}"/>
              </a:ext>
            </a:extLst>
          </p:cNvPr>
          <p:cNvSpPr>
            <a:spLocks noGrp="1"/>
          </p:cNvSpPr>
          <p:nvPr>
            <p:ph type="title"/>
          </p:nvPr>
        </p:nvSpPr>
        <p:spPr/>
        <p:txBody>
          <a:bodyPr/>
          <a:lstStyle/>
          <a:p>
            <a:r>
              <a:rPr lang="en-US">
                <a:latin typeface="Raleway"/>
              </a:rPr>
              <a:t>COVID vaccination Grant opportunity</a:t>
            </a:r>
            <a:endParaRPr lang="en-US"/>
          </a:p>
        </p:txBody>
      </p:sp>
      <p:sp>
        <p:nvSpPr>
          <p:cNvPr id="3" name="Content Placeholder 2">
            <a:extLst>
              <a:ext uri="{FF2B5EF4-FFF2-40B4-BE49-F238E27FC236}">
                <a16:creationId xmlns:a16="http://schemas.microsoft.com/office/drawing/2014/main" id="{6F6B49A9-B601-8DB7-9C86-C1F752804599}"/>
              </a:ext>
            </a:extLst>
          </p:cNvPr>
          <p:cNvSpPr>
            <a:spLocks noGrp="1"/>
          </p:cNvSpPr>
          <p:nvPr>
            <p:ph idx="1"/>
          </p:nvPr>
        </p:nvSpPr>
        <p:spPr/>
        <p:txBody>
          <a:bodyPr vert="horz" lIns="0" tIns="36000" rIns="0" bIns="36000" rtlCol="0" anchor="t">
            <a:normAutofit/>
          </a:bodyPr>
          <a:lstStyle/>
          <a:p>
            <a:r>
              <a:rPr lang="en-US">
                <a:latin typeface="Raleway"/>
              </a:rPr>
              <a:t>Grants of $3000 to vaccinating clinics</a:t>
            </a:r>
          </a:p>
          <a:p>
            <a:r>
              <a:rPr lang="en-US">
                <a:latin typeface="Raleway"/>
              </a:rPr>
              <a:t>Must either operate in MMM regions 4-7 or be MMM 1-3 planning to do a pop up in a 4-7 area to be eligible</a:t>
            </a:r>
          </a:p>
          <a:p>
            <a:r>
              <a:rPr lang="en-US">
                <a:latin typeface="Raleway"/>
              </a:rPr>
              <a:t>Grants available for extending hours, increasing vaccination staff, pop up community clinics</a:t>
            </a:r>
          </a:p>
          <a:p>
            <a:endParaRPr lang="en-US"/>
          </a:p>
          <a:p>
            <a:r>
              <a:rPr lang="en-US">
                <a:latin typeface="Raleway"/>
              </a:rPr>
              <a:t>A GEM Flyer has been sent to vaccinating clinics</a:t>
            </a:r>
          </a:p>
          <a:p>
            <a:pPr lvl="1"/>
            <a:r>
              <a:rPr lang="en-US">
                <a:latin typeface="Raleway"/>
              </a:rPr>
              <a:t>All responses via EOI document to </a:t>
            </a:r>
            <a:r>
              <a:rPr lang="en-US" err="1">
                <a:latin typeface="Raleway"/>
                <a:hlinkClick r:id="rId2"/>
              </a:rPr>
              <a:t>tenders@westvicphn.comau</a:t>
            </a:r>
            <a:endParaRPr lang="en-US"/>
          </a:p>
          <a:p>
            <a:pPr lvl="1"/>
            <a:r>
              <a:rPr lang="en-US">
                <a:latin typeface="Raleway"/>
              </a:rPr>
              <a:t>If you can questions or request flyer resent please email covidenquiry@westvicphn.com.au</a:t>
            </a:r>
            <a:endParaRPr lang="en-US"/>
          </a:p>
        </p:txBody>
      </p:sp>
      <p:sp>
        <p:nvSpPr>
          <p:cNvPr id="4" name="TextBox 3">
            <a:extLst>
              <a:ext uri="{FF2B5EF4-FFF2-40B4-BE49-F238E27FC236}">
                <a16:creationId xmlns:a16="http://schemas.microsoft.com/office/drawing/2014/main" id="{58046E77-6126-1C64-8B08-850BD665E785}"/>
              </a:ext>
            </a:extLst>
          </p:cNvPr>
          <p:cNvSpPr txBox="1"/>
          <p:nvPr/>
        </p:nvSpPr>
        <p:spPr>
          <a:xfrm rot="-2280000">
            <a:off x="9125414" y="3958682"/>
            <a:ext cx="2890024" cy="1569660"/>
          </a:xfrm>
          <a:prstGeom prst="rect">
            <a:avLst/>
          </a:prstGeom>
          <a:solidFill>
            <a:srgbClr val="7030A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STILL OPEN!</a:t>
            </a:r>
          </a:p>
          <a:p>
            <a:r>
              <a:rPr lang="en-US" sz="3200">
                <a:cs typeface="Arial"/>
              </a:rPr>
              <a:t>Grants available!!</a:t>
            </a:r>
          </a:p>
        </p:txBody>
      </p:sp>
    </p:spTree>
    <p:extLst>
      <p:ext uri="{BB962C8B-B14F-4D97-AF65-F5344CB8AC3E}">
        <p14:creationId xmlns:p14="http://schemas.microsoft.com/office/powerpoint/2010/main" val="1767203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4467-C169-AEC9-FECE-5F77896C75F5}"/>
              </a:ext>
            </a:extLst>
          </p:cNvPr>
          <p:cNvSpPr>
            <a:spLocks noGrp="1"/>
          </p:cNvSpPr>
          <p:nvPr>
            <p:ph type="title"/>
          </p:nvPr>
        </p:nvSpPr>
        <p:spPr/>
        <p:txBody>
          <a:bodyPr/>
          <a:lstStyle/>
          <a:p>
            <a:r>
              <a:rPr lang="en-US"/>
              <a:t>Health Alert</a:t>
            </a:r>
          </a:p>
        </p:txBody>
      </p:sp>
      <p:sp>
        <p:nvSpPr>
          <p:cNvPr id="3" name="Content Placeholder 2">
            <a:extLst>
              <a:ext uri="{FF2B5EF4-FFF2-40B4-BE49-F238E27FC236}">
                <a16:creationId xmlns:a16="http://schemas.microsoft.com/office/drawing/2014/main" id="{501BD62B-A28E-DA86-9965-00BAAFBDA1E0}"/>
              </a:ext>
            </a:extLst>
          </p:cNvPr>
          <p:cNvSpPr>
            <a:spLocks noGrp="1"/>
          </p:cNvSpPr>
          <p:nvPr>
            <p:ph idx="1"/>
          </p:nvPr>
        </p:nvSpPr>
        <p:spPr>
          <a:xfrm>
            <a:off x="719999" y="1265017"/>
            <a:ext cx="11217026" cy="4674983"/>
          </a:xfrm>
        </p:spPr>
        <p:txBody>
          <a:bodyPr vert="horz" lIns="0" tIns="36000" rIns="0" bIns="36000" rtlCol="0" anchor="t">
            <a:normAutofit/>
          </a:bodyPr>
          <a:lstStyle/>
          <a:p>
            <a:pPr lvl="1"/>
            <a:endParaRPr lang="en-US"/>
          </a:p>
          <a:p>
            <a:pPr marL="457200" lvl="1" indent="0">
              <a:buNone/>
            </a:pPr>
            <a:endParaRPr lang="en-US"/>
          </a:p>
          <a:p>
            <a:endParaRPr lang="en-US"/>
          </a:p>
          <a:p>
            <a:endParaRPr lang="en-US"/>
          </a:p>
        </p:txBody>
      </p:sp>
      <p:pic>
        <p:nvPicPr>
          <p:cNvPr id="6" name="Picture 6" descr="Graphical user interface, application&#10;&#10;Description automatically generated">
            <a:extLst>
              <a:ext uri="{FF2B5EF4-FFF2-40B4-BE49-F238E27FC236}">
                <a16:creationId xmlns:a16="http://schemas.microsoft.com/office/drawing/2014/main" id="{D4E22534-81A7-ACFA-C739-5FEC3325C55A}"/>
              </a:ext>
            </a:extLst>
          </p:cNvPr>
          <p:cNvPicPr>
            <a:picLocks noChangeAspect="1"/>
          </p:cNvPicPr>
          <p:nvPr/>
        </p:nvPicPr>
        <p:blipFill>
          <a:blip r:embed="rId3"/>
          <a:stretch>
            <a:fillRect/>
          </a:stretch>
        </p:blipFill>
        <p:spPr>
          <a:xfrm>
            <a:off x="960864" y="1169871"/>
            <a:ext cx="4174273" cy="4350989"/>
          </a:xfrm>
          <a:prstGeom prst="rect">
            <a:avLst/>
          </a:prstGeom>
        </p:spPr>
      </p:pic>
      <p:sp>
        <p:nvSpPr>
          <p:cNvPr id="7" name="TextBox 6">
            <a:extLst>
              <a:ext uri="{FF2B5EF4-FFF2-40B4-BE49-F238E27FC236}">
                <a16:creationId xmlns:a16="http://schemas.microsoft.com/office/drawing/2014/main" id="{2712C4A4-B64D-2919-017A-3D84B24B7C9B}"/>
              </a:ext>
            </a:extLst>
          </p:cNvPr>
          <p:cNvSpPr txBox="1"/>
          <p:nvPr/>
        </p:nvSpPr>
        <p:spPr>
          <a:xfrm>
            <a:off x="1007327" y="5477107"/>
            <a:ext cx="35423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A2736"/>
                </a:solidFill>
                <a:latin typeface="VIC-Regular"/>
              </a:rPr>
              <a:t>For more information see the </a:t>
            </a:r>
            <a:r>
              <a:rPr lang="en-US">
                <a:solidFill>
                  <a:srgbClr val="C63663"/>
                </a:solidFill>
                <a:latin typeface="VIC-Regular"/>
                <a:hlinkClick r:id="rId4"/>
              </a:rPr>
              <a:t>Mosquito surveillance report</a:t>
            </a:r>
            <a:r>
              <a:rPr lang="en-US">
                <a:solidFill>
                  <a:srgbClr val="2A2736"/>
                </a:solidFill>
                <a:latin typeface="VIC-Regular"/>
              </a:rPr>
              <a:t>.</a:t>
            </a:r>
            <a:endParaRPr lang="en-US"/>
          </a:p>
        </p:txBody>
      </p:sp>
      <p:pic>
        <p:nvPicPr>
          <p:cNvPr id="8" name="Picture 8">
            <a:extLst>
              <a:ext uri="{FF2B5EF4-FFF2-40B4-BE49-F238E27FC236}">
                <a16:creationId xmlns:a16="http://schemas.microsoft.com/office/drawing/2014/main" id="{9A9BA914-8F2B-82D3-9911-00F1E66D77D1}"/>
              </a:ext>
            </a:extLst>
          </p:cNvPr>
          <p:cNvPicPr>
            <a:picLocks noChangeAspect="1"/>
          </p:cNvPicPr>
          <p:nvPr/>
        </p:nvPicPr>
        <p:blipFill>
          <a:blip r:embed="rId5"/>
          <a:stretch>
            <a:fillRect/>
          </a:stretch>
        </p:blipFill>
        <p:spPr>
          <a:xfrm rot="18240000">
            <a:off x="5339715" y="1328262"/>
            <a:ext cx="3263590" cy="2213706"/>
          </a:xfrm>
          <a:prstGeom prst="rect">
            <a:avLst/>
          </a:prstGeom>
        </p:spPr>
      </p:pic>
      <p:sp>
        <p:nvSpPr>
          <p:cNvPr id="9" name="TextBox 8">
            <a:extLst>
              <a:ext uri="{FF2B5EF4-FFF2-40B4-BE49-F238E27FC236}">
                <a16:creationId xmlns:a16="http://schemas.microsoft.com/office/drawing/2014/main" id="{C94D1F80-03B9-1417-BC3E-EFF5B8E9B6CD}"/>
              </a:ext>
            </a:extLst>
          </p:cNvPr>
          <p:cNvSpPr txBox="1"/>
          <p:nvPr/>
        </p:nvSpPr>
        <p:spPr>
          <a:xfrm>
            <a:off x="5895278" y="5477108"/>
            <a:ext cx="5856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Beat-the-bite-brochure.pdf (betterhealth.vic.gov.au)</a:t>
            </a:r>
            <a:endParaRPr lang="en-US"/>
          </a:p>
        </p:txBody>
      </p:sp>
      <p:sp>
        <p:nvSpPr>
          <p:cNvPr id="10" name="TextBox 9">
            <a:extLst>
              <a:ext uri="{FF2B5EF4-FFF2-40B4-BE49-F238E27FC236}">
                <a16:creationId xmlns:a16="http://schemas.microsoft.com/office/drawing/2014/main" id="{974FF421-CA2C-FB4C-E131-0BC43A402E4F}"/>
              </a:ext>
            </a:extLst>
          </p:cNvPr>
          <p:cNvSpPr txBox="1"/>
          <p:nvPr/>
        </p:nvSpPr>
        <p:spPr>
          <a:xfrm>
            <a:off x="4891668" y="5755888"/>
            <a:ext cx="72966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Protect yourself from mosquito-borne disease - Better Health Channel</a:t>
            </a:r>
            <a:endParaRPr lang="en-US"/>
          </a:p>
        </p:txBody>
      </p:sp>
      <p:pic>
        <p:nvPicPr>
          <p:cNvPr id="11" name="Picture 11" descr="Calendar&#10;&#10;Description automatically generated">
            <a:extLst>
              <a:ext uri="{FF2B5EF4-FFF2-40B4-BE49-F238E27FC236}">
                <a16:creationId xmlns:a16="http://schemas.microsoft.com/office/drawing/2014/main" id="{01FACF4E-A640-30AD-6E13-B97ED3765B9F}"/>
              </a:ext>
            </a:extLst>
          </p:cNvPr>
          <p:cNvPicPr>
            <a:picLocks noChangeAspect="1"/>
          </p:cNvPicPr>
          <p:nvPr/>
        </p:nvPicPr>
        <p:blipFill>
          <a:blip r:embed="rId8"/>
          <a:stretch>
            <a:fillRect/>
          </a:stretch>
        </p:blipFill>
        <p:spPr>
          <a:xfrm>
            <a:off x="9008326" y="2057400"/>
            <a:ext cx="2743200" cy="2743200"/>
          </a:xfrm>
          <a:prstGeom prst="rect">
            <a:avLst/>
          </a:prstGeom>
        </p:spPr>
      </p:pic>
    </p:spTree>
    <p:extLst>
      <p:ext uri="{BB962C8B-B14F-4D97-AF65-F5344CB8AC3E}">
        <p14:creationId xmlns:p14="http://schemas.microsoft.com/office/powerpoint/2010/main" val="1703942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EDDB-3DF3-A849-A830-968DDD6C35FA}"/>
              </a:ext>
            </a:extLst>
          </p:cNvPr>
          <p:cNvSpPr>
            <a:spLocks noGrp="1"/>
          </p:cNvSpPr>
          <p:nvPr>
            <p:ph type="title"/>
          </p:nvPr>
        </p:nvSpPr>
        <p:spPr/>
        <p:txBody>
          <a:bodyPr/>
          <a:lstStyle/>
          <a:p>
            <a:r>
              <a:rPr lang="en-US">
                <a:latin typeface="Raleway"/>
              </a:rPr>
              <a:t>Acknowledgement of Countries  </a:t>
            </a:r>
            <a:endParaRPr lang="en-US"/>
          </a:p>
        </p:txBody>
      </p:sp>
      <p:sp>
        <p:nvSpPr>
          <p:cNvPr id="3" name="Content Placeholder 2">
            <a:extLst>
              <a:ext uri="{FF2B5EF4-FFF2-40B4-BE49-F238E27FC236}">
                <a16:creationId xmlns:a16="http://schemas.microsoft.com/office/drawing/2014/main" id="{F5147A43-71AC-DF46-A813-6D35533E2AFF}"/>
              </a:ext>
            </a:extLst>
          </p:cNvPr>
          <p:cNvSpPr>
            <a:spLocks noGrp="1"/>
          </p:cNvSpPr>
          <p:nvPr>
            <p:ph idx="1"/>
          </p:nvPr>
        </p:nvSpPr>
        <p:spPr>
          <a:xfrm>
            <a:off x="4536489" y="1675132"/>
            <a:ext cx="6936710" cy="4264868"/>
          </a:xfrm>
        </p:spPr>
        <p:txBody>
          <a:bodyPr vert="horz" lIns="0" tIns="36000" rIns="0" bIns="36000" rtlCol="0" anchor="ctr">
            <a:normAutofit fontScale="47500" lnSpcReduction="20000"/>
          </a:bodyPr>
          <a:lstStyle/>
          <a:p>
            <a:pPr marL="0" indent="0">
              <a:lnSpc>
                <a:spcPct val="160000"/>
              </a:lnSpc>
              <a:buNone/>
            </a:pPr>
            <a:r>
              <a:rPr lang="en-AU" sz="2900" b="1">
                <a:solidFill>
                  <a:schemeClr val="accent1">
                    <a:lumMod val="50000"/>
                  </a:schemeClr>
                </a:solidFill>
                <a:latin typeface="Raleway"/>
              </a:rPr>
              <a:t>I’d like to begin by acknowledging the Traditional Owners and custodians of the lands and waterways from which we are all zooming in from today. </a:t>
            </a:r>
            <a:endParaRPr lang="en-AU" sz="2900" b="1">
              <a:solidFill>
                <a:schemeClr val="accent1">
                  <a:lumMod val="50000"/>
                </a:schemeClr>
              </a:solidFill>
            </a:endParaRPr>
          </a:p>
          <a:p>
            <a:pPr>
              <a:lnSpc>
                <a:spcPct val="160000"/>
              </a:lnSpc>
              <a:buFont typeface="Arial"/>
              <a:buChar char="•"/>
            </a:pPr>
            <a:r>
              <a:rPr lang="en-AU" sz="2200" b="1">
                <a:solidFill>
                  <a:srgbClr val="003D64"/>
                </a:solidFill>
                <a:latin typeface="Raleway"/>
              </a:rPr>
              <a:t>the </a:t>
            </a:r>
            <a:r>
              <a:rPr lang="en-AU" sz="2200" b="1" err="1">
                <a:solidFill>
                  <a:srgbClr val="003D64"/>
                </a:solidFill>
                <a:latin typeface="Raleway"/>
              </a:rPr>
              <a:t>Wadda</a:t>
            </a:r>
            <a:r>
              <a:rPr lang="en-AU" sz="2200" b="1">
                <a:solidFill>
                  <a:srgbClr val="003D64"/>
                </a:solidFill>
                <a:latin typeface="Raleway"/>
              </a:rPr>
              <a:t> Wurrung, </a:t>
            </a:r>
            <a:r>
              <a:rPr lang="en-AU" sz="2200" b="1" err="1">
                <a:solidFill>
                  <a:srgbClr val="003D64"/>
                </a:solidFill>
                <a:latin typeface="Raleway"/>
              </a:rPr>
              <a:t>Gulidjan</a:t>
            </a:r>
            <a:r>
              <a:rPr lang="en-AU" sz="2200" b="1">
                <a:solidFill>
                  <a:srgbClr val="003D64"/>
                </a:solidFill>
                <a:latin typeface="Raleway"/>
              </a:rPr>
              <a:t>, </a:t>
            </a:r>
            <a:r>
              <a:rPr lang="en-AU" sz="2200" b="1" err="1">
                <a:solidFill>
                  <a:srgbClr val="003D64"/>
                </a:solidFill>
                <a:latin typeface="Raleway"/>
              </a:rPr>
              <a:t>Gadubanud</a:t>
            </a:r>
            <a:r>
              <a:rPr lang="en-AU" sz="2200" b="1">
                <a:solidFill>
                  <a:srgbClr val="003D64"/>
                </a:solidFill>
                <a:latin typeface="Raleway"/>
              </a:rPr>
              <a:t>, </a:t>
            </a:r>
            <a:r>
              <a:rPr lang="en-AU" sz="2200" b="1" err="1">
                <a:solidFill>
                  <a:srgbClr val="003D64"/>
                </a:solidFill>
                <a:latin typeface="Raleway"/>
              </a:rPr>
              <a:t>Keeray</a:t>
            </a:r>
            <a:r>
              <a:rPr lang="en-AU" sz="2200" b="1">
                <a:solidFill>
                  <a:srgbClr val="003D64"/>
                </a:solidFill>
                <a:latin typeface="Raleway"/>
              </a:rPr>
              <a:t> Wurrung, Peek Wurrung, </a:t>
            </a:r>
            <a:r>
              <a:rPr lang="en-AU" sz="2200" b="1" err="1">
                <a:solidFill>
                  <a:srgbClr val="003D64"/>
                </a:solidFill>
                <a:latin typeface="Raleway"/>
              </a:rPr>
              <a:t>Gunditjmara</a:t>
            </a:r>
            <a:r>
              <a:rPr lang="en-AU" sz="2200" b="1">
                <a:solidFill>
                  <a:srgbClr val="003D64"/>
                </a:solidFill>
                <a:latin typeface="Raleway"/>
              </a:rPr>
              <a:t>, </a:t>
            </a:r>
            <a:r>
              <a:rPr lang="en-AU" sz="2200" b="1" err="1">
                <a:solidFill>
                  <a:srgbClr val="003D64"/>
                </a:solidFill>
                <a:latin typeface="Raleway"/>
              </a:rPr>
              <a:t>Djab</a:t>
            </a:r>
            <a:r>
              <a:rPr lang="en-AU" sz="2200" b="1">
                <a:solidFill>
                  <a:srgbClr val="003D64"/>
                </a:solidFill>
                <a:latin typeface="Raleway"/>
              </a:rPr>
              <a:t> Wurrung, </a:t>
            </a:r>
            <a:r>
              <a:rPr lang="en-AU" sz="2200" b="1" err="1">
                <a:solidFill>
                  <a:srgbClr val="003D64"/>
                </a:solidFill>
                <a:latin typeface="Raleway"/>
              </a:rPr>
              <a:t>Wotjobaluk</a:t>
            </a:r>
            <a:r>
              <a:rPr lang="en-AU" sz="2200" b="1">
                <a:solidFill>
                  <a:srgbClr val="003D64"/>
                </a:solidFill>
                <a:latin typeface="Raleway"/>
              </a:rPr>
              <a:t>, </a:t>
            </a:r>
            <a:r>
              <a:rPr lang="en-AU" sz="2200" b="1" err="1">
                <a:solidFill>
                  <a:srgbClr val="003D64"/>
                </a:solidFill>
                <a:latin typeface="Raleway"/>
              </a:rPr>
              <a:t>Dja</a:t>
            </a:r>
            <a:r>
              <a:rPr lang="en-AU" sz="2200" b="1">
                <a:solidFill>
                  <a:srgbClr val="003D64"/>
                </a:solidFill>
                <a:latin typeface="Raleway"/>
              </a:rPr>
              <a:t> </a:t>
            </a:r>
            <a:r>
              <a:rPr lang="en-AU" sz="2200" b="1" err="1">
                <a:solidFill>
                  <a:srgbClr val="003D64"/>
                </a:solidFill>
                <a:latin typeface="Raleway"/>
              </a:rPr>
              <a:t>Dja</a:t>
            </a:r>
            <a:r>
              <a:rPr lang="en-AU" sz="2200" b="1">
                <a:solidFill>
                  <a:srgbClr val="003D64"/>
                </a:solidFill>
                <a:latin typeface="Raleway"/>
              </a:rPr>
              <a:t> Wurrung, </a:t>
            </a:r>
            <a:r>
              <a:rPr lang="en-AU" sz="2200" b="1" err="1">
                <a:solidFill>
                  <a:srgbClr val="003D64"/>
                </a:solidFill>
                <a:latin typeface="Raleway"/>
              </a:rPr>
              <a:t>Jadawadjarli</a:t>
            </a:r>
            <a:r>
              <a:rPr lang="en-AU" sz="2200" b="1">
                <a:solidFill>
                  <a:srgbClr val="003D64"/>
                </a:solidFill>
                <a:latin typeface="Raleway"/>
              </a:rPr>
              <a:t>, </a:t>
            </a:r>
            <a:r>
              <a:rPr lang="en-AU" sz="2200" b="1" err="1">
                <a:solidFill>
                  <a:srgbClr val="003D64"/>
                </a:solidFill>
                <a:latin typeface="Raleway"/>
              </a:rPr>
              <a:t>Wergaia</a:t>
            </a:r>
            <a:r>
              <a:rPr lang="en-AU" sz="2200" b="1">
                <a:solidFill>
                  <a:srgbClr val="003D64"/>
                </a:solidFill>
                <a:latin typeface="Raleway"/>
              </a:rPr>
              <a:t>, </a:t>
            </a:r>
            <a:r>
              <a:rPr lang="en-AU" sz="2200" b="1" err="1">
                <a:solidFill>
                  <a:srgbClr val="003D64"/>
                </a:solidFill>
                <a:latin typeface="Raleway"/>
              </a:rPr>
              <a:t>Jaadwa</a:t>
            </a:r>
            <a:r>
              <a:rPr lang="en-AU" sz="2200" b="1">
                <a:solidFill>
                  <a:srgbClr val="003D64"/>
                </a:solidFill>
                <a:latin typeface="Raleway"/>
              </a:rPr>
              <a:t> and </a:t>
            </a:r>
            <a:r>
              <a:rPr lang="en-AU" sz="2200" b="1" err="1">
                <a:solidFill>
                  <a:srgbClr val="003D64"/>
                </a:solidFill>
                <a:latin typeface="Raleway"/>
              </a:rPr>
              <a:t>Jupagalk</a:t>
            </a:r>
            <a:r>
              <a:rPr lang="en-AU" sz="2200" b="1">
                <a:solidFill>
                  <a:srgbClr val="003D64"/>
                </a:solidFill>
                <a:latin typeface="Raleway"/>
              </a:rPr>
              <a:t> peoples</a:t>
            </a:r>
          </a:p>
          <a:p>
            <a:pPr marL="0" indent="0">
              <a:lnSpc>
                <a:spcPct val="160000"/>
              </a:lnSpc>
              <a:buNone/>
            </a:pPr>
            <a:r>
              <a:rPr lang="en-AU" sz="2900" b="1">
                <a:solidFill>
                  <a:schemeClr val="accent1">
                    <a:lumMod val="50000"/>
                  </a:schemeClr>
                </a:solidFill>
                <a:latin typeface="Raleway"/>
              </a:rPr>
              <a:t>We recognise their diversity, resilience, and the ongoing place that First Peoples hold in our communities. </a:t>
            </a:r>
            <a:endParaRPr lang="en-AU" sz="2900" b="1">
              <a:solidFill>
                <a:schemeClr val="accent1">
                  <a:lumMod val="50000"/>
                </a:schemeClr>
              </a:solidFill>
            </a:endParaRPr>
          </a:p>
          <a:p>
            <a:pPr marL="0" indent="0">
              <a:lnSpc>
                <a:spcPct val="160000"/>
              </a:lnSpc>
              <a:buNone/>
            </a:pPr>
            <a:r>
              <a:rPr lang="en-AU" sz="2900" b="1">
                <a:solidFill>
                  <a:schemeClr val="accent1">
                    <a:lumMod val="50000"/>
                  </a:schemeClr>
                </a:solidFill>
                <a:latin typeface="Raleway"/>
              </a:rPr>
              <a:t>We pay our respects to the Elders, both past and present and commit to working together in the spirit of mutual understanding, respect and reconciliation. </a:t>
            </a:r>
            <a:endParaRPr lang="en-AU" sz="2900" b="1">
              <a:solidFill>
                <a:schemeClr val="accent1">
                  <a:lumMod val="50000"/>
                </a:schemeClr>
              </a:solidFill>
            </a:endParaRPr>
          </a:p>
          <a:p>
            <a:pPr marL="0" indent="0">
              <a:lnSpc>
                <a:spcPct val="160000"/>
              </a:lnSpc>
              <a:buNone/>
            </a:pPr>
            <a:r>
              <a:rPr lang="en-AU" sz="2900" b="1">
                <a:solidFill>
                  <a:srgbClr val="003D64"/>
                </a:solidFill>
                <a:latin typeface="Raleway"/>
              </a:rPr>
              <a:t>We support self-determination for First Nations Peoples and organisations and will work together on Closing the Gap.</a:t>
            </a:r>
            <a:endParaRPr lang="en-AU" b="1">
              <a:solidFill>
                <a:srgbClr val="003D64"/>
              </a:solidFill>
            </a:endParaRPr>
          </a:p>
          <a:p>
            <a:pPr marL="0" indent="0">
              <a:lnSpc>
                <a:spcPct val="160000"/>
              </a:lnSpc>
              <a:buNone/>
            </a:pPr>
            <a:endParaRPr lang="en-AU" sz="2900" b="1">
              <a:solidFill>
                <a:schemeClr val="accent1">
                  <a:lumMod val="50000"/>
                </a:schemeClr>
              </a:solidFill>
              <a:latin typeface="Raleway"/>
            </a:endParaRPr>
          </a:p>
        </p:txBody>
      </p:sp>
      <p:pic>
        <p:nvPicPr>
          <p:cNvPr id="5" name="Picture 4" descr="Background pattern&#10;&#10;Description automatically generated with low confidence">
            <a:extLst>
              <a:ext uri="{FF2B5EF4-FFF2-40B4-BE49-F238E27FC236}">
                <a16:creationId xmlns:a16="http://schemas.microsoft.com/office/drawing/2014/main" id="{E96F2173-D3A0-4A19-9ED7-1A712052E8F6}"/>
              </a:ext>
            </a:extLst>
          </p:cNvPr>
          <p:cNvPicPr>
            <a:picLocks noChangeAspect="1"/>
          </p:cNvPicPr>
          <p:nvPr/>
        </p:nvPicPr>
        <p:blipFill>
          <a:blip r:embed="rId3"/>
          <a:stretch>
            <a:fillRect/>
          </a:stretch>
        </p:blipFill>
        <p:spPr>
          <a:xfrm>
            <a:off x="306938" y="1675132"/>
            <a:ext cx="3516125" cy="3079749"/>
          </a:xfrm>
          <a:prstGeom prst="rect">
            <a:avLst/>
          </a:prstGeom>
        </p:spPr>
      </p:pic>
      <p:pic>
        <p:nvPicPr>
          <p:cNvPr id="4" name="Picture 6">
            <a:extLst>
              <a:ext uri="{FF2B5EF4-FFF2-40B4-BE49-F238E27FC236}">
                <a16:creationId xmlns:a16="http://schemas.microsoft.com/office/drawing/2014/main" id="{479D80F5-493D-462F-AEB0-84FCB4885697}"/>
              </a:ext>
            </a:extLst>
          </p:cNvPr>
          <p:cNvPicPr>
            <a:picLocks noChangeAspect="1"/>
          </p:cNvPicPr>
          <p:nvPr/>
        </p:nvPicPr>
        <p:blipFill rotWithShape="1">
          <a:blip r:embed="rId4"/>
          <a:srcRect r="1188"/>
          <a:stretch/>
        </p:blipFill>
        <p:spPr>
          <a:xfrm>
            <a:off x="246814" y="4957762"/>
            <a:ext cx="946372" cy="1093187"/>
          </a:xfrm>
          <a:prstGeom prst="rect">
            <a:avLst/>
          </a:prstGeom>
        </p:spPr>
      </p:pic>
      <p:sp>
        <p:nvSpPr>
          <p:cNvPr id="8" name="Rectangle 7">
            <a:extLst>
              <a:ext uri="{FF2B5EF4-FFF2-40B4-BE49-F238E27FC236}">
                <a16:creationId xmlns:a16="http://schemas.microsoft.com/office/drawing/2014/main" id="{A1581579-9783-4B92-8C4A-F235996F72DF}"/>
              </a:ext>
            </a:extLst>
          </p:cNvPr>
          <p:cNvSpPr/>
          <p:nvPr/>
        </p:nvSpPr>
        <p:spPr>
          <a:xfrm>
            <a:off x="1271048" y="5032220"/>
            <a:ext cx="2552016" cy="1018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Raleway" panose="020B0503030101060003" pitchFamily="34" charset="77"/>
                <a:ea typeface="+mn-ea"/>
                <a:cs typeface="+mn-cs"/>
              </a:rPr>
              <a:t>Ask the question. Do you identify as Aboriginal or Torres Strait Islander?</a:t>
            </a:r>
          </a:p>
        </p:txBody>
      </p:sp>
    </p:spTree>
    <p:extLst>
      <p:ext uri="{BB962C8B-B14F-4D97-AF65-F5344CB8AC3E}">
        <p14:creationId xmlns:p14="http://schemas.microsoft.com/office/powerpoint/2010/main" val="36490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58C1-7B4E-C0CD-1C7E-E0E39973FD1B}"/>
              </a:ext>
            </a:extLst>
          </p:cNvPr>
          <p:cNvSpPr>
            <a:spLocks noGrp="1"/>
          </p:cNvSpPr>
          <p:nvPr>
            <p:ph type="title"/>
          </p:nvPr>
        </p:nvSpPr>
        <p:spPr>
          <a:xfrm>
            <a:off x="630936" y="639520"/>
            <a:ext cx="3429000" cy="1719072"/>
          </a:xfrm>
        </p:spPr>
        <p:txBody>
          <a:bodyPr anchor="b">
            <a:normAutofit fontScale="90000"/>
          </a:bodyPr>
          <a:lstStyle/>
          <a:p>
            <a:r>
              <a:rPr lang="en-AU" sz="5400" dirty="0"/>
              <a:t>STI swabs in primary care</a:t>
            </a:r>
          </a:p>
        </p:txBody>
      </p:sp>
      <p:sp>
        <p:nvSpPr>
          <p:cNvPr id="3" name="Content Placeholder 2">
            <a:extLst>
              <a:ext uri="{FF2B5EF4-FFF2-40B4-BE49-F238E27FC236}">
                <a16:creationId xmlns:a16="http://schemas.microsoft.com/office/drawing/2014/main" id="{79A44ABF-DDB2-4C05-7138-08DC36A58C59}"/>
              </a:ext>
            </a:extLst>
          </p:cNvPr>
          <p:cNvSpPr>
            <a:spLocks noGrp="1"/>
          </p:cNvSpPr>
          <p:nvPr>
            <p:ph idx="1"/>
          </p:nvPr>
        </p:nvSpPr>
        <p:spPr>
          <a:xfrm>
            <a:off x="630936" y="2807208"/>
            <a:ext cx="3429000" cy="3410712"/>
          </a:xfrm>
        </p:spPr>
        <p:txBody>
          <a:bodyPr anchor="t">
            <a:normAutofit/>
          </a:bodyPr>
          <a:lstStyle/>
          <a:p>
            <a:r>
              <a:rPr lang="en-AU" sz="2200" dirty="0"/>
              <a:t>Follow HP</a:t>
            </a:r>
          </a:p>
          <a:p>
            <a:r>
              <a:rPr lang="en-AU" sz="2200" dirty="0"/>
              <a:t>Symptomatic vs asymptomatic</a:t>
            </a:r>
          </a:p>
          <a:p>
            <a:r>
              <a:rPr lang="en-AU" sz="2200" dirty="0"/>
              <a:t>Think about which sites to swab – risk and best capture rate</a:t>
            </a:r>
          </a:p>
        </p:txBody>
      </p:sp>
      <p:pic>
        <p:nvPicPr>
          <p:cNvPr id="5" name="Picture 4">
            <a:extLst>
              <a:ext uri="{FF2B5EF4-FFF2-40B4-BE49-F238E27FC236}">
                <a16:creationId xmlns:a16="http://schemas.microsoft.com/office/drawing/2014/main" id="{790F2270-49F3-04FB-88ED-3E890FBCBA48}"/>
              </a:ext>
            </a:extLst>
          </p:cNvPr>
          <p:cNvPicPr>
            <a:picLocks noChangeAspect="1"/>
          </p:cNvPicPr>
          <p:nvPr/>
        </p:nvPicPr>
        <p:blipFill>
          <a:blip r:embed="rId2"/>
          <a:stretch>
            <a:fillRect/>
          </a:stretch>
        </p:blipFill>
        <p:spPr>
          <a:xfrm>
            <a:off x="5115357" y="640080"/>
            <a:ext cx="5981597" cy="5577840"/>
          </a:xfrm>
          <a:prstGeom prst="rect">
            <a:avLst/>
          </a:prstGeom>
        </p:spPr>
      </p:pic>
    </p:spTree>
    <p:extLst>
      <p:ext uri="{BB962C8B-B14F-4D97-AF65-F5344CB8AC3E}">
        <p14:creationId xmlns:p14="http://schemas.microsoft.com/office/powerpoint/2010/main" val="605644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65B8-0CF9-D022-B9E5-2A615F5C15E9}"/>
              </a:ext>
            </a:extLst>
          </p:cNvPr>
          <p:cNvSpPr>
            <a:spLocks noGrp="1"/>
          </p:cNvSpPr>
          <p:nvPr>
            <p:ph type="title"/>
          </p:nvPr>
        </p:nvSpPr>
        <p:spPr>
          <a:xfrm>
            <a:off x="630936" y="639520"/>
            <a:ext cx="3429000" cy="1719072"/>
          </a:xfrm>
        </p:spPr>
        <p:txBody>
          <a:bodyPr anchor="b">
            <a:normAutofit/>
          </a:bodyPr>
          <a:lstStyle/>
          <a:p>
            <a:endParaRPr lang="en-AU" sz="5400"/>
          </a:p>
        </p:txBody>
      </p:sp>
      <p:sp>
        <p:nvSpPr>
          <p:cNvPr id="3" name="Content Placeholder 2">
            <a:extLst>
              <a:ext uri="{FF2B5EF4-FFF2-40B4-BE49-F238E27FC236}">
                <a16:creationId xmlns:a16="http://schemas.microsoft.com/office/drawing/2014/main" id="{CD0F7973-B52E-2E2C-D019-1223F66E859A}"/>
              </a:ext>
            </a:extLst>
          </p:cNvPr>
          <p:cNvSpPr>
            <a:spLocks noGrp="1"/>
          </p:cNvSpPr>
          <p:nvPr>
            <p:ph idx="1"/>
          </p:nvPr>
        </p:nvSpPr>
        <p:spPr>
          <a:xfrm>
            <a:off x="630936" y="2807208"/>
            <a:ext cx="3429000" cy="3410712"/>
          </a:xfrm>
        </p:spPr>
        <p:txBody>
          <a:bodyPr anchor="t">
            <a:normAutofit/>
          </a:bodyPr>
          <a:lstStyle/>
          <a:p>
            <a:r>
              <a:rPr lang="en-US" sz="2200" dirty="0">
                <a:hlinkClick r:id="rId2"/>
              </a:rPr>
              <a:t>SELF_TESTING_CARD.pdf (nsw.gov.au)</a:t>
            </a:r>
            <a:endParaRPr lang="en-AU" sz="2200" dirty="0"/>
          </a:p>
        </p:txBody>
      </p:sp>
      <p:pic>
        <p:nvPicPr>
          <p:cNvPr id="5" name="Picture 4">
            <a:extLst>
              <a:ext uri="{FF2B5EF4-FFF2-40B4-BE49-F238E27FC236}">
                <a16:creationId xmlns:a16="http://schemas.microsoft.com/office/drawing/2014/main" id="{0DE7FA92-CCAA-278F-D1C5-C6CFBCA1B3F4}"/>
              </a:ext>
            </a:extLst>
          </p:cNvPr>
          <p:cNvPicPr>
            <a:picLocks noChangeAspect="1"/>
          </p:cNvPicPr>
          <p:nvPr/>
        </p:nvPicPr>
        <p:blipFill>
          <a:blip r:embed="rId3"/>
          <a:stretch>
            <a:fillRect/>
          </a:stretch>
        </p:blipFill>
        <p:spPr>
          <a:xfrm>
            <a:off x="6049327" y="640080"/>
            <a:ext cx="4113657" cy="5577840"/>
          </a:xfrm>
          <a:prstGeom prst="rect">
            <a:avLst/>
          </a:prstGeom>
        </p:spPr>
      </p:pic>
    </p:spTree>
    <p:extLst>
      <p:ext uri="{BB962C8B-B14F-4D97-AF65-F5344CB8AC3E}">
        <p14:creationId xmlns:p14="http://schemas.microsoft.com/office/powerpoint/2010/main" val="1630609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E884-D6CC-1BF1-FA4B-902ED25FB4F9}"/>
              </a:ext>
            </a:extLst>
          </p:cNvPr>
          <p:cNvSpPr>
            <a:spLocks noGrp="1"/>
          </p:cNvSpPr>
          <p:nvPr>
            <p:ph type="title"/>
          </p:nvPr>
        </p:nvSpPr>
        <p:spPr/>
        <p:txBody>
          <a:bodyPr/>
          <a:lstStyle/>
          <a:p>
            <a:endParaRPr lang="en-AU"/>
          </a:p>
        </p:txBody>
      </p:sp>
      <p:pic>
        <p:nvPicPr>
          <p:cNvPr id="9" name="Content Placeholder 8">
            <a:extLst>
              <a:ext uri="{FF2B5EF4-FFF2-40B4-BE49-F238E27FC236}">
                <a16:creationId xmlns:a16="http://schemas.microsoft.com/office/drawing/2014/main" id="{898007F2-3314-2C08-5D63-2C67D957FBA1}"/>
              </a:ext>
            </a:extLst>
          </p:cNvPr>
          <p:cNvPicPr>
            <a:picLocks noGrp="1" noChangeAspect="1"/>
          </p:cNvPicPr>
          <p:nvPr>
            <p:ph idx="1"/>
          </p:nvPr>
        </p:nvPicPr>
        <p:blipFill>
          <a:blip r:embed="rId2"/>
          <a:stretch>
            <a:fillRect/>
          </a:stretch>
        </p:blipFill>
        <p:spPr>
          <a:xfrm>
            <a:off x="3995019" y="67455"/>
            <a:ext cx="4474423" cy="5936265"/>
          </a:xfrm>
        </p:spPr>
      </p:pic>
      <p:pic>
        <p:nvPicPr>
          <p:cNvPr id="5" name="Picture 4">
            <a:extLst>
              <a:ext uri="{FF2B5EF4-FFF2-40B4-BE49-F238E27FC236}">
                <a16:creationId xmlns:a16="http://schemas.microsoft.com/office/drawing/2014/main" id="{F95570C4-4299-B0EA-9703-DC958F445348}"/>
              </a:ext>
            </a:extLst>
          </p:cNvPr>
          <p:cNvPicPr>
            <a:picLocks noChangeAspect="1"/>
          </p:cNvPicPr>
          <p:nvPr/>
        </p:nvPicPr>
        <p:blipFill>
          <a:blip r:embed="rId3"/>
          <a:stretch>
            <a:fillRect/>
          </a:stretch>
        </p:blipFill>
        <p:spPr>
          <a:xfrm>
            <a:off x="99647" y="67456"/>
            <a:ext cx="3946916" cy="5269666"/>
          </a:xfrm>
          <a:prstGeom prst="rect">
            <a:avLst/>
          </a:prstGeom>
        </p:spPr>
      </p:pic>
      <p:sp>
        <p:nvSpPr>
          <p:cNvPr id="7" name="TextBox 6">
            <a:extLst>
              <a:ext uri="{FF2B5EF4-FFF2-40B4-BE49-F238E27FC236}">
                <a16:creationId xmlns:a16="http://schemas.microsoft.com/office/drawing/2014/main" id="{AA56BC6E-1556-1F66-9E61-C647EB534512}"/>
              </a:ext>
            </a:extLst>
          </p:cNvPr>
          <p:cNvSpPr txBox="1"/>
          <p:nvPr/>
        </p:nvSpPr>
        <p:spPr>
          <a:xfrm>
            <a:off x="235575" y="6153401"/>
            <a:ext cx="1187387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e6a0cef0-4422-43b9-8d36-921572b4900b.pdf (healius.com.au)</a:t>
            </a:r>
            <a:r>
              <a:rPr kumimoji="0" lang="en-AU"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swab-guide-vic-sa-aclmar-bf-vicsa-00154-pms.pdf (clinicallabs.com.au)</a:t>
            </a:r>
            <a:r>
              <a:rPr kumimoji="0" lang="en-AU"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swab-guide-may2021-final-with-link-to-covid-swabs_new-oct21-link.pdf (mps.com.au)</a:t>
            </a:r>
            <a:endParaRPr kumimoji="0" lang="en-A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73C0859-17AC-0D84-5B64-579D57D043D1}"/>
              </a:ext>
            </a:extLst>
          </p:cNvPr>
          <p:cNvPicPr>
            <a:picLocks noChangeAspect="1"/>
          </p:cNvPicPr>
          <p:nvPr/>
        </p:nvPicPr>
        <p:blipFill>
          <a:blip r:embed="rId7"/>
          <a:stretch>
            <a:fillRect/>
          </a:stretch>
        </p:blipFill>
        <p:spPr>
          <a:xfrm>
            <a:off x="8277943" y="0"/>
            <a:ext cx="3876116" cy="5541445"/>
          </a:xfrm>
          <a:prstGeom prst="rect">
            <a:avLst/>
          </a:prstGeom>
        </p:spPr>
      </p:pic>
    </p:spTree>
    <p:extLst>
      <p:ext uri="{BB962C8B-B14F-4D97-AF65-F5344CB8AC3E}">
        <p14:creationId xmlns:p14="http://schemas.microsoft.com/office/powerpoint/2010/main" val="11248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7747" y="1598224"/>
            <a:ext cx="10608906" cy="2387600"/>
          </a:xfrm>
        </p:spPr>
        <p:txBody>
          <a:bodyPr>
            <a:normAutofit/>
          </a:bodyPr>
          <a:lstStyle/>
          <a:p>
            <a:r>
              <a:rPr lang="en-US"/>
              <a:t>Sexually Transmitted Infections</a:t>
            </a:r>
            <a:br>
              <a:rPr lang="en-US"/>
            </a:br>
            <a:endParaRPr lang="en-AU"/>
          </a:p>
        </p:txBody>
      </p:sp>
      <p:sp>
        <p:nvSpPr>
          <p:cNvPr id="3" name="Subtitle 2"/>
          <p:cNvSpPr>
            <a:spLocks noGrp="1"/>
          </p:cNvSpPr>
          <p:nvPr>
            <p:ph type="subTitle" idx="1"/>
          </p:nvPr>
        </p:nvSpPr>
        <p:spPr>
          <a:xfrm>
            <a:off x="1460241" y="3723337"/>
            <a:ext cx="9144000" cy="1655762"/>
          </a:xfrm>
        </p:spPr>
        <p:txBody>
          <a:bodyPr/>
          <a:lstStyle/>
          <a:p>
            <a:r>
              <a:rPr lang="en-US"/>
              <a:t>Dr Sarah Huffam </a:t>
            </a:r>
          </a:p>
          <a:p>
            <a:r>
              <a:rPr lang="en-US"/>
              <a:t>Infectious Diseases and Sexual Health Physician </a:t>
            </a:r>
            <a:endParaRPr lang="en-AU"/>
          </a:p>
        </p:txBody>
      </p:sp>
      <p:pic>
        <p:nvPicPr>
          <p:cNvPr id="1040" name="Picture 16" descr="Barwon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3041" y="5239237"/>
            <a:ext cx="9144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702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Contents</a:t>
            </a:r>
            <a:endParaRPr lang="en-AU" b="1"/>
          </a:p>
        </p:txBody>
      </p:sp>
      <p:sp>
        <p:nvSpPr>
          <p:cNvPr id="3" name="Content Placeholder 2"/>
          <p:cNvSpPr>
            <a:spLocks noGrp="1"/>
          </p:cNvSpPr>
          <p:nvPr>
            <p:ph idx="1"/>
          </p:nvPr>
        </p:nvSpPr>
        <p:spPr/>
        <p:txBody>
          <a:bodyPr>
            <a:normAutofit/>
          </a:bodyPr>
          <a:lstStyle/>
          <a:p>
            <a:r>
              <a:rPr lang="en-AU" sz="4000"/>
              <a:t>Bacterial Vaginosis  </a:t>
            </a:r>
          </a:p>
          <a:p>
            <a:pPr lvl="1"/>
            <a:endParaRPr lang="en-AU" sz="3600"/>
          </a:p>
        </p:txBody>
      </p:sp>
      <p:pic>
        <p:nvPicPr>
          <p:cNvPr id="5" name="Picture 4"/>
          <p:cNvPicPr>
            <a:picLocks noChangeAspect="1"/>
          </p:cNvPicPr>
          <p:nvPr/>
        </p:nvPicPr>
        <p:blipFill>
          <a:blip r:embed="rId2"/>
          <a:stretch>
            <a:fillRect/>
          </a:stretch>
        </p:blipFill>
        <p:spPr>
          <a:xfrm>
            <a:off x="10439321" y="5152746"/>
            <a:ext cx="914479" cy="1024217"/>
          </a:xfrm>
          <a:prstGeom prst="rect">
            <a:avLst/>
          </a:prstGeom>
        </p:spPr>
      </p:pic>
      <p:pic>
        <p:nvPicPr>
          <p:cNvPr id="6" name="Picture 5"/>
          <p:cNvPicPr>
            <a:picLocks noChangeAspect="1"/>
          </p:cNvPicPr>
          <p:nvPr/>
        </p:nvPicPr>
        <p:blipFill>
          <a:blip r:embed="rId3"/>
          <a:stretch>
            <a:fillRect/>
          </a:stretch>
        </p:blipFill>
        <p:spPr>
          <a:xfrm>
            <a:off x="4265363" y="2848090"/>
            <a:ext cx="2757136" cy="1316586"/>
          </a:xfrm>
          <a:prstGeom prst="rect">
            <a:avLst/>
          </a:prstGeom>
        </p:spPr>
      </p:pic>
    </p:spTree>
    <p:extLst>
      <p:ext uri="{BB962C8B-B14F-4D97-AF65-F5344CB8AC3E}">
        <p14:creationId xmlns:p14="http://schemas.microsoft.com/office/powerpoint/2010/main" val="2333559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a:t>Bacterial Vaginosis</a:t>
            </a:r>
            <a:endParaRPr lang="en-AU" b="1"/>
          </a:p>
        </p:txBody>
      </p:sp>
      <p:sp>
        <p:nvSpPr>
          <p:cNvPr id="5" name="Content Placeholder 4"/>
          <p:cNvSpPr>
            <a:spLocks noGrp="1"/>
          </p:cNvSpPr>
          <p:nvPr>
            <p:ph idx="1"/>
          </p:nvPr>
        </p:nvSpPr>
        <p:spPr>
          <a:xfrm>
            <a:off x="838200" y="1577427"/>
            <a:ext cx="10515600" cy="4823370"/>
          </a:xfrm>
        </p:spPr>
        <p:txBody>
          <a:bodyPr>
            <a:normAutofit fontScale="55000" lnSpcReduction="20000"/>
          </a:bodyPr>
          <a:lstStyle/>
          <a:p>
            <a:pPr marL="0" indent="0">
              <a:lnSpc>
                <a:spcPct val="120000"/>
              </a:lnSpc>
              <a:buNone/>
            </a:pPr>
            <a:r>
              <a:rPr lang="en-AU" sz="3400"/>
              <a:t>Most common cause of abnormal vaginal discharge in people of childbearing age.</a:t>
            </a:r>
          </a:p>
          <a:p>
            <a:pPr marL="0" indent="0">
              <a:lnSpc>
                <a:spcPct val="120000"/>
              </a:lnSpc>
              <a:buNone/>
            </a:pPr>
            <a:r>
              <a:rPr lang="en-US" sz="3400"/>
              <a:t>Cause:</a:t>
            </a:r>
          </a:p>
          <a:p>
            <a:pPr>
              <a:lnSpc>
                <a:spcPct val="120000"/>
              </a:lnSpc>
            </a:pPr>
            <a:r>
              <a:rPr lang="en-AU" sz="3400"/>
              <a:t>A </a:t>
            </a:r>
            <a:r>
              <a:rPr lang="en-AU" sz="3400" err="1"/>
              <a:t>polymicrobial</a:t>
            </a:r>
            <a:r>
              <a:rPr lang="en-AU" sz="3400"/>
              <a:t> </a:t>
            </a:r>
            <a:r>
              <a:rPr lang="en-AU" sz="3400" err="1"/>
              <a:t>dysbiosis</a:t>
            </a:r>
            <a:r>
              <a:rPr lang="en-AU" sz="3400"/>
              <a:t> characterised by a change from a </a:t>
            </a:r>
            <a:r>
              <a:rPr lang="en-AU" sz="3400" i="1"/>
              <a:t>Lactobacillus</a:t>
            </a:r>
            <a:r>
              <a:rPr lang="en-AU" sz="3400"/>
              <a:t> dominant state to one with high diversity and quantities of anaerobic bacteria including </a:t>
            </a:r>
            <a:r>
              <a:rPr lang="en-AU" sz="3400" i="1" err="1"/>
              <a:t>Gardnerella</a:t>
            </a:r>
            <a:r>
              <a:rPr lang="en-AU" sz="3400" i="1"/>
              <a:t> </a:t>
            </a:r>
            <a:r>
              <a:rPr lang="en-AU" sz="3400" i="1" err="1"/>
              <a:t>vaginalis</a:t>
            </a:r>
            <a:r>
              <a:rPr lang="en-AU" sz="3400"/>
              <a:t>, </a:t>
            </a:r>
            <a:r>
              <a:rPr lang="en-AU" sz="3400" i="1" err="1"/>
              <a:t>Atopobium</a:t>
            </a:r>
            <a:r>
              <a:rPr lang="en-AU" sz="3400" i="1"/>
              <a:t> </a:t>
            </a:r>
            <a:r>
              <a:rPr lang="en-AU" sz="3400" i="1" err="1"/>
              <a:t>vaginae</a:t>
            </a:r>
            <a:r>
              <a:rPr lang="en-AU" sz="3400"/>
              <a:t>, </a:t>
            </a:r>
            <a:r>
              <a:rPr lang="en-AU" sz="3400" i="1" err="1"/>
              <a:t>Mobiluncus</a:t>
            </a:r>
            <a:r>
              <a:rPr lang="en-AU" sz="3400" i="1"/>
              <a:t> </a:t>
            </a:r>
            <a:r>
              <a:rPr lang="en-AU" sz="3400" i="1" err="1"/>
              <a:t>spp</a:t>
            </a:r>
            <a:r>
              <a:rPr lang="en-AU" sz="3400"/>
              <a:t>, </a:t>
            </a:r>
            <a:r>
              <a:rPr lang="en-AU" sz="3400" i="1" err="1"/>
              <a:t>Prevotella</a:t>
            </a:r>
            <a:r>
              <a:rPr lang="en-AU" sz="3400" i="1"/>
              <a:t> </a:t>
            </a:r>
            <a:r>
              <a:rPr lang="en-AU" sz="3400" i="1" err="1"/>
              <a:t>spp</a:t>
            </a:r>
            <a:r>
              <a:rPr lang="en-AU" sz="3400"/>
              <a:t>, and other BV-associated bacteria. A </a:t>
            </a:r>
            <a:r>
              <a:rPr lang="en-AU" sz="3400" err="1"/>
              <a:t>polymicrobial</a:t>
            </a:r>
            <a:r>
              <a:rPr lang="en-AU" sz="3400"/>
              <a:t> biofilm adherent to vaginal epithelial cells has been identified of people with BV.</a:t>
            </a:r>
          </a:p>
          <a:p>
            <a:pPr>
              <a:lnSpc>
                <a:spcPct val="120000"/>
              </a:lnSpc>
            </a:pPr>
            <a:r>
              <a:rPr lang="en-AU" sz="3400"/>
              <a:t>Sexual transmission of BV has not been established however there is a strong association between acquisition of BV and young age of first sex, increased numbers of sex partners, exposure to new sex partners and lack of condom use for penile-vaginal sex.</a:t>
            </a:r>
          </a:p>
          <a:p>
            <a:pPr>
              <a:lnSpc>
                <a:spcPct val="120000"/>
              </a:lnSpc>
            </a:pPr>
            <a:r>
              <a:rPr lang="en-AU" sz="3400"/>
              <a:t>BV-associated bacteria are present in the urethra and penile skin in partners of people with BV and women who have sex with women show very high concordance for bacterial vaginosis within partnerships.</a:t>
            </a:r>
          </a:p>
          <a:p>
            <a:pPr>
              <a:lnSpc>
                <a:spcPct val="120000"/>
              </a:lnSpc>
            </a:pPr>
            <a:r>
              <a:rPr lang="en-AU" sz="3400"/>
              <a:t>Post-treatment recurrence of BV is associated with exposure to an ongoing sex partner and lack of condom use for penile-vaginal sex. </a:t>
            </a:r>
            <a:r>
              <a:rPr lang="en-AU" sz="2900"/>
              <a:t> </a:t>
            </a:r>
          </a:p>
        </p:txBody>
      </p:sp>
      <p:pic>
        <p:nvPicPr>
          <p:cNvPr id="6" name="Picture 5"/>
          <p:cNvPicPr>
            <a:picLocks noChangeAspect="1"/>
          </p:cNvPicPr>
          <p:nvPr/>
        </p:nvPicPr>
        <p:blipFill>
          <a:blip r:embed="rId2"/>
          <a:stretch>
            <a:fillRect/>
          </a:stretch>
        </p:blipFill>
        <p:spPr>
          <a:xfrm>
            <a:off x="8770861" y="230188"/>
            <a:ext cx="2757136" cy="1316586"/>
          </a:xfrm>
          <a:prstGeom prst="rect">
            <a:avLst/>
          </a:prstGeom>
        </p:spPr>
      </p:pic>
    </p:spTree>
    <p:extLst>
      <p:ext uri="{BB962C8B-B14F-4D97-AF65-F5344CB8AC3E}">
        <p14:creationId xmlns:p14="http://schemas.microsoft.com/office/powerpoint/2010/main" val="811595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Clinical presentation </a:t>
            </a:r>
            <a:endParaRPr lang="en-AU" b="1"/>
          </a:p>
        </p:txBody>
      </p:sp>
      <p:graphicFrame>
        <p:nvGraphicFramePr>
          <p:cNvPr id="4" name="Content Placeholder 3"/>
          <p:cNvGraphicFramePr>
            <a:graphicFrameLocks noGrp="1"/>
          </p:cNvGraphicFramePr>
          <p:nvPr>
            <p:ph idx="1"/>
          </p:nvPr>
        </p:nvGraphicFramePr>
        <p:xfrm>
          <a:off x="838200" y="1690688"/>
          <a:ext cx="10515600" cy="4775426"/>
        </p:xfrm>
        <a:graphic>
          <a:graphicData uri="http://schemas.openxmlformats.org/drawingml/2006/table">
            <a:tbl>
              <a:tblPr/>
              <a:tblGrid>
                <a:gridCol w="10515600">
                  <a:extLst>
                    <a:ext uri="{9D8B030D-6E8A-4147-A177-3AD203B41FA5}">
                      <a16:colId xmlns:a16="http://schemas.microsoft.com/office/drawing/2014/main" val="692267727"/>
                    </a:ext>
                  </a:extLst>
                </a:gridCol>
              </a:tblGrid>
              <a:tr h="415255">
                <a:tc>
                  <a:txBody>
                    <a:bodyPr/>
                    <a:lstStyle/>
                    <a:p>
                      <a:pPr algn="l" fontAlgn="t"/>
                      <a:r>
                        <a:rPr lang="en-AU" sz="1700" b="1">
                          <a:solidFill>
                            <a:schemeClr val="tx1"/>
                          </a:solidFill>
                          <a:effectLst/>
                        </a:rPr>
                        <a:t>Symptoms</a:t>
                      </a:r>
                      <a:endParaRPr lang="en-AU" sz="1700">
                        <a:solidFill>
                          <a:schemeClr val="tx1"/>
                        </a:solidFill>
                        <a:effectLst/>
                      </a:endParaRP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DDDDDD"/>
                    </a:solidFill>
                  </a:tcPr>
                </a:tc>
                <a:extLst>
                  <a:ext uri="{0D108BD9-81ED-4DB2-BD59-A6C34878D82A}">
                    <a16:rowId xmlns:a16="http://schemas.microsoft.com/office/drawing/2014/main" val="2584288734"/>
                  </a:ext>
                </a:extLst>
              </a:tr>
              <a:tr h="1038136">
                <a:tc>
                  <a:txBody>
                    <a:bodyPr/>
                    <a:lstStyle/>
                    <a:p>
                      <a:pPr algn="l" fontAlgn="t">
                        <a:buFont typeface="Arial" panose="020B0604020202020204" pitchFamily="34" charset="0"/>
                        <a:buNone/>
                      </a:pPr>
                      <a:r>
                        <a:rPr lang="en-AU" sz="1700">
                          <a:solidFill>
                            <a:schemeClr val="tx1"/>
                          </a:solidFill>
                          <a:effectLst/>
                        </a:rPr>
                        <a:t>Malodorous </a:t>
                      </a:r>
                      <a:r>
                        <a:rPr lang="en-AU" sz="1700" u="none" strike="noStrike">
                          <a:solidFill>
                            <a:schemeClr val="tx1"/>
                          </a:solidFill>
                          <a:effectLst/>
                        </a:rPr>
                        <a:t>vaginal discharge</a:t>
                      </a:r>
                      <a:endParaRPr lang="en-AU" sz="1700">
                        <a:solidFill>
                          <a:schemeClr val="tx1"/>
                        </a:solidFill>
                        <a:effectLst/>
                      </a:endParaRPr>
                    </a:p>
                    <a:p>
                      <a:pPr algn="l" fontAlgn="t">
                        <a:buFont typeface="Arial" panose="020B0604020202020204" pitchFamily="34" charset="0"/>
                        <a:buNone/>
                      </a:pPr>
                      <a:r>
                        <a:rPr lang="en-AU" sz="1700">
                          <a:solidFill>
                            <a:schemeClr val="tx1"/>
                          </a:solidFill>
                          <a:effectLst/>
                        </a:rPr>
                        <a:t>Thin white or greyish homogenous </a:t>
                      </a:r>
                      <a:r>
                        <a:rPr lang="en-AU" sz="1700" u="none" strike="noStrike">
                          <a:solidFill>
                            <a:schemeClr val="tx1"/>
                          </a:solidFill>
                          <a:effectLst/>
                        </a:rPr>
                        <a:t>vaginal discharge</a:t>
                      </a:r>
                      <a:endParaRPr lang="en-AU" sz="1700">
                        <a:solidFill>
                          <a:schemeClr val="tx1"/>
                        </a:solidFill>
                        <a:effectLst/>
                      </a:endParaRPr>
                    </a:p>
                    <a:p>
                      <a:pPr algn="l" fontAlgn="t">
                        <a:buFont typeface="Arial" panose="020B0604020202020204" pitchFamily="34" charset="0"/>
                        <a:buNone/>
                      </a:pPr>
                      <a:r>
                        <a:rPr lang="en-AU" sz="1700">
                          <a:solidFill>
                            <a:schemeClr val="tx1"/>
                          </a:solidFill>
                          <a:effectLst/>
                        </a:rPr>
                        <a:t>Commonly asymptomatic (up to 50%)</a:t>
                      </a: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DDDDDD"/>
                    </a:solidFill>
                  </a:tcPr>
                </a:tc>
                <a:extLst>
                  <a:ext uri="{0D108BD9-81ED-4DB2-BD59-A6C34878D82A}">
                    <a16:rowId xmlns:a16="http://schemas.microsoft.com/office/drawing/2014/main" val="39131936"/>
                  </a:ext>
                </a:extLst>
              </a:tr>
              <a:tr h="415255">
                <a:tc>
                  <a:txBody>
                    <a:bodyPr/>
                    <a:lstStyle/>
                    <a:p>
                      <a:pPr algn="l" fontAlgn="t"/>
                      <a:r>
                        <a:rPr lang="en-AU" sz="1700" b="1">
                          <a:solidFill>
                            <a:schemeClr val="tx1"/>
                          </a:solidFill>
                          <a:effectLst/>
                        </a:rPr>
                        <a:t>Complications</a:t>
                      </a:r>
                      <a:endParaRPr lang="en-AU" sz="1700">
                        <a:solidFill>
                          <a:schemeClr val="tx1"/>
                        </a:solidFill>
                        <a:effectLst/>
                      </a:endParaRP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DDDDDD"/>
                    </a:solidFill>
                  </a:tcPr>
                </a:tc>
                <a:extLst>
                  <a:ext uri="{0D108BD9-81ED-4DB2-BD59-A6C34878D82A}">
                    <a16:rowId xmlns:a16="http://schemas.microsoft.com/office/drawing/2014/main" val="2342975734"/>
                  </a:ext>
                </a:extLst>
              </a:tr>
              <a:tr h="2906780">
                <a:tc>
                  <a:txBody>
                    <a:bodyPr/>
                    <a:lstStyle/>
                    <a:p>
                      <a:pPr algn="l" fontAlgn="t"/>
                      <a:r>
                        <a:rPr lang="en-AU" sz="1700">
                          <a:solidFill>
                            <a:schemeClr val="tx1"/>
                          </a:solidFill>
                          <a:effectLst/>
                        </a:rPr>
                        <a:t>Increased risk of:</a:t>
                      </a:r>
                    </a:p>
                    <a:p>
                      <a:pPr algn="l" fontAlgn="t">
                        <a:buFont typeface="Arial" panose="020B0604020202020204" pitchFamily="34" charset="0"/>
                        <a:buChar char="•"/>
                      </a:pPr>
                      <a:r>
                        <a:rPr lang="en-AU" sz="1700">
                          <a:solidFill>
                            <a:schemeClr val="tx1"/>
                          </a:solidFill>
                          <a:effectLst/>
                        </a:rPr>
                        <a:t> spontaneous abortion</a:t>
                      </a:r>
                    </a:p>
                    <a:p>
                      <a:pPr algn="l" fontAlgn="t">
                        <a:buFont typeface="Arial" panose="020B0604020202020204" pitchFamily="34" charset="0"/>
                        <a:buChar char="•"/>
                      </a:pPr>
                      <a:r>
                        <a:rPr lang="en-AU" sz="1700">
                          <a:solidFill>
                            <a:schemeClr val="tx1"/>
                          </a:solidFill>
                          <a:effectLst/>
                        </a:rPr>
                        <a:t> premature labour</a:t>
                      </a:r>
                    </a:p>
                    <a:p>
                      <a:pPr algn="l" fontAlgn="t">
                        <a:buFont typeface="Arial" panose="020B0604020202020204" pitchFamily="34" charset="0"/>
                        <a:buChar char="•"/>
                      </a:pPr>
                      <a:r>
                        <a:rPr lang="en-AU" sz="1700">
                          <a:solidFill>
                            <a:schemeClr val="tx1"/>
                          </a:solidFill>
                          <a:effectLst/>
                        </a:rPr>
                        <a:t> </a:t>
                      </a:r>
                      <a:r>
                        <a:rPr lang="en-AU" sz="1700" err="1">
                          <a:solidFill>
                            <a:schemeClr val="tx1"/>
                          </a:solidFill>
                          <a:effectLst/>
                        </a:rPr>
                        <a:t>chorioamnionitis</a:t>
                      </a:r>
                      <a:endParaRPr lang="en-AU" sz="1700">
                        <a:solidFill>
                          <a:schemeClr val="tx1"/>
                        </a:solidFill>
                        <a:effectLst/>
                      </a:endParaRPr>
                    </a:p>
                    <a:p>
                      <a:pPr algn="l" fontAlgn="t">
                        <a:buFont typeface="Arial" panose="020B0604020202020204" pitchFamily="34" charset="0"/>
                        <a:buChar char="•"/>
                      </a:pPr>
                      <a:r>
                        <a:rPr lang="en-AU" sz="1700">
                          <a:solidFill>
                            <a:schemeClr val="tx1"/>
                          </a:solidFill>
                          <a:effectLst/>
                        </a:rPr>
                        <a:t> postpartum </a:t>
                      </a:r>
                      <a:r>
                        <a:rPr lang="en-AU" sz="1700" err="1">
                          <a:solidFill>
                            <a:schemeClr val="tx1"/>
                          </a:solidFill>
                          <a:effectLst/>
                        </a:rPr>
                        <a:t>endometritis</a:t>
                      </a:r>
                      <a:endParaRPr lang="en-AU" sz="1700">
                        <a:solidFill>
                          <a:schemeClr val="tx1"/>
                        </a:solidFill>
                        <a:effectLst/>
                      </a:endParaRPr>
                    </a:p>
                    <a:p>
                      <a:pPr algn="l" fontAlgn="t">
                        <a:buFont typeface="Arial" panose="020B0604020202020204" pitchFamily="34" charset="0"/>
                        <a:buChar char="•"/>
                      </a:pPr>
                      <a:r>
                        <a:rPr lang="en-AU" sz="1700" u="none" strike="noStrike">
                          <a:solidFill>
                            <a:schemeClr val="tx1"/>
                          </a:solidFill>
                          <a:effectLst/>
                        </a:rPr>
                        <a:t> pelvic inflammatory disease</a:t>
                      </a:r>
                      <a:r>
                        <a:rPr lang="en-AU" sz="1700">
                          <a:solidFill>
                            <a:schemeClr val="tx1"/>
                          </a:solidFill>
                          <a:effectLst/>
                        </a:rPr>
                        <a:t> (including after surgical termination of pregnancy, intra-uterine device (IUD) insertion or   other gynaecological instrumentation)</a:t>
                      </a:r>
                    </a:p>
                    <a:p>
                      <a:pPr algn="l" fontAlgn="t">
                        <a:buFont typeface="Arial" panose="020B0604020202020204" pitchFamily="34" charset="0"/>
                        <a:buChar char="•"/>
                      </a:pPr>
                      <a:r>
                        <a:rPr lang="en-AU" sz="1700">
                          <a:solidFill>
                            <a:schemeClr val="tx1"/>
                          </a:solidFill>
                          <a:effectLst/>
                        </a:rPr>
                        <a:t> acquisition of </a:t>
                      </a:r>
                      <a:r>
                        <a:rPr lang="en-AU" sz="1700" u="none" strike="noStrike">
                          <a:solidFill>
                            <a:schemeClr val="tx1"/>
                          </a:solidFill>
                          <a:effectLst/>
                        </a:rPr>
                        <a:t>chlamydia</a:t>
                      </a:r>
                      <a:r>
                        <a:rPr lang="en-AU" sz="1700">
                          <a:solidFill>
                            <a:schemeClr val="tx1"/>
                          </a:solidFill>
                          <a:effectLst/>
                        </a:rPr>
                        <a:t>, </a:t>
                      </a:r>
                      <a:r>
                        <a:rPr lang="en-AU" sz="1700" u="none" strike="noStrike">
                          <a:solidFill>
                            <a:schemeClr val="tx1"/>
                          </a:solidFill>
                          <a:effectLst/>
                        </a:rPr>
                        <a:t>gonorrhoea</a:t>
                      </a:r>
                      <a:r>
                        <a:rPr lang="en-AU" sz="1700">
                          <a:solidFill>
                            <a:schemeClr val="tx1"/>
                          </a:solidFill>
                          <a:effectLst/>
                        </a:rPr>
                        <a:t>, </a:t>
                      </a:r>
                      <a:r>
                        <a:rPr lang="en-AU" sz="1700" u="none" strike="noStrike">
                          <a:solidFill>
                            <a:schemeClr val="tx1"/>
                          </a:solidFill>
                          <a:effectLst/>
                        </a:rPr>
                        <a:t>herpes</a:t>
                      </a:r>
                      <a:r>
                        <a:rPr lang="en-AU" sz="1700">
                          <a:solidFill>
                            <a:schemeClr val="tx1"/>
                          </a:solidFill>
                          <a:effectLst/>
                        </a:rPr>
                        <a:t> simplex type 2</a:t>
                      </a:r>
                    </a:p>
                    <a:p>
                      <a:pPr algn="l" fontAlgn="t">
                        <a:buFont typeface="Arial" panose="020B0604020202020204" pitchFamily="34" charset="0"/>
                        <a:buChar char="•"/>
                      </a:pPr>
                      <a:r>
                        <a:rPr lang="en-AU" sz="1700">
                          <a:solidFill>
                            <a:schemeClr val="tx1"/>
                          </a:solidFill>
                          <a:effectLst/>
                        </a:rPr>
                        <a:t> acquisition and transmission of human immunodeficiency virus (</a:t>
                      </a:r>
                      <a:r>
                        <a:rPr lang="en-AU" sz="1700" u="none" strike="noStrike">
                          <a:solidFill>
                            <a:schemeClr val="tx1"/>
                          </a:solidFill>
                          <a:effectLst/>
                        </a:rPr>
                        <a:t>HIV</a:t>
                      </a:r>
                      <a:r>
                        <a:rPr lang="en-AU" sz="1700">
                          <a:solidFill>
                            <a:schemeClr val="tx1"/>
                          </a:solidFill>
                          <a:effectLst/>
                        </a:rPr>
                        <a:t>) infection.</a:t>
                      </a: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DDDDDD"/>
                    </a:solidFill>
                  </a:tcPr>
                </a:tc>
                <a:extLst>
                  <a:ext uri="{0D108BD9-81ED-4DB2-BD59-A6C34878D82A}">
                    <a16:rowId xmlns:a16="http://schemas.microsoft.com/office/drawing/2014/main" val="1557073761"/>
                  </a:ext>
                </a:extLst>
              </a:tr>
            </a:tbl>
          </a:graphicData>
        </a:graphic>
      </p:graphicFrame>
      <p:pic>
        <p:nvPicPr>
          <p:cNvPr id="6" name="Picture 5"/>
          <p:cNvPicPr>
            <a:picLocks noChangeAspect="1"/>
          </p:cNvPicPr>
          <p:nvPr/>
        </p:nvPicPr>
        <p:blipFill>
          <a:blip r:embed="rId2"/>
          <a:stretch>
            <a:fillRect/>
          </a:stretch>
        </p:blipFill>
        <p:spPr>
          <a:xfrm>
            <a:off x="8869680" y="109466"/>
            <a:ext cx="2342433" cy="1118557"/>
          </a:xfrm>
          <a:prstGeom prst="rect">
            <a:avLst/>
          </a:prstGeom>
        </p:spPr>
      </p:pic>
    </p:spTree>
    <p:extLst>
      <p:ext uri="{BB962C8B-B14F-4D97-AF65-F5344CB8AC3E}">
        <p14:creationId xmlns:p14="http://schemas.microsoft.com/office/powerpoint/2010/main" val="1032392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a:t>Clinical Indications for testing</a:t>
            </a:r>
            <a:endParaRPr lang="en-AU"/>
          </a:p>
        </p:txBody>
      </p:sp>
      <p:sp>
        <p:nvSpPr>
          <p:cNvPr id="3" name="Content Placeholder 2"/>
          <p:cNvSpPr>
            <a:spLocks noGrp="1"/>
          </p:cNvSpPr>
          <p:nvPr>
            <p:ph idx="1"/>
          </p:nvPr>
        </p:nvSpPr>
        <p:spPr>
          <a:xfrm>
            <a:off x="838200" y="2256699"/>
            <a:ext cx="10515600" cy="4351338"/>
          </a:xfrm>
        </p:spPr>
        <p:txBody>
          <a:bodyPr/>
          <a:lstStyle/>
          <a:p>
            <a:r>
              <a:rPr lang="en-AU" b="1"/>
              <a:t>Symptoms</a:t>
            </a:r>
            <a:r>
              <a:rPr lang="en-AU"/>
              <a:t> of bacterial vaginosis: abnormal vaginal discharge and/or malodour</a:t>
            </a:r>
          </a:p>
          <a:p>
            <a:r>
              <a:rPr lang="en-US" b="1"/>
              <a:t>Test for STIs </a:t>
            </a:r>
            <a:r>
              <a:rPr lang="en-US"/>
              <a:t>at time of diagnosis, or particularly if symptoms persist despite treatment </a:t>
            </a:r>
            <a:endParaRPr lang="en-AU"/>
          </a:p>
          <a:p>
            <a:endParaRPr lang="en-AU" b="0" i="0">
              <a:solidFill>
                <a:srgbClr val="000000"/>
              </a:solidFill>
              <a:effectLst/>
            </a:endParaRPr>
          </a:p>
          <a:p>
            <a:r>
              <a:rPr lang="en-AU" b="0" i="0">
                <a:solidFill>
                  <a:srgbClr val="000000"/>
                </a:solidFill>
                <a:effectLst/>
              </a:rPr>
              <a:t>Evidence does </a:t>
            </a:r>
            <a:r>
              <a:rPr lang="en-AU" b="1" i="0">
                <a:effectLst/>
              </a:rPr>
              <a:t>not</a:t>
            </a:r>
            <a:r>
              <a:rPr lang="en-AU" b="1" i="0">
                <a:solidFill>
                  <a:srgbClr val="000000"/>
                </a:solidFill>
                <a:effectLst/>
              </a:rPr>
              <a:t> </a:t>
            </a:r>
            <a:r>
              <a:rPr lang="en-AU" b="0" i="0">
                <a:solidFill>
                  <a:srgbClr val="000000"/>
                </a:solidFill>
                <a:effectLst/>
              </a:rPr>
              <a:t>support routine screening for bacterial vaginosis in low risk pregnancies, before surgical termination of pregnancy or insertion of an IUD in asymptomatic people. </a:t>
            </a:r>
          </a:p>
          <a:p>
            <a:endParaRPr lang="en-AU"/>
          </a:p>
        </p:txBody>
      </p:sp>
      <p:pic>
        <p:nvPicPr>
          <p:cNvPr id="4" name="Picture 3"/>
          <p:cNvPicPr>
            <a:picLocks noChangeAspect="1"/>
          </p:cNvPicPr>
          <p:nvPr/>
        </p:nvPicPr>
        <p:blipFill>
          <a:blip r:embed="rId2"/>
          <a:stretch>
            <a:fillRect/>
          </a:stretch>
        </p:blipFill>
        <p:spPr>
          <a:xfrm>
            <a:off x="8811491" y="365125"/>
            <a:ext cx="2342433" cy="1118557"/>
          </a:xfrm>
          <a:prstGeom prst="rect">
            <a:avLst/>
          </a:prstGeom>
        </p:spPr>
      </p:pic>
    </p:spTree>
    <p:extLst>
      <p:ext uri="{BB962C8B-B14F-4D97-AF65-F5344CB8AC3E}">
        <p14:creationId xmlns:p14="http://schemas.microsoft.com/office/powerpoint/2010/main" val="3322484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Diagnosis</a:t>
            </a:r>
            <a:endParaRPr lang="en-AU" b="1"/>
          </a:p>
        </p:txBody>
      </p:sp>
      <p:sp>
        <p:nvSpPr>
          <p:cNvPr id="3" name="Content Placeholder 2"/>
          <p:cNvSpPr>
            <a:spLocks noGrp="1"/>
          </p:cNvSpPr>
          <p:nvPr>
            <p:ph idx="1"/>
          </p:nvPr>
        </p:nvSpPr>
        <p:spPr>
          <a:xfrm>
            <a:off x="838200" y="1592864"/>
            <a:ext cx="10515600" cy="4832874"/>
          </a:xfrm>
        </p:spPr>
        <p:txBody>
          <a:bodyPr>
            <a:normAutofit fontScale="92500" lnSpcReduction="20000"/>
          </a:bodyPr>
          <a:lstStyle/>
          <a:p>
            <a:pPr marL="0" indent="0">
              <a:buNone/>
            </a:pPr>
            <a:r>
              <a:rPr lang="en-AU" b="1"/>
              <a:t>Clinical diagnosis </a:t>
            </a:r>
            <a:r>
              <a:rPr lang="en-AU"/>
              <a:t>is made using </a:t>
            </a:r>
            <a:r>
              <a:rPr lang="en-AU" err="1"/>
              <a:t>Amsel</a:t>
            </a:r>
            <a:r>
              <a:rPr lang="en-AU"/>
              <a:t> criteria; </a:t>
            </a:r>
          </a:p>
          <a:p>
            <a:r>
              <a:rPr lang="en-AU"/>
              <a:t>If 3 or 4 of 4 criteria are present, presumptive treatment can be offered.</a:t>
            </a:r>
          </a:p>
          <a:p>
            <a:pPr marL="0" indent="0">
              <a:buNone/>
            </a:pPr>
            <a:endParaRPr lang="en-AU" sz="1900" b="1"/>
          </a:p>
          <a:p>
            <a:pPr marL="0" indent="0">
              <a:buNone/>
            </a:pPr>
            <a:r>
              <a:rPr lang="en-AU" b="1"/>
              <a:t>Specimen collection:</a:t>
            </a:r>
          </a:p>
          <a:p>
            <a:r>
              <a:rPr lang="en-AU"/>
              <a:t>Clinician collection ensures visualisation of secretions and measurement of vaginal pH; microscopy can be performed on self-collected or clinician collected swabs smeared on a slide.</a:t>
            </a:r>
          </a:p>
          <a:p>
            <a:pPr marL="0" indent="0">
              <a:buNone/>
            </a:pPr>
            <a:r>
              <a:rPr lang="en-AU" b="1"/>
              <a:t>Special considerations</a:t>
            </a:r>
            <a:endParaRPr lang="en-AU"/>
          </a:p>
          <a:p>
            <a:r>
              <a:rPr lang="en-AU"/>
              <a:t>Isolation of </a:t>
            </a:r>
            <a:r>
              <a:rPr lang="en-AU" i="1" err="1"/>
              <a:t>Gardnerella</a:t>
            </a:r>
            <a:r>
              <a:rPr lang="en-AU" i="1"/>
              <a:t> </a:t>
            </a:r>
            <a:r>
              <a:rPr lang="en-AU" i="1" err="1"/>
              <a:t>vaginalis</a:t>
            </a:r>
            <a:r>
              <a:rPr lang="en-AU"/>
              <a:t> (by NAAT) is reported by some laboratories but cannot be used to diagnose bacterial vaginosis as this organism can also be isolated in people with an optimal vaginal microbiota and no bacterial vaginosis. </a:t>
            </a:r>
          </a:p>
          <a:p>
            <a:r>
              <a:rPr lang="en-AU"/>
              <a:t>If your laboratory uses NAAT testing, speak to your pathology provider about its comparative performance..</a:t>
            </a:r>
          </a:p>
          <a:p>
            <a:endParaRPr lang="en-AU"/>
          </a:p>
        </p:txBody>
      </p:sp>
      <p:pic>
        <p:nvPicPr>
          <p:cNvPr id="4" name="Picture 3"/>
          <p:cNvPicPr>
            <a:picLocks noChangeAspect="1"/>
          </p:cNvPicPr>
          <p:nvPr/>
        </p:nvPicPr>
        <p:blipFill>
          <a:blip r:embed="rId2"/>
          <a:stretch>
            <a:fillRect/>
          </a:stretch>
        </p:blipFill>
        <p:spPr>
          <a:xfrm>
            <a:off x="8869680" y="308970"/>
            <a:ext cx="2342433" cy="1118557"/>
          </a:xfrm>
          <a:prstGeom prst="rect">
            <a:avLst/>
          </a:prstGeom>
        </p:spPr>
      </p:pic>
    </p:spTree>
    <p:extLst>
      <p:ext uri="{BB962C8B-B14F-4D97-AF65-F5344CB8AC3E}">
        <p14:creationId xmlns:p14="http://schemas.microsoft.com/office/powerpoint/2010/main" val="1179058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5B1D-0B69-4D19-BB01-CBD5F1639287}"/>
              </a:ext>
            </a:extLst>
          </p:cNvPr>
          <p:cNvSpPr>
            <a:spLocks noGrp="1"/>
          </p:cNvSpPr>
          <p:nvPr>
            <p:ph type="title"/>
          </p:nvPr>
        </p:nvSpPr>
        <p:spPr>
          <a:xfrm>
            <a:off x="1714327" y="565605"/>
            <a:ext cx="8219256" cy="8135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AU" sz="2800">
                <a:solidFill>
                  <a:srgbClr val="7030A0"/>
                </a:solidFill>
                <a:latin typeface="Arial" panose="020B0604020202020204" pitchFamily="34" charset="0"/>
                <a:cs typeface="Arial" panose="020B0604020202020204" pitchFamily="34" charset="0"/>
              </a:rPr>
              <a:t>BV diagnostic methods</a:t>
            </a:r>
          </a:p>
        </p:txBody>
      </p:sp>
      <p:sp>
        <p:nvSpPr>
          <p:cNvPr id="3" name="Content Placeholder 2">
            <a:extLst>
              <a:ext uri="{FF2B5EF4-FFF2-40B4-BE49-F238E27FC236}">
                <a16:creationId xmlns:a16="http://schemas.microsoft.com/office/drawing/2014/main" id="{7D20D625-5FF5-432E-A9A7-F93FD47E7292}"/>
              </a:ext>
            </a:extLst>
          </p:cNvPr>
          <p:cNvSpPr>
            <a:spLocks noGrp="1"/>
          </p:cNvSpPr>
          <p:nvPr>
            <p:ph idx="1"/>
          </p:nvPr>
        </p:nvSpPr>
        <p:spPr>
          <a:xfrm>
            <a:off x="225825" y="1740757"/>
            <a:ext cx="6851743" cy="4827579"/>
          </a:xfrm>
        </p:spPr>
        <p:txBody>
          <a:bodyPr>
            <a:noAutofit/>
          </a:bodyPr>
          <a:lstStyle/>
          <a:p>
            <a:pPr marL="0" indent="0">
              <a:spcBef>
                <a:spcPts val="0"/>
              </a:spcBef>
              <a:spcAft>
                <a:spcPts val="1200"/>
              </a:spcAft>
              <a:buNone/>
            </a:pPr>
            <a:r>
              <a:rPr lang="en-AU" sz="2000" b="1" err="1">
                <a:latin typeface="Arial" panose="020B0604020202020204" pitchFamily="34" charset="0"/>
                <a:cs typeface="Arial" panose="020B0604020202020204" pitchFamily="34" charset="0"/>
              </a:rPr>
              <a:t>Amsel</a:t>
            </a:r>
            <a:r>
              <a:rPr lang="en-AU" sz="2000" b="1">
                <a:latin typeface="Arial" panose="020B0604020202020204" pitchFamily="34" charset="0"/>
                <a:cs typeface="Arial" panose="020B0604020202020204" pitchFamily="34" charset="0"/>
              </a:rPr>
              <a:t> criteria</a:t>
            </a:r>
            <a:r>
              <a:rPr lang="en-AU" sz="2000">
                <a:latin typeface="Arial" panose="020B0604020202020204" pitchFamily="34" charset="0"/>
                <a:cs typeface="Arial" panose="020B0604020202020204" pitchFamily="34" charset="0"/>
              </a:rPr>
              <a:t>; (</a:t>
            </a:r>
            <a:r>
              <a:rPr lang="en-AU" sz="2000" err="1">
                <a:latin typeface="Arial" panose="020B0604020202020204" pitchFamily="34" charset="0"/>
                <a:cs typeface="Arial" panose="020B0604020202020204" pitchFamily="34" charset="0"/>
              </a:rPr>
              <a:t>Amsel</a:t>
            </a:r>
            <a:r>
              <a:rPr lang="en-AU" sz="2000">
                <a:latin typeface="Arial" panose="020B0604020202020204" pitchFamily="34" charset="0"/>
                <a:cs typeface="Arial" panose="020B0604020202020204" pitchFamily="34" charset="0"/>
              </a:rPr>
              <a:t> Am J Med 1983)</a:t>
            </a:r>
          </a:p>
          <a:p>
            <a:pPr marL="0" indent="0">
              <a:spcBef>
                <a:spcPts val="0"/>
              </a:spcBef>
              <a:spcAft>
                <a:spcPts val="1200"/>
              </a:spcAft>
              <a:buNone/>
            </a:pPr>
            <a:r>
              <a:rPr lang="en-AU" sz="2000">
                <a:latin typeface="Arial" panose="020B0604020202020204" pitchFamily="34" charset="0"/>
                <a:cs typeface="Arial" panose="020B0604020202020204" pitchFamily="34" charset="0"/>
              </a:rPr>
              <a:t>Requires speculum examination </a:t>
            </a:r>
          </a:p>
          <a:p>
            <a:pPr marL="0" indent="0">
              <a:spcBef>
                <a:spcPts val="0"/>
              </a:spcBef>
              <a:spcAft>
                <a:spcPts val="1200"/>
              </a:spcAft>
              <a:buNone/>
            </a:pPr>
            <a:r>
              <a:rPr lang="en-AU" sz="2000">
                <a:solidFill>
                  <a:srgbClr val="7030A0"/>
                </a:solidFill>
                <a:latin typeface="Arial" panose="020B0604020202020204" pitchFamily="34" charset="0"/>
                <a:cs typeface="Arial" panose="020B0604020202020204" pitchFamily="34" charset="0"/>
              </a:rPr>
              <a:t>BV requires 3 or 4 </a:t>
            </a:r>
            <a:r>
              <a:rPr lang="en-AU" sz="2000" err="1">
                <a:solidFill>
                  <a:srgbClr val="7030A0"/>
                </a:solidFill>
                <a:latin typeface="Arial" panose="020B0604020202020204" pitchFamily="34" charset="0"/>
                <a:cs typeface="Arial" panose="020B0604020202020204" pitchFamily="34" charset="0"/>
              </a:rPr>
              <a:t>Amsel</a:t>
            </a:r>
            <a:r>
              <a:rPr lang="en-AU" sz="2000">
                <a:solidFill>
                  <a:srgbClr val="7030A0"/>
                </a:solidFill>
                <a:latin typeface="Arial" panose="020B0604020202020204" pitchFamily="34" charset="0"/>
                <a:cs typeface="Arial" panose="020B0604020202020204" pitchFamily="34" charset="0"/>
              </a:rPr>
              <a:t> criteria</a:t>
            </a:r>
          </a:p>
          <a:p>
            <a:pPr>
              <a:spcBef>
                <a:spcPts val="0"/>
              </a:spcBef>
              <a:spcAft>
                <a:spcPts val="1200"/>
              </a:spcAft>
              <a:buFont typeface="Arial" panose="020B0604020202020204" pitchFamily="34" charset="0"/>
              <a:buChar char="•"/>
            </a:pPr>
            <a:r>
              <a:rPr lang="en-AU" sz="2000">
                <a:latin typeface="Arial" panose="020B0604020202020204" pitchFamily="34" charset="0"/>
                <a:cs typeface="Arial" panose="020B0604020202020204" pitchFamily="34" charset="0"/>
              </a:rPr>
              <a:t>thin watery homogenous discharge </a:t>
            </a:r>
          </a:p>
          <a:p>
            <a:pPr>
              <a:spcBef>
                <a:spcPts val="0"/>
              </a:spcBef>
              <a:spcAft>
                <a:spcPts val="1200"/>
              </a:spcAft>
              <a:buFont typeface="Arial" panose="020B0604020202020204" pitchFamily="34" charset="0"/>
              <a:buChar char="•"/>
            </a:pPr>
            <a:r>
              <a:rPr lang="en-AU" sz="2000">
                <a:latin typeface="Arial" panose="020B0604020202020204" pitchFamily="34" charset="0"/>
                <a:cs typeface="Arial" panose="020B0604020202020204" pitchFamily="34" charset="0"/>
              </a:rPr>
              <a:t>elevated vaginal pH (≥4.5) </a:t>
            </a:r>
          </a:p>
          <a:p>
            <a:pPr>
              <a:spcBef>
                <a:spcPts val="0"/>
              </a:spcBef>
              <a:spcAft>
                <a:spcPts val="1200"/>
              </a:spcAft>
              <a:buFont typeface="Arial" panose="020B0604020202020204" pitchFamily="34" charset="0"/>
              <a:buChar char="•"/>
            </a:pPr>
            <a:r>
              <a:rPr lang="en-AU" sz="2000">
                <a:latin typeface="Arial" panose="020B0604020202020204" pitchFamily="34" charset="0"/>
                <a:cs typeface="Arial" panose="020B0604020202020204" pitchFamily="34" charset="0"/>
              </a:rPr>
              <a:t>a fishy odour (10% potassium hydroxide liberates volatile amines from vaginal secretions); if you can smell it is a positive “whiff test” </a:t>
            </a:r>
          </a:p>
          <a:p>
            <a:pPr>
              <a:spcBef>
                <a:spcPts val="0"/>
              </a:spcBef>
              <a:spcAft>
                <a:spcPts val="1200"/>
              </a:spcAft>
              <a:buFont typeface="Arial" panose="020B0604020202020204" pitchFamily="34" charset="0"/>
              <a:buChar char="•"/>
            </a:pPr>
            <a:r>
              <a:rPr lang="en-AU" sz="2000">
                <a:latin typeface="Arial" panose="020B0604020202020204" pitchFamily="34" charset="0"/>
                <a:cs typeface="Arial" panose="020B0604020202020204" pitchFamily="34" charset="0"/>
              </a:rPr>
              <a:t>the presence of more than 20% of clue cells (vaginal epithelial cells</a:t>
            </a:r>
            <a:r>
              <a:rPr lang="en-US" altLang="en-US" sz="2000">
                <a:latin typeface="Arial" panose="020B0604020202020204" pitchFamily="34" charset="0"/>
                <a:cs typeface="Arial" panose="020B0604020202020204" pitchFamily="34" charset="0"/>
              </a:rPr>
              <a:t> studded with GV/GN coccobacilli)</a:t>
            </a:r>
          </a:p>
          <a:p>
            <a:pPr marL="0" indent="0">
              <a:spcBef>
                <a:spcPts val="0"/>
              </a:spcBef>
              <a:spcAft>
                <a:spcPts val="1200"/>
              </a:spcAft>
              <a:buNone/>
            </a:pPr>
            <a:endParaRPr lang="en-AU" sz="2000" b="1">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C86396B-2645-4377-BDC3-9CD052EE1485}"/>
              </a:ext>
            </a:extLst>
          </p:cNvPr>
          <p:cNvCxnSpPr/>
          <p:nvPr/>
        </p:nvCxnSpPr>
        <p:spPr>
          <a:xfrm>
            <a:off x="709443" y="1400383"/>
            <a:ext cx="7993062"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4">
            <a:extLst>
              <a:ext uri="{FF2B5EF4-FFF2-40B4-BE49-F238E27FC236}">
                <a16:creationId xmlns:a16="http://schemas.microsoft.com/office/drawing/2014/main" id="{DC633761-88CA-430E-95CA-60CC8FFAF6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734" b="-1"/>
          <a:stretch/>
        </p:blipFill>
        <p:spPr bwMode="auto">
          <a:xfrm>
            <a:off x="9933583" y="972375"/>
            <a:ext cx="1817313" cy="1355751"/>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descr="C:\Users\cbradshaw\Desktop\bacterial-vaginosis-microscope-qc7avvkb.jpg">
            <a:extLst>
              <a:ext uri="{FF2B5EF4-FFF2-40B4-BE49-F238E27FC236}">
                <a16:creationId xmlns:a16="http://schemas.microsoft.com/office/drawing/2014/main" id="{76F8A280-E894-41BD-8356-2179D11A4D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7569" y="5166921"/>
            <a:ext cx="1984822" cy="148931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 name="Object 6">
            <a:extLst>
              <a:ext uri="{FF2B5EF4-FFF2-40B4-BE49-F238E27FC236}">
                <a16:creationId xmlns:a16="http://schemas.microsoft.com/office/drawing/2014/main" id="{B0A80EAE-D674-40E9-BD53-FEDC132B3154}"/>
              </a:ext>
            </a:extLst>
          </p:cNvPr>
          <p:cNvGraphicFramePr>
            <a:graphicFrameLocks noChangeAspect="1"/>
          </p:cNvGraphicFramePr>
          <p:nvPr/>
        </p:nvGraphicFramePr>
        <p:xfrm>
          <a:off x="7326899" y="5029135"/>
          <a:ext cx="2062008" cy="1539201"/>
        </p:xfrm>
        <a:graphic>
          <a:graphicData uri="http://schemas.openxmlformats.org/presentationml/2006/ole">
            <mc:AlternateContent xmlns:mc="http://schemas.openxmlformats.org/markup-compatibility/2006">
              <mc:Choice xmlns:v="urn:schemas-microsoft-com:vml" Requires="v">
                <p:oleObj name="Photo Editor Photo" r:id="rId5" imgW="1914286" imgH="1428949" progId="MSPhotoEd.3">
                  <p:embed/>
                </p:oleObj>
              </mc:Choice>
              <mc:Fallback>
                <p:oleObj name="Photo Editor Photo" r:id="rId5" imgW="1914286" imgH="1428949" progId="MSPhotoEd.3">
                  <p:embed/>
                  <p:pic>
                    <p:nvPicPr>
                      <p:cNvPr id="8" name="Object 6">
                        <a:extLst>
                          <a:ext uri="{FF2B5EF4-FFF2-40B4-BE49-F238E27FC236}">
                            <a16:creationId xmlns:a16="http://schemas.microsoft.com/office/drawing/2014/main" id="{B0A80EAE-D674-40E9-BD53-FEDC132B31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6899" y="5029135"/>
                        <a:ext cx="2062008" cy="1539201"/>
                      </a:xfrm>
                      <a:prstGeom prst="rect">
                        <a:avLst/>
                      </a:prstGeom>
                      <a:noFill/>
                      <a:ln w="28575">
                        <a:solidFill>
                          <a:schemeClr val="tx1"/>
                        </a:solidFill>
                      </a:ln>
                      <a:effectLst/>
                    </p:spPr>
                  </p:pic>
                </p:oleObj>
              </mc:Fallback>
            </mc:AlternateContent>
          </a:graphicData>
        </a:graphic>
      </p:graphicFrame>
      <p:pic>
        <p:nvPicPr>
          <p:cNvPr id="11" name="Picture 10">
            <a:extLst>
              <a:ext uri="{FF2B5EF4-FFF2-40B4-BE49-F238E27FC236}">
                <a16:creationId xmlns:a16="http://schemas.microsoft.com/office/drawing/2014/main" id="{133E6A51-8397-486F-82AE-D453A4E582C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58130" t="7593" r="14265" b="26456"/>
          <a:stretch/>
        </p:blipFill>
        <p:spPr>
          <a:xfrm rot="5400000">
            <a:off x="9275430" y="1880910"/>
            <a:ext cx="1860395" cy="3333526"/>
          </a:xfrm>
          <a:prstGeom prst="rect">
            <a:avLst/>
          </a:prstGeom>
          <a:ln w="28575">
            <a:solidFill>
              <a:schemeClr val="tx1"/>
            </a:solidFill>
          </a:ln>
        </p:spPr>
      </p:pic>
      <p:sp>
        <p:nvSpPr>
          <p:cNvPr id="5" name="TextBox 4"/>
          <p:cNvSpPr txBox="1"/>
          <p:nvPr/>
        </p:nvSpPr>
        <p:spPr>
          <a:xfrm>
            <a:off x="401317" y="6100355"/>
            <a:ext cx="44508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Slide courtesy of Dr Catriona Bradshaw MSHC</a:t>
            </a:r>
          </a:p>
        </p:txBody>
      </p:sp>
    </p:spTree>
    <p:extLst>
      <p:ext uri="{BB962C8B-B14F-4D97-AF65-F5344CB8AC3E}">
        <p14:creationId xmlns:p14="http://schemas.microsoft.com/office/powerpoint/2010/main" val="4174982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1E46-7269-4E3B-AC76-91F5DE7470F9}"/>
              </a:ext>
            </a:extLst>
          </p:cNvPr>
          <p:cNvSpPr>
            <a:spLocks noGrp="1"/>
          </p:cNvSpPr>
          <p:nvPr>
            <p:ph type="title"/>
          </p:nvPr>
        </p:nvSpPr>
        <p:spPr>
          <a:xfrm>
            <a:off x="1438800" y="559371"/>
            <a:ext cx="10753200" cy="470317"/>
          </a:xfrm>
        </p:spPr>
        <p:txBody>
          <a:bodyPr/>
          <a:lstStyle/>
          <a:p>
            <a:r>
              <a:rPr lang="en-US"/>
              <a:t>Etiquette/Zoom use</a:t>
            </a:r>
            <a:endParaRPr lang="en-AU"/>
          </a:p>
        </p:txBody>
      </p:sp>
      <p:sp>
        <p:nvSpPr>
          <p:cNvPr id="3" name="Content Placeholder 2">
            <a:extLst>
              <a:ext uri="{FF2B5EF4-FFF2-40B4-BE49-F238E27FC236}">
                <a16:creationId xmlns:a16="http://schemas.microsoft.com/office/drawing/2014/main" id="{D6688C6C-91D2-4FC4-8EDE-01DF4E1DBDB0}"/>
              </a:ext>
            </a:extLst>
          </p:cNvPr>
          <p:cNvSpPr>
            <a:spLocks noGrp="1"/>
          </p:cNvSpPr>
          <p:nvPr>
            <p:ph idx="1"/>
          </p:nvPr>
        </p:nvSpPr>
        <p:spPr>
          <a:xfrm>
            <a:off x="609521" y="1292444"/>
            <a:ext cx="5743152" cy="5106600"/>
          </a:xfrm>
        </p:spPr>
        <p:txBody>
          <a:bodyPr vert="horz" lIns="0" tIns="36000" rIns="0" bIns="36000" rtlCol="0" anchor="t">
            <a:normAutofit/>
          </a:bodyPr>
          <a:lstStyle/>
          <a:p>
            <a:r>
              <a:rPr lang="en-AU">
                <a:latin typeface="Raleway"/>
              </a:rPr>
              <a:t>Clearly name yourself with first name and surname.</a:t>
            </a:r>
            <a:endParaRPr lang="en-US">
              <a:latin typeface="Raleway"/>
            </a:endParaRPr>
          </a:p>
          <a:p>
            <a:r>
              <a:rPr lang="en-US">
                <a:latin typeface="Raleway"/>
              </a:rPr>
              <a:t>Introduce yourself / Role / Region / </a:t>
            </a:r>
            <a:r>
              <a:rPr lang="en-US" err="1">
                <a:latin typeface="Raleway"/>
              </a:rPr>
              <a:t>Organisation</a:t>
            </a:r>
            <a:r>
              <a:rPr lang="en-US">
                <a:latin typeface="Raleway"/>
              </a:rPr>
              <a:t> in “chat”</a:t>
            </a:r>
          </a:p>
          <a:p>
            <a:r>
              <a:rPr lang="en-US">
                <a:latin typeface="Raleway"/>
              </a:rPr>
              <a:t>Use chat to ask questions</a:t>
            </a:r>
            <a:endParaRPr lang="en-US"/>
          </a:p>
          <a:p>
            <a:r>
              <a:rPr lang="en-US"/>
              <a:t>Please remain on ‘mute’ except when speaking</a:t>
            </a:r>
          </a:p>
          <a:p>
            <a:r>
              <a:rPr lang="en-US">
                <a:solidFill>
                  <a:srgbClr val="C00000"/>
                </a:solidFill>
                <a:latin typeface="Raleway" panose="020B0503030101060003" pitchFamily="34" charset="0"/>
                <a:cs typeface="Calibri"/>
              </a:rPr>
              <a:t>Please turn video on</a:t>
            </a:r>
            <a:r>
              <a:rPr lang="en-US">
                <a:solidFill>
                  <a:srgbClr val="C00000"/>
                </a:solidFill>
                <a:latin typeface="Raleway" panose="020B0503030101060003" pitchFamily="34" charset="0"/>
              </a:rPr>
              <a:t> </a:t>
            </a:r>
            <a:endParaRPr lang="en-US"/>
          </a:p>
          <a:p>
            <a:r>
              <a:rPr lang="en-AU">
                <a:latin typeface="Raleway"/>
              </a:rPr>
              <a:t>In-session Evaluation at the end</a:t>
            </a:r>
          </a:p>
          <a:p>
            <a:pPr marL="0" indent="0">
              <a:buNone/>
            </a:pPr>
            <a:endParaRPr lang="en-AU" i="1"/>
          </a:p>
        </p:txBody>
      </p:sp>
      <p:pic>
        <p:nvPicPr>
          <p:cNvPr id="7" name="Picture 6" descr="Icon&#10;&#10;Description automatically generated">
            <a:extLst>
              <a:ext uri="{FF2B5EF4-FFF2-40B4-BE49-F238E27FC236}">
                <a16:creationId xmlns:a16="http://schemas.microsoft.com/office/drawing/2014/main" id="{6741F6CA-BFF6-469E-BEB3-A556967322ED}"/>
              </a:ext>
            </a:extLst>
          </p:cNvPr>
          <p:cNvPicPr>
            <a:picLocks noChangeAspect="1"/>
          </p:cNvPicPr>
          <p:nvPr/>
        </p:nvPicPr>
        <p:blipFill>
          <a:blip r:embed="rId3"/>
          <a:stretch>
            <a:fillRect/>
          </a:stretch>
        </p:blipFill>
        <p:spPr>
          <a:xfrm>
            <a:off x="609521" y="491462"/>
            <a:ext cx="606137" cy="606137"/>
          </a:xfrm>
          <a:prstGeom prst="rect">
            <a:avLst/>
          </a:prstGeom>
        </p:spPr>
      </p:pic>
      <p:sp>
        <p:nvSpPr>
          <p:cNvPr id="9" name="Content Placeholder 2">
            <a:extLst>
              <a:ext uri="{FF2B5EF4-FFF2-40B4-BE49-F238E27FC236}">
                <a16:creationId xmlns:a16="http://schemas.microsoft.com/office/drawing/2014/main" id="{732EBF19-404E-4B92-85AD-DD6B70339230}"/>
              </a:ext>
            </a:extLst>
          </p:cNvPr>
          <p:cNvSpPr txBox="1">
            <a:spLocks/>
          </p:cNvSpPr>
          <p:nvPr/>
        </p:nvSpPr>
        <p:spPr>
          <a:xfrm>
            <a:off x="6815400" y="1292444"/>
            <a:ext cx="4940659" cy="4530840"/>
          </a:xfrm>
          <a:prstGeom prst="rect">
            <a:avLst/>
          </a:prstGeom>
          <a:solidFill>
            <a:schemeClr val="accent1">
              <a:lumMod val="20000"/>
              <a:lumOff val="80000"/>
            </a:schemeClr>
          </a:solidFill>
        </p:spPr>
        <p:txBody>
          <a:bodyPr vert="horz" lIns="0" tIns="36000" rIns="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effectLst/>
                <a:latin typeface="Raleway" pitchFamily="2" charset="0"/>
                <a:ea typeface="Calibri" panose="020F0502020204030204" pitchFamily="34" charset="0"/>
              </a:rPr>
              <a:t>These sessions will be recorded for ongoing training and quality improvement purposes.</a:t>
            </a:r>
          </a:p>
          <a:p>
            <a:r>
              <a:rPr lang="en-AU">
                <a:effectLst/>
                <a:latin typeface="Raleway" pitchFamily="2" charset="0"/>
                <a:ea typeface="Calibri" panose="020F0502020204030204" pitchFamily="34" charset="0"/>
              </a:rPr>
              <a:t>The didactic presentations ONLY will be disseminated on our learning channel.</a:t>
            </a:r>
          </a:p>
          <a:p>
            <a:r>
              <a:rPr lang="en-AU">
                <a:effectLst/>
                <a:latin typeface="Raleway" pitchFamily="2" charset="0"/>
                <a:ea typeface="Calibri" panose="020F0502020204030204" pitchFamily="34" charset="0"/>
              </a:rPr>
              <a:t>Discussions will be de-identified where used for QI or research purposes.</a:t>
            </a:r>
          </a:p>
          <a:p>
            <a:r>
              <a:rPr lang="en-AU">
                <a:effectLst/>
                <a:latin typeface="Raleway" pitchFamily="2" charset="0"/>
                <a:ea typeface="Calibri" panose="020F0502020204030204" pitchFamily="34" charset="0"/>
              </a:rPr>
              <a:t>Please let us know if you would not like your comments recorded.</a:t>
            </a:r>
          </a:p>
        </p:txBody>
      </p:sp>
      <p:pic>
        <p:nvPicPr>
          <p:cNvPr id="10" name="Graphic 9" descr="Video camera with solid fill">
            <a:extLst>
              <a:ext uri="{FF2B5EF4-FFF2-40B4-BE49-F238E27FC236}">
                <a16:creationId xmlns:a16="http://schemas.microsoft.com/office/drawing/2014/main" id="{37FCA89C-4A20-49D4-A553-BA2068490B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727626" y="491463"/>
            <a:ext cx="606136" cy="606136"/>
          </a:xfrm>
          <a:prstGeom prst="rect">
            <a:avLst/>
          </a:prstGeom>
        </p:spPr>
      </p:pic>
    </p:spTree>
    <p:extLst>
      <p:ext uri="{BB962C8B-B14F-4D97-AF65-F5344CB8AC3E}">
        <p14:creationId xmlns:p14="http://schemas.microsoft.com/office/powerpoint/2010/main" val="905451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42915" y="298130"/>
            <a:ext cx="7777162" cy="1081087"/>
          </a:xfrm>
        </p:spPr>
        <p:txBody>
          <a:bodyPr/>
          <a:lstStyle/>
          <a:p>
            <a:r>
              <a:rPr lang="en-US" altLang="en-US">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Nugent Method</a:t>
            </a:r>
            <a:endParaRPr lang="en-AU" altLang="en-US">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0659" name="Rectangle 3"/>
          <p:cNvSpPr>
            <a:spLocks noGrp="1" noChangeArrowheads="1"/>
          </p:cNvSpPr>
          <p:nvPr>
            <p:ph type="body" sz="half" idx="1"/>
          </p:nvPr>
        </p:nvSpPr>
        <p:spPr>
          <a:xfrm>
            <a:off x="1019971" y="1688827"/>
            <a:ext cx="6470593" cy="4789315"/>
          </a:xfrm>
        </p:spPr>
        <p:txBody>
          <a:bodyPr>
            <a:normAutofit/>
          </a:bodyPr>
          <a:lstStyle/>
          <a:p>
            <a:pPr>
              <a:lnSpc>
                <a:spcPct val="80000"/>
              </a:lnSpc>
              <a:spcBef>
                <a:spcPts val="0"/>
              </a:spcBef>
              <a:spcAft>
                <a:spcPts val="1200"/>
              </a:spcAft>
              <a:defRPr/>
            </a:pPr>
            <a:r>
              <a:rPr lang="en-AU" sz="2000">
                <a:latin typeface="Arial" panose="020B0604020202020204" pitchFamily="34" charset="0"/>
                <a:cs typeface="Arial" panose="020B0604020202020204" pitchFamily="34" charset="0"/>
              </a:rPr>
              <a:t>“Gold standard” </a:t>
            </a:r>
            <a:r>
              <a:rPr lang="en-US" sz="2000">
                <a:latin typeface="Arial" panose="020B0604020202020204" pitchFamily="34" charset="0"/>
                <a:cs typeface="Arial" panose="020B0604020202020204" pitchFamily="34" charset="0"/>
              </a:rPr>
              <a:t>widely used in clinical trials</a:t>
            </a:r>
            <a:endParaRPr lang="en-AU" sz="2000">
              <a:latin typeface="Arial" panose="020B0604020202020204" pitchFamily="34" charset="0"/>
              <a:cs typeface="Arial" panose="020B0604020202020204" pitchFamily="34" charset="0"/>
            </a:endParaRPr>
          </a:p>
          <a:p>
            <a:pPr>
              <a:lnSpc>
                <a:spcPct val="80000"/>
              </a:lnSpc>
              <a:spcBef>
                <a:spcPts val="0"/>
              </a:spcBef>
              <a:spcAft>
                <a:spcPts val="1200"/>
              </a:spcAft>
              <a:defRPr/>
            </a:pPr>
            <a:r>
              <a:rPr lang="en-US" sz="2000">
                <a:latin typeface="Arial" panose="020B0604020202020204" pitchFamily="34" charset="0"/>
                <a:cs typeface="Arial" panose="020B0604020202020204" pitchFamily="34" charset="0"/>
              </a:rPr>
              <a:t>20 years old, </a:t>
            </a:r>
            <a:r>
              <a:rPr lang="en-US" sz="2000" b="1">
                <a:latin typeface="Arial" panose="020B0604020202020204" pitchFamily="34" charset="0"/>
                <a:cs typeface="Arial" panose="020B0604020202020204" pitchFamily="34" charset="0"/>
              </a:rPr>
              <a:t>rarely used by private labs</a:t>
            </a:r>
          </a:p>
          <a:p>
            <a:pPr>
              <a:lnSpc>
                <a:spcPct val="80000"/>
              </a:lnSpc>
              <a:spcBef>
                <a:spcPts val="0"/>
              </a:spcBef>
              <a:spcAft>
                <a:spcPts val="1200"/>
              </a:spcAft>
              <a:defRPr/>
            </a:pPr>
            <a:r>
              <a:rPr lang="en-AU" sz="2000">
                <a:latin typeface="Arial" panose="020B0604020202020204" pitchFamily="34" charset="0"/>
                <a:cs typeface="Arial" panose="020B0604020202020204" pitchFamily="34" charset="0"/>
              </a:rPr>
              <a:t>Scores vaginal bacterial morphotypes on </a:t>
            </a:r>
            <a:r>
              <a:rPr lang="en-AU" sz="2000" b="1">
                <a:latin typeface="Arial" panose="020B0604020202020204" pitchFamily="34" charset="0"/>
                <a:cs typeface="Arial" panose="020B0604020202020204" pitchFamily="34" charset="0"/>
              </a:rPr>
              <a:t>Gram stained vaginal smear</a:t>
            </a:r>
          </a:p>
          <a:p>
            <a:pPr lvl="1">
              <a:lnSpc>
                <a:spcPct val="80000"/>
              </a:lnSpc>
              <a:spcBef>
                <a:spcPts val="0"/>
              </a:spcBef>
              <a:spcAft>
                <a:spcPts val="1200"/>
              </a:spcAft>
              <a:defRPr/>
            </a:pPr>
            <a:r>
              <a:rPr lang="en-AU" sz="2000">
                <a:latin typeface="Arial" panose="020B0604020202020204" pitchFamily="34" charset="0"/>
                <a:cs typeface="Arial" panose="020B0604020202020204" pitchFamily="34" charset="0"/>
              </a:rPr>
              <a:t>Loss of lactobacilli</a:t>
            </a:r>
            <a:r>
              <a:rPr lang="en-US" sz="2000">
                <a:latin typeface="Arial" panose="020B0604020202020204" pitchFamily="34" charset="0"/>
                <a:cs typeface="Arial" panose="020B0604020202020204" pitchFamily="34" charset="0"/>
              </a:rPr>
              <a:t> (0-4)</a:t>
            </a:r>
            <a:endParaRPr lang="en-AU" sz="2000">
              <a:latin typeface="Arial" panose="020B0604020202020204" pitchFamily="34" charset="0"/>
              <a:cs typeface="Arial" panose="020B0604020202020204" pitchFamily="34" charset="0"/>
            </a:endParaRPr>
          </a:p>
          <a:p>
            <a:pPr lvl="1">
              <a:lnSpc>
                <a:spcPct val="80000"/>
              </a:lnSpc>
              <a:spcBef>
                <a:spcPts val="0"/>
              </a:spcBef>
              <a:spcAft>
                <a:spcPts val="1200"/>
              </a:spcAft>
              <a:defRPr/>
            </a:pPr>
            <a:r>
              <a:rPr lang="en-AU" sz="2000">
                <a:latin typeface="Arial" panose="020B0604020202020204" pitchFamily="34" charset="0"/>
                <a:cs typeface="Arial" panose="020B0604020202020204" pitchFamily="34" charset="0"/>
              </a:rPr>
              <a:t>Increasing GN/GV rods</a:t>
            </a:r>
            <a:r>
              <a:rPr lang="en-US" sz="2000">
                <a:latin typeface="Arial" panose="020B0604020202020204" pitchFamily="34" charset="0"/>
                <a:cs typeface="Arial" panose="020B0604020202020204" pitchFamily="34" charset="0"/>
              </a:rPr>
              <a:t> (0-4)</a:t>
            </a:r>
            <a:endParaRPr lang="en-AU" sz="2000">
              <a:latin typeface="Arial" panose="020B0604020202020204" pitchFamily="34" charset="0"/>
              <a:cs typeface="Arial" panose="020B0604020202020204" pitchFamily="34" charset="0"/>
            </a:endParaRPr>
          </a:p>
          <a:p>
            <a:pPr lvl="1">
              <a:lnSpc>
                <a:spcPct val="80000"/>
              </a:lnSpc>
              <a:spcBef>
                <a:spcPts val="0"/>
              </a:spcBef>
              <a:spcAft>
                <a:spcPts val="1200"/>
              </a:spcAft>
              <a:defRPr/>
            </a:pPr>
            <a:r>
              <a:rPr lang="en-AU" sz="2000">
                <a:latin typeface="Arial" panose="020B0604020202020204" pitchFamily="34" charset="0"/>
                <a:cs typeface="Arial" panose="020B0604020202020204" pitchFamily="34" charset="0"/>
              </a:rPr>
              <a:t>Presence of </a:t>
            </a:r>
            <a:r>
              <a:rPr lang="en-AU" sz="2000" err="1">
                <a:latin typeface="Arial" panose="020B0604020202020204" pitchFamily="34" charset="0"/>
                <a:cs typeface="Arial" panose="020B0604020202020204" pitchFamily="34" charset="0"/>
              </a:rPr>
              <a:t>mobiluncus</a:t>
            </a:r>
            <a:r>
              <a:rPr lang="en-AU" sz="2000">
                <a:latin typeface="Arial" panose="020B0604020202020204" pitchFamily="34" charset="0"/>
                <a:cs typeface="Arial" panose="020B0604020202020204" pitchFamily="34" charset="0"/>
              </a:rPr>
              <a:t> spp.</a:t>
            </a:r>
            <a:r>
              <a:rPr lang="en-US" sz="2000">
                <a:latin typeface="Arial" panose="020B0604020202020204" pitchFamily="34" charset="0"/>
                <a:cs typeface="Arial" panose="020B0604020202020204" pitchFamily="34" charset="0"/>
              </a:rPr>
              <a:t>(0-2)</a:t>
            </a:r>
          </a:p>
          <a:p>
            <a:pPr>
              <a:lnSpc>
                <a:spcPct val="80000"/>
              </a:lnSpc>
              <a:spcBef>
                <a:spcPts val="0"/>
              </a:spcBef>
              <a:spcAft>
                <a:spcPts val="1200"/>
              </a:spcAft>
              <a:defRPr/>
            </a:pPr>
            <a:r>
              <a:rPr lang="en-AU" sz="2000">
                <a:latin typeface="Arial" panose="020B0604020202020204" pitchFamily="34" charset="0"/>
                <a:cs typeface="Arial" panose="020B0604020202020204" pitchFamily="34" charset="0"/>
              </a:rPr>
              <a:t>Nugent Scores</a:t>
            </a:r>
          </a:p>
          <a:p>
            <a:pPr lvl="1">
              <a:lnSpc>
                <a:spcPct val="80000"/>
              </a:lnSpc>
              <a:spcBef>
                <a:spcPts val="0"/>
              </a:spcBef>
              <a:spcAft>
                <a:spcPts val="1200"/>
              </a:spcAft>
              <a:defRPr/>
            </a:pPr>
            <a:r>
              <a:rPr lang="en-AU" sz="2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0-3: Normal flora</a:t>
            </a:r>
          </a:p>
          <a:p>
            <a:pPr lvl="1">
              <a:lnSpc>
                <a:spcPct val="80000"/>
              </a:lnSpc>
              <a:spcBef>
                <a:spcPts val="0"/>
              </a:spcBef>
              <a:spcAft>
                <a:spcPts val="1200"/>
              </a:spcAft>
              <a:defRPr/>
            </a:pPr>
            <a:r>
              <a:rPr lang="en-AU" sz="2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4-6: Intermediate flora</a:t>
            </a:r>
          </a:p>
          <a:p>
            <a:pPr lvl="1">
              <a:lnSpc>
                <a:spcPct val="80000"/>
              </a:lnSpc>
              <a:spcBef>
                <a:spcPts val="0"/>
              </a:spcBef>
              <a:spcAft>
                <a:spcPts val="1200"/>
              </a:spcAft>
              <a:defRPr/>
            </a:pPr>
            <a:r>
              <a:rPr lang="en-AU" sz="2000" b="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7-10: Bacterial vaginosis</a:t>
            </a:r>
          </a:p>
        </p:txBody>
      </p:sp>
      <p:pic>
        <p:nvPicPr>
          <p:cNvPr id="4127" name="Picture 31" descr="http://old.infectionnet.org/wp-content/uploads/2010/07/BV_comparison.jpg"/>
          <p:cNvPicPr>
            <a:picLocks noChangeAspect="1" noChangeArrowheads="1"/>
          </p:cNvPicPr>
          <p:nvPr/>
        </p:nvPicPr>
        <p:blipFill rotWithShape="1">
          <a:blip r:embed="rId3">
            <a:extLst>
              <a:ext uri="{28A0092B-C50C-407E-A947-70E740481C1C}">
                <a14:useLocalDpi xmlns:a14="http://schemas.microsoft.com/office/drawing/2010/main" val="0"/>
              </a:ext>
            </a:extLst>
          </a:blip>
          <a:srcRect r="53338"/>
          <a:stretch/>
        </p:blipFill>
        <p:spPr bwMode="auto">
          <a:xfrm>
            <a:off x="8703644" y="298130"/>
            <a:ext cx="2730774" cy="327948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93961" y="1381494"/>
            <a:ext cx="7799277"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Content Placeholder 6" descr="C:\Users\cbradshaw\Desktop\bacterial-vaginosis-microscope-qc7avvkb.jpg">
            <a:extLst>
              <a:ext uri="{FF2B5EF4-FFF2-40B4-BE49-F238E27FC236}">
                <a16:creationId xmlns:a16="http://schemas.microsoft.com/office/drawing/2014/main" id="{BA6EFEC5-752E-47E7-B6BA-22A160961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3644" y="4083485"/>
            <a:ext cx="2743778" cy="245349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65680" y="6167646"/>
            <a:ext cx="44508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Slide courtesy of Dr Catriona Bradshaw MSHC</a:t>
            </a:r>
          </a:p>
        </p:txBody>
      </p:sp>
    </p:spTree>
    <p:extLst>
      <p:ext uri="{BB962C8B-B14F-4D97-AF65-F5344CB8AC3E}">
        <p14:creationId xmlns:p14="http://schemas.microsoft.com/office/powerpoint/2010/main" val="235515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7DE601-8536-4E50-BF61-FDE55B349FC5}"/>
              </a:ext>
            </a:extLst>
          </p:cNvPr>
          <p:cNvSpPr>
            <a:spLocks noGrp="1"/>
          </p:cNvSpPr>
          <p:nvPr>
            <p:ph idx="1"/>
          </p:nvPr>
        </p:nvSpPr>
        <p:spPr>
          <a:xfrm>
            <a:off x="319353" y="1254727"/>
            <a:ext cx="8862225" cy="4824536"/>
          </a:xfrm>
        </p:spPr>
        <p:txBody>
          <a:bodyPr>
            <a:noAutofit/>
          </a:bodyPr>
          <a:lstStyle/>
          <a:p>
            <a:pPr marL="0" indent="0">
              <a:buNone/>
            </a:pPr>
            <a:r>
              <a:rPr lang="en-AU" sz="2400" b="1">
                <a:latin typeface="Arial" panose="020B0604020202020204" pitchFamily="34" charset="0"/>
                <a:cs typeface="Arial" panose="020B0604020202020204" pitchFamily="34" charset="0"/>
              </a:rPr>
              <a:t>Molecular based diagnostic assays:</a:t>
            </a:r>
          </a:p>
          <a:p>
            <a:pPr>
              <a:buFont typeface="Arial" panose="020B0604020202020204" pitchFamily="34" charset="0"/>
              <a:buChar char="•"/>
            </a:pPr>
            <a:r>
              <a:rPr lang="en-AU" sz="2400">
                <a:latin typeface="Arial" panose="020B0604020202020204" pitchFamily="34" charset="0"/>
                <a:cs typeface="Arial" panose="020B0604020202020204" pitchFamily="34" charset="0"/>
              </a:rPr>
              <a:t>NAAT tests i.e. BD Max™, </a:t>
            </a:r>
            <a:r>
              <a:rPr lang="en-AU" sz="2400" err="1">
                <a:latin typeface="Arial" panose="020B0604020202020204" pitchFamily="34" charset="0"/>
                <a:cs typeface="Arial" panose="020B0604020202020204" pitchFamily="34" charset="0"/>
              </a:rPr>
              <a:t>NuSwab</a:t>
            </a:r>
            <a:r>
              <a:rPr lang="en-AU" sz="2400">
                <a:latin typeface="Arial" panose="020B0604020202020204" pitchFamily="34" charset="0"/>
                <a:cs typeface="Arial" panose="020B0604020202020204" pitchFamily="34" charset="0"/>
              </a:rPr>
              <a:t>® and </a:t>
            </a:r>
            <a:r>
              <a:rPr lang="en-AU" sz="2400" err="1">
                <a:latin typeface="Arial" panose="020B0604020202020204" pitchFamily="34" charset="0"/>
                <a:cs typeface="Arial" panose="020B0604020202020204" pitchFamily="34" charset="0"/>
              </a:rPr>
              <a:t>SureSwab</a:t>
            </a:r>
            <a:r>
              <a:rPr lang="en-AU" sz="2400">
                <a:latin typeface="Arial" panose="020B0604020202020204" pitchFamily="34" charset="0"/>
                <a:cs typeface="Arial" panose="020B0604020202020204" pitchFamily="34" charset="0"/>
              </a:rPr>
              <a:t>™ </a:t>
            </a:r>
          </a:p>
          <a:p>
            <a:pPr>
              <a:buFont typeface="Arial" panose="020B0604020202020204" pitchFamily="34" charset="0"/>
              <a:buChar char="•"/>
            </a:pPr>
            <a:r>
              <a:rPr lang="en-AU" sz="2400">
                <a:latin typeface="Arial" panose="020B0604020202020204" pitchFamily="34" charset="0"/>
                <a:cs typeface="Arial" panose="020B0604020202020204" pitchFamily="34" charset="0"/>
              </a:rPr>
              <a:t>identify and quantify multiple organisms associated with nonoptimal/optimal VM (i.e. </a:t>
            </a:r>
            <a:r>
              <a:rPr lang="en-AU" sz="2400" i="1">
                <a:latin typeface="Arial" panose="020B0604020202020204" pitchFamily="34" charset="0"/>
                <a:cs typeface="Arial" panose="020B0604020202020204" pitchFamily="34" charset="0"/>
              </a:rPr>
              <a:t>Gardnerella vaginalis, </a:t>
            </a:r>
            <a:r>
              <a:rPr lang="en-AU" sz="2400" i="1" err="1">
                <a:latin typeface="Arial" panose="020B0604020202020204" pitchFamily="34" charset="0"/>
                <a:cs typeface="Arial" panose="020B0604020202020204" pitchFamily="34" charset="0"/>
              </a:rPr>
              <a:t>Atopobium</a:t>
            </a:r>
            <a:r>
              <a:rPr lang="en-AU" sz="2400" i="1">
                <a:latin typeface="Arial" panose="020B0604020202020204" pitchFamily="34" charset="0"/>
                <a:cs typeface="Arial" panose="020B0604020202020204" pitchFamily="34" charset="0"/>
              </a:rPr>
              <a:t> </a:t>
            </a:r>
            <a:r>
              <a:rPr lang="en-AU" sz="2400" i="1" err="1">
                <a:latin typeface="Arial" panose="020B0604020202020204" pitchFamily="34" charset="0"/>
                <a:cs typeface="Arial" panose="020B0604020202020204" pitchFamily="34" charset="0"/>
              </a:rPr>
              <a:t>vaginae</a:t>
            </a:r>
            <a:r>
              <a:rPr lang="en-AU" sz="2400" i="1">
                <a:latin typeface="Arial" panose="020B0604020202020204" pitchFamily="34" charset="0"/>
                <a:cs typeface="Arial" panose="020B0604020202020204" pitchFamily="34" charset="0"/>
              </a:rPr>
              <a:t>, </a:t>
            </a:r>
            <a:r>
              <a:rPr lang="en-AU" sz="2400" i="1" err="1">
                <a:latin typeface="Arial" panose="020B0604020202020204" pitchFamily="34" charset="0"/>
                <a:cs typeface="Arial" panose="020B0604020202020204" pitchFamily="34" charset="0"/>
              </a:rPr>
              <a:t>Megasphaera</a:t>
            </a:r>
            <a:r>
              <a:rPr lang="en-AU" sz="2400" i="1">
                <a:latin typeface="Arial" panose="020B0604020202020204" pitchFamily="34" charset="0"/>
                <a:cs typeface="Arial" panose="020B0604020202020204" pitchFamily="34" charset="0"/>
              </a:rPr>
              <a:t>, BVAB2, L. </a:t>
            </a:r>
            <a:r>
              <a:rPr lang="en-AU" sz="2400" i="1" err="1">
                <a:latin typeface="Arial" panose="020B0604020202020204" pitchFamily="34" charset="0"/>
                <a:cs typeface="Arial" panose="020B0604020202020204" pitchFamily="34" charset="0"/>
              </a:rPr>
              <a:t>crispatus</a:t>
            </a:r>
            <a:r>
              <a:rPr lang="en-AU" sz="2400">
                <a:latin typeface="Arial" panose="020B0604020202020204" pitchFamily="34" charset="0"/>
                <a:cs typeface="Arial" panose="020B0604020202020204" pitchFamily="34" charset="0"/>
              </a:rPr>
              <a:t>)</a:t>
            </a:r>
          </a:p>
          <a:p>
            <a:pPr marL="0" indent="0">
              <a:buNone/>
            </a:pPr>
            <a:endParaRPr lang="en-AU" sz="2400" b="1">
              <a:latin typeface="Arial" panose="020B0604020202020204" pitchFamily="34" charset="0"/>
              <a:cs typeface="Arial" panose="020B0604020202020204" pitchFamily="34" charset="0"/>
            </a:endParaRPr>
          </a:p>
          <a:p>
            <a:pPr marL="0" indent="0">
              <a:buNone/>
            </a:pPr>
            <a:r>
              <a:rPr lang="en-AU" sz="2400" b="1">
                <a:solidFill>
                  <a:schemeClr val="bg2">
                    <a:lumMod val="75000"/>
                  </a:schemeClr>
                </a:solidFill>
                <a:latin typeface="Arial" panose="020B0604020202020204" pitchFamily="34" charset="0"/>
                <a:cs typeface="Arial" panose="020B0604020202020204" pitchFamily="34" charset="0"/>
              </a:rPr>
              <a:t>Point of Care tests:</a:t>
            </a:r>
          </a:p>
          <a:p>
            <a:pPr>
              <a:buFont typeface="Arial" panose="020B0604020202020204" pitchFamily="34" charset="0"/>
              <a:buChar char="•"/>
            </a:pPr>
            <a:r>
              <a:rPr lang="en-AU" sz="2400">
                <a:solidFill>
                  <a:schemeClr val="bg2">
                    <a:lumMod val="75000"/>
                  </a:schemeClr>
                </a:solidFill>
                <a:latin typeface="Arial" panose="020B0604020202020204" pitchFamily="34" charset="0"/>
                <a:cs typeface="Arial" panose="020B0604020202020204" pitchFamily="34" charset="0"/>
              </a:rPr>
              <a:t>chromogenic tests i.e. OSOM®, </a:t>
            </a:r>
            <a:r>
              <a:rPr lang="en-AU" sz="2400" err="1">
                <a:solidFill>
                  <a:schemeClr val="bg2">
                    <a:lumMod val="75000"/>
                  </a:schemeClr>
                </a:solidFill>
                <a:latin typeface="Arial" panose="020B0604020202020204" pitchFamily="34" charset="0"/>
                <a:cs typeface="Arial" panose="020B0604020202020204" pitchFamily="34" charset="0"/>
              </a:rPr>
              <a:t>BVBlue</a:t>
            </a:r>
            <a:r>
              <a:rPr lang="en-AU" sz="2400">
                <a:solidFill>
                  <a:schemeClr val="bg2">
                    <a:lumMod val="75000"/>
                  </a:schemeClr>
                </a:solidFill>
                <a:latin typeface="Arial" panose="020B0604020202020204" pitchFamily="34" charset="0"/>
                <a:cs typeface="Arial" panose="020B0604020202020204" pitchFamily="34" charset="0"/>
              </a:rPr>
              <a:t>® detect elevated levels of the sialidase enzyme </a:t>
            </a:r>
          </a:p>
          <a:p>
            <a:pPr>
              <a:buFont typeface="Arial" panose="020B0604020202020204" pitchFamily="34" charset="0"/>
              <a:buChar char="•"/>
            </a:pPr>
            <a:r>
              <a:rPr lang="en-AU" sz="2400">
                <a:solidFill>
                  <a:schemeClr val="bg2">
                    <a:lumMod val="75000"/>
                  </a:schemeClr>
                </a:solidFill>
                <a:latin typeface="Arial" panose="020B0604020202020204" pitchFamily="34" charset="0"/>
                <a:cs typeface="Arial" panose="020B0604020202020204" pitchFamily="34" charset="0"/>
              </a:rPr>
              <a:t>The </a:t>
            </a:r>
            <a:r>
              <a:rPr lang="en-AU" sz="2400" err="1">
                <a:solidFill>
                  <a:schemeClr val="bg2">
                    <a:lumMod val="75000"/>
                  </a:schemeClr>
                </a:solidFill>
                <a:latin typeface="Arial" panose="020B0604020202020204" pitchFamily="34" charset="0"/>
                <a:cs typeface="Arial" panose="020B0604020202020204" pitchFamily="34" charset="0"/>
              </a:rPr>
              <a:t>VGTest</a:t>
            </a:r>
            <a:r>
              <a:rPr lang="en-AU" sz="2400">
                <a:solidFill>
                  <a:schemeClr val="bg2">
                    <a:lumMod val="75000"/>
                  </a:schemeClr>
                </a:solidFill>
                <a:latin typeface="Arial" panose="020B0604020202020204" pitchFamily="34" charset="0"/>
                <a:cs typeface="Arial" panose="020B0604020202020204" pitchFamily="34" charset="0"/>
              </a:rPr>
              <a:t>™ determines the levels of the malodorous biogenic amines associated with BV</a:t>
            </a:r>
          </a:p>
        </p:txBody>
      </p:sp>
      <p:sp>
        <p:nvSpPr>
          <p:cNvPr id="4" name="Title 1">
            <a:extLst>
              <a:ext uri="{FF2B5EF4-FFF2-40B4-BE49-F238E27FC236}">
                <a16:creationId xmlns:a16="http://schemas.microsoft.com/office/drawing/2014/main" id="{00125DB9-5242-49F0-A286-5DAA7A1F6279}"/>
              </a:ext>
            </a:extLst>
          </p:cNvPr>
          <p:cNvSpPr txBox="1">
            <a:spLocks/>
          </p:cNvSpPr>
          <p:nvPr/>
        </p:nvSpPr>
        <p:spPr bwMode="auto">
          <a:xfrm>
            <a:off x="2104641" y="441188"/>
            <a:ext cx="8219256" cy="81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200" b="1" kern="1200">
                <a:solidFill>
                  <a:srgbClr val="C00000"/>
                </a:solidFill>
                <a:effectLst>
                  <a:outerShdw blurRad="38100" dist="38100" dir="2700000" algn="tl">
                    <a:srgbClr val="000000">
                      <a:alpha val="43137"/>
                    </a:srgbClr>
                  </a:outerShdw>
                </a:effectLst>
                <a:latin typeface="+mj-lt"/>
                <a:ea typeface="MS PGothic" pitchFamily="34" charset="-128"/>
                <a:cs typeface="+mj-cs"/>
              </a:defRPr>
            </a:lvl1pPr>
            <a:lvl2pPr algn="ctr" defTabSz="457200" rtl="0" eaLnBrk="1" fontAlgn="base" hangingPunct="1">
              <a:spcBef>
                <a:spcPct val="0"/>
              </a:spcBef>
              <a:spcAft>
                <a:spcPct val="0"/>
              </a:spcAft>
              <a:defRPr sz="3200" b="1">
                <a:solidFill>
                  <a:srgbClr val="C00000"/>
                </a:solidFill>
                <a:latin typeface="Calibri" pitchFamily="34" charset="0"/>
                <a:ea typeface="MS PGothic" pitchFamily="34" charset="-128"/>
              </a:defRPr>
            </a:lvl2pPr>
            <a:lvl3pPr algn="ctr" defTabSz="457200" rtl="0" eaLnBrk="1" fontAlgn="base" hangingPunct="1">
              <a:spcBef>
                <a:spcPct val="0"/>
              </a:spcBef>
              <a:spcAft>
                <a:spcPct val="0"/>
              </a:spcAft>
              <a:defRPr sz="3200" b="1">
                <a:solidFill>
                  <a:srgbClr val="C00000"/>
                </a:solidFill>
                <a:latin typeface="Calibri" pitchFamily="34" charset="0"/>
                <a:ea typeface="MS PGothic" pitchFamily="34" charset="-128"/>
              </a:defRPr>
            </a:lvl3pPr>
            <a:lvl4pPr algn="ctr" defTabSz="457200" rtl="0" eaLnBrk="1" fontAlgn="base" hangingPunct="1">
              <a:spcBef>
                <a:spcPct val="0"/>
              </a:spcBef>
              <a:spcAft>
                <a:spcPct val="0"/>
              </a:spcAft>
              <a:defRPr sz="3200" b="1">
                <a:solidFill>
                  <a:srgbClr val="C00000"/>
                </a:solidFill>
                <a:latin typeface="Calibri" pitchFamily="34" charset="0"/>
                <a:ea typeface="MS PGothic" pitchFamily="34" charset="-128"/>
              </a:defRPr>
            </a:lvl4pPr>
            <a:lvl5pPr algn="ctr" defTabSz="457200" rtl="0" eaLnBrk="1" fontAlgn="base" hangingPunct="1">
              <a:spcBef>
                <a:spcPct val="0"/>
              </a:spcBef>
              <a:spcAft>
                <a:spcPct val="0"/>
              </a:spcAft>
              <a:defRPr sz="3200" b="1">
                <a:solidFill>
                  <a:srgbClr val="C00000"/>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sz="2800" b="1" i="0" u="none" strike="noStrike" kern="1200" cap="none" spc="0" normalizeH="0" baseline="0" noProof="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Other BV diagnostic methods</a:t>
            </a:r>
          </a:p>
        </p:txBody>
      </p:sp>
      <p:cxnSp>
        <p:nvCxnSpPr>
          <p:cNvPr id="5" name="Straight Connector 4">
            <a:extLst>
              <a:ext uri="{FF2B5EF4-FFF2-40B4-BE49-F238E27FC236}">
                <a16:creationId xmlns:a16="http://schemas.microsoft.com/office/drawing/2014/main" id="{4119EDC4-298E-44A0-89C3-371DD9B99515}"/>
              </a:ext>
            </a:extLst>
          </p:cNvPr>
          <p:cNvCxnSpPr/>
          <p:nvPr/>
        </p:nvCxnSpPr>
        <p:spPr>
          <a:xfrm>
            <a:off x="2217738" y="1149863"/>
            <a:ext cx="7993062"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6DE500CE-05B4-4D43-9BDD-678B4526BA91}"/>
              </a:ext>
            </a:extLst>
          </p:cNvPr>
          <p:cNvPicPr>
            <a:picLocks noChangeAspect="1"/>
          </p:cNvPicPr>
          <p:nvPr/>
        </p:nvPicPr>
        <p:blipFill>
          <a:blip r:embed="rId2"/>
          <a:stretch>
            <a:fillRect/>
          </a:stretch>
        </p:blipFill>
        <p:spPr>
          <a:xfrm>
            <a:off x="9391511" y="3122210"/>
            <a:ext cx="2296329" cy="2050842"/>
          </a:xfrm>
          <a:prstGeom prst="rect">
            <a:avLst/>
          </a:prstGeom>
          <a:ln w="28575">
            <a:solidFill>
              <a:schemeClr val="tx1"/>
            </a:solidFill>
          </a:ln>
        </p:spPr>
      </p:pic>
      <p:sp>
        <p:nvSpPr>
          <p:cNvPr id="6" name="Rectangle 5"/>
          <p:cNvSpPr/>
          <p:nvPr/>
        </p:nvSpPr>
        <p:spPr>
          <a:xfrm>
            <a:off x="319353" y="6079263"/>
            <a:ext cx="44508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Slide courtesy of Dr Catriona Bradshaw MSHC</a:t>
            </a:r>
          </a:p>
        </p:txBody>
      </p:sp>
    </p:spTree>
    <p:extLst>
      <p:ext uri="{BB962C8B-B14F-4D97-AF65-F5344CB8AC3E}">
        <p14:creationId xmlns:p14="http://schemas.microsoft.com/office/powerpoint/2010/main" val="2383723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936"/>
            <a:ext cx="10515600" cy="1325563"/>
          </a:xfrm>
        </p:spPr>
        <p:txBody>
          <a:bodyPr/>
          <a:lstStyle/>
          <a:p>
            <a:r>
              <a:rPr lang="en-US" b="1"/>
              <a:t>Management</a:t>
            </a:r>
            <a:r>
              <a:rPr lang="en-US"/>
              <a:t> </a:t>
            </a:r>
            <a:endParaRPr lang="en-AU"/>
          </a:p>
        </p:txBody>
      </p:sp>
      <p:graphicFrame>
        <p:nvGraphicFramePr>
          <p:cNvPr id="4" name="Content Placeholder 3"/>
          <p:cNvGraphicFramePr>
            <a:graphicFrameLocks noGrp="1"/>
          </p:cNvGraphicFramePr>
          <p:nvPr>
            <p:ph idx="1"/>
          </p:nvPr>
        </p:nvGraphicFramePr>
        <p:xfrm>
          <a:off x="943356" y="1353691"/>
          <a:ext cx="10305288" cy="3566160"/>
        </p:xfrm>
        <a:graphic>
          <a:graphicData uri="http://schemas.openxmlformats.org/drawingml/2006/table">
            <a:tbl>
              <a:tblPr/>
              <a:tblGrid>
                <a:gridCol w="2944368">
                  <a:extLst>
                    <a:ext uri="{9D8B030D-6E8A-4147-A177-3AD203B41FA5}">
                      <a16:colId xmlns:a16="http://schemas.microsoft.com/office/drawing/2014/main" val="3951145198"/>
                    </a:ext>
                  </a:extLst>
                </a:gridCol>
                <a:gridCol w="3890772">
                  <a:extLst>
                    <a:ext uri="{9D8B030D-6E8A-4147-A177-3AD203B41FA5}">
                      <a16:colId xmlns:a16="http://schemas.microsoft.com/office/drawing/2014/main" val="2949753368"/>
                    </a:ext>
                  </a:extLst>
                </a:gridCol>
                <a:gridCol w="3470148">
                  <a:extLst>
                    <a:ext uri="{9D8B030D-6E8A-4147-A177-3AD203B41FA5}">
                      <a16:colId xmlns:a16="http://schemas.microsoft.com/office/drawing/2014/main" val="416812876"/>
                    </a:ext>
                  </a:extLst>
                </a:gridCol>
              </a:tblGrid>
              <a:tr h="0">
                <a:tc gridSpan="3">
                  <a:txBody>
                    <a:bodyPr/>
                    <a:lstStyle/>
                    <a:p>
                      <a:pPr algn="l" fontAlgn="t"/>
                      <a:r>
                        <a:rPr lang="en-AU" b="1">
                          <a:effectLst/>
                        </a:rPr>
                        <a:t>Principal treatment option</a:t>
                      </a:r>
                      <a:endParaRPr lang="en-AU">
                        <a:effectLst/>
                      </a:endParaRPr>
                    </a:p>
                  </a:txBody>
                  <a:tcPr>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108171461"/>
                  </a:ext>
                </a:extLst>
              </a:tr>
              <a:tr h="0">
                <a:tc>
                  <a:txBody>
                    <a:bodyPr/>
                    <a:lstStyle/>
                    <a:p>
                      <a:pPr algn="l" fontAlgn="t"/>
                      <a:r>
                        <a:rPr lang="en-AU" b="1">
                          <a:effectLst/>
                        </a:rPr>
                        <a:t>Situation</a:t>
                      </a:r>
                      <a:endParaRPr lang="en-AU">
                        <a:effectLst/>
                      </a:endParaRPr>
                    </a:p>
                  </a:txBody>
                  <a:tcPr>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tcPr>
                </a:tc>
                <a:tc>
                  <a:txBody>
                    <a:bodyPr/>
                    <a:lstStyle/>
                    <a:p>
                      <a:pPr algn="l" fontAlgn="t"/>
                      <a:r>
                        <a:rPr lang="en-AU" b="1">
                          <a:effectLst/>
                        </a:rPr>
                        <a:t>Recommended</a:t>
                      </a:r>
                      <a:endParaRPr lang="en-AU">
                        <a:effectLst/>
                      </a:endParaRPr>
                    </a:p>
                  </a:txBody>
                  <a:tcPr>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tcPr>
                </a:tc>
                <a:tc>
                  <a:txBody>
                    <a:bodyPr/>
                    <a:lstStyle/>
                    <a:p>
                      <a:pPr algn="l" fontAlgn="t"/>
                      <a:r>
                        <a:rPr lang="en-AU" b="1">
                          <a:effectLst/>
                        </a:rPr>
                        <a:t>Alternative</a:t>
                      </a:r>
                      <a:endParaRPr lang="en-AU">
                        <a:effectLst/>
                      </a:endParaRPr>
                    </a:p>
                  </a:txBody>
                  <a:tcPr>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tcPr>
                </a:tc>
                <a:extLst>
                  <a:ext uri="{0D108BD9-81ED-4DB2-BD59-A6C34878D82A}">
                    <a16:rowId xmlns:a16="http://schemas.microsoft.com/office/drawing/2014/main" val="2978820978"/>
                  </a:ext>
                </a:extLst>
              </a:tr>
              <a:tr h="0">
                <a:tc>
                  <a:txBody>
                    <a:bodyPr/>
                    <a:lstStyle/>
                    <a:p>
                      <a:pPr algn="l" fontAlgn="t"/>
                      <a:r>
                        <a:rPr lang="en-AU" b="1">
                          <a:effectLst/>
                        </a:rPr>
                        <a:t>Symptomatic bacterial vaginosis</a:t>
                      </a:r>
                    </a:p>
                    <a:p>
                      <a:pPr algn="l" fontAlgn="t"/>
                      <a:endParaRPr lang="en-US" b="1">
                        <a:effectLst/>
                      </a:endParaRPr>
                    </a:p>
                    <a:p>
                      <a:pPr algn="l" fontAlgn="t"/>
                      <a:endParaRPr lang="en-US" b="1">
                        <a:effectLst/>
                      </a:endParaRPr>
                    </a:p>
                    <a:p>
                      <a:pPr algn="l" fontAlgn="t"/>
                      <a:endParaRPr lang="en-US" b="1">
                        <a:effectLst/>
                      </a:endParaRPr>
                    </a:p>
                    <a:p>
                      <a:pPr algn="l" fontAlgn="t"/>
                      <a:r>
                        <a:rPr lang="en-US" b="0">
                          <a:effectLst/>
                        </a:rPr>
                        <a:t>NB</a:t>
                      </a:r>
                      <a:r>
                        <a:rPr lang="en-US" b="0" baseline="0">
                          <a:effectLst/>
                        </a:rPr>
                        <a:t> intravaginal preps may affect condom integrity </a:t>
                      </a:r>
                      <a:endParaRPr lang="en-AU" b="0">
                        <a:effectLst/>
                      </a:endParaRPr>
                    </a:p>
                  </a:txBody>
                  <a:tcPr>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tcPr>
                </a:tc>
                <a:tc>
                  <a:txBody>
                    <a:bodyPr/>
                    <a:lstStyle/>
                    <a:p>
                      <a:pPr algn="l" fontAlgn="t"/>
                      <a:r>
                        <a:rPr lang="en-AU">
                          <a:effectLst/>
                        </a:rPr>
                        <a:t>Metronidazole 400 mg PO, BD with food for 7 days.</a:t>
                      </a:r>
                    </a:p>
                    <a:p>
                      <a:pPr algn="l" fontAlgn="t"/>
                      <a:r>
                        <a:rPr lang="en-AU">
                          <a:effectLst/>
                        </a:rPr>
                        <a:t>OR</a:t>
                      </a:r>
                    </a:p>
                    <a:p>
                      <a:pPr algn="l" fontAlgn="t"/>
                      <a:r>
                        <a:rPr lang="en-AU">
                          <a:effectLst/>
                        </a:rPr>
                        <a:t>Metronidazole 0.75% gel 5 g, intravaginally nocte for 5 nights (not on PBS).</a:t>
                      </a:r>
                    </a:p>
                    <a:p>
                      <a:pPr algn="l" fontAlgn="t"/>
                      <a:r>
                        <a:rPr lang="en-AU">
                          <a:effectLst/>
                        </a:rPr>
                        <a:t>OR</a:t>
                      </a:r>
                    </a:p>
                    <a:p>
                      <a:pPr algn="l" fontAlgn="t"/>
                      <a:r>
                        <a:rPr lang="en-AU">
                          <a:effectLst/>
                        </a:rPr>
                        <a:t>Clindamycin 2% vaginal cream 5 g, one applicator intravaginally nocte for 7 days (not on PBS).</a:t>
                      </a:r>
                    </a:p>
                  </a:txBody>
                  <a:tcPr>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tcPr>
                </a:tc>
                <a:tc>
                  <a:txBody>
                    <a:bodyPr/>
                    <a:lstStyle/>
                    <a:p>
                      <a:pPr algn="l" fontAlgn="t"/>
                      <a:r>
                        <a:rPr lang="en-AU">
                          <a:effectLst/>
                        </a:rPr>
                        <a:t>Clindamycin 300 mg PO, BD for 7 days.</a:t>
                      </a:r>
                    </a:p>
                    <a:p>
                      <a:pPr algn="l" fontAlgn="t"/>
                      <a:r>
                        <a:rPr lang="en-AU">
                          <a:effectLst/>
                        </a:rPr>
                        <a:t>OR</a:t>
                      </a:r>
                    </a:p>
                    <a:p>
                      <a:pPr algn="l" fontAlgn="t"/>
                      <a:r>
                        <a:rPr lang="en-AU">
                          <a:effectLst/>
                        </a:rPr>
                        <a:t>Metronidazole 2 g PO, stat.</a:t>
                      </a:r>
                    </a:p>
                  </a:txBody>
                  <a:tcPr>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tcPr>
                </a:tc>
                <a:extLst>
                  <a:ext uri="{0D108BD9-81ED-4DB2-BD59-A6C34878D82A}">
                    <a16:rowId xmlns:a16="http://schemas.microsoft.com/office/drawing/2014/main" val="2228659797"/>
                  </a:ext>
                </a:extLst>
              </a:tr>
            </a:tbl>
          </a:graphicData>
        </a:graphic>
      </p:graphicFrame>
      <p:sp>
        <p:nvSpPr>
          <p:cNvPr id="5" name="Rectangle 4"/>
          <p:cNvSpPr/>
          <p:nvPr/>
        </p:nvSpPr>
        <p:spPr>
          <a:xfrm>
            <a:off x="929643" y="4940551"/>
            <a:ext cx="10410444"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00000"/>
                </a:solidFill>
                <a:effectLst/>
                <a:uLnTx/>
                <a:uFillTx/>
                <a:latin typeface="Poppins"/>
                <a:ea typeface="+mn-ea"/>
                <a:cs typeface="+mn-cs"/>
              </a:rPr>
              <a:t>Treatment advice</a:t>
            </a:r>
            <a:endParaRPr kumimoji="0" lang="en-AU" sz="1600" b="0" i="0" u="none" strike="noStrike" kern="1200" cap="none" spc="0" normalizeH="0" baseline="0" noProof="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000000"/>
                </a:solidFill>
                <a:effectLst/>
                <a:uLnTx/>
                <a:uFillTx/>
                <a:latin typeface="Poppins"/>
                <a:ea typeface="+mn-ea"/>
                <a:cs typeface="+mn-cs"/>
              </a:rPr>
              <a:t> Treatment is aimed at alleviating symptoms or offered to asymptomatic people requesting treatment.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000000"/>
                </a:solidFill>
                <a:effectLst/>
                <a:uLnTx/>
                <a:uFillTx/>
                <a:latin typeface="Poppins"/>
                <a:ea typeface="+mn-ea"/>
                <a:cs typeface="+mn-cs"/>
              </a:rPr>
              <a:t> Stat. dose and short-duration regimens are associated with higher rates of recurrence.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000000"/>
                </a:solidFill>
                <a:effectLst/>
                <a:uLnTx/>
                <a:uFillTx/>
                <a:latin typeface="Poppins"/>
                <a:ea typeface="+mn-ea"/>
                <a:cs typeface="+mn-cs"/>
              </a:rPr>
              <a:t> Patients should refrain from vaginal penetrative sexual practices or use condoms consistently during treatment.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000000"/>
                </a:solidFill>
                <a:effectLst/>
                <a:uLnTx/>
                <a:uFillTx/>
                <a:latin typeface="Poppins"/>
                <a:ea typeface="+mn-ea"/>
                <a:cs typeface="+mn-cs"/>
              </a:rPr>
              <a:t> Douching and intravaginal cleaning practices should be avoided</a:t>
            </a:r>
          </a:p>
        </p:txBody>
      </p:sp>
      <p:pic>
        <p:nvPicPr>
          <p:cNvPr id="7" name="Picture 6"/>
          <p:cNvPicPr>
            <a:picLocks noChangeAspect="1"/>
          </p:cNvPicPr>
          <p:nvPr/>
        </p:nvPicPr>
        <p:blipFill>
          <a:blip r:embed="rId2"/>
          <a:stretch>
            <a:fillRect/>
          </a:stretch>
        </p:blipFill>
        <p:spPr>
          <a:xfrm>
            <a:off x="8883931" y="198026"/>
            <a:ext cx="2117990" cy="1011381"/>
          </a:xfrm>
          <a:prstGeom prst="rect">
            <a:avLst/>
          </a:prstGeom>
        </p:spPr>
      </p:pic>
    </p:spTree>
    <p:extLst>
      <p:ext uri="{BB962C8B-B14F-4D97-AF65-F5344CB8AC3E}">
        <p14:creationId xmlns:p14="http://schemas.microsoft.com/office/powerpoint/2010/main" val="273292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Treatment considerations</a:t>
            </a:r>
            <a:endParaRPr lang="en-AU" b="1"/>
          </a:p>
        </p:txBody>
      </p:sp>
      <p:sp>
        <p:nvSpPr>
          <p:cNvPr id="3" name="Content Placeholder 2"/>
          <p:cNvSpPr>
            <a:spLocks noGrp="1"/>
          </p:cNvSpPr>
          <p:nvPr>
            <p:ph idx="1"/>
          </p:nvPr>
        </p:nvSpPr>
        <p:spPr>
          <a:xfrm>
            <a:off x="838200" y="1995442"/>
            <a:ext cx="10515600" cy="4351338"/>
          </a:xfrm>
        </p:spPr>
        <p:txBody>
          <a:bodyPr>
            <a:normAutofit fontScale="92500" lnSpcReduction="10000"/>
          </a:bodyPr>
          <a:lstStyle/>
          <a:p>
            <a:r>
              <a:rPr lang="en-AU" b="0" i="0">
                <a:solidFill>
                  <a:srgbClr val="000000"/>
                </a:solidFill>
                <a:effectLst/>
              </a:rPr>
              <a:t>BV diagnosed or suspected at the time of IUD insertion should be treated with no need to delay the procedure; for surgical abortion antibiotic prophylaxis refer to Therapeutic Guidelines (</a:t>
            </a:r>
            <a:r>
              <a:rPr lang="en-AU" b="0" i="0" err="1">
                <a:solidFill>
                  <a:srgbClr val="000000"/>
                </a:solidFill>
                <a:effectLst/>
              </a:rPr>
              <a:t>eTG</a:t>
            </a:r>
            <a:r>
              <a:rPr lang="en-AU" b="0" i="0">
                <a:solidFill>
                  <a:srgbClr val="000000"/>
                </a:solidFill>
                <a:effectLst/>
              </a:rPr>
              <a:t> ) and local guidelines.</a:t>
            </a:r>
          </a:p>
          <a:p>
            <a:r>
              <a:rPr lang="en-AU" b="0" i="0">
                <a:solidFill>
                  <a:srgbClr val="000000"/>
                </a:solidFill>
                <a:effectLst/>
              </a:rPr>
              <a:t>Copper IUDs have been associated with increased risk of BV acquisition and recurrence. If the patient experiences recurrent bacterial vaginosis with a copper IUD consider switching to an alternative method.</a:t>
            </a:r>
          </a:p>
          <a:p>
            <a:r>
              <a:rPr lang="en-AU" b="0" i="0">
                <a:solidFill>
                  <a:srgbClr val="000000"/>
                </a:solidFill>
                <a:effectLst/>
              </a:rPr>
              <a:t>&gt; 50% of people experience post-treatment recurrence within 3-12 months.</a:t>
            </a:r>
          </a:p>
          <a:p>
            <a:r>
              <a:rPr lang="en-AU" b="0" i="0">
                <a:solidFill>
                  <a:srgbClr val="000000"/>
                </a:solidFill>
                <a:effectLst/>
              </a:rPr>
              <a:t>There is currently insufficient evidence to recommend the use of intravaginal lactic acid or vaginal probiotics.</a:t>
            </a:r>
          </a:p>
          <a:p>
            <a:r>
              <a:rPr lang="en-AU" b="0" i="0">
                <a:solidFill>
                  <a:srgbClr val="000000"/>
                </a:solidFill>
                <a:effectLst/>
              </a:rPr>
              <a:t>Treatment is not currently recommended in partners but trials are ongoing</a:t>
            </a:r>
            <a:r>
              <a:rPr lang="en-AU" b="0" i="0">
                <a:solidFill>
                  <a:srgbClr val="000000"/>
                </a:solidFill>
                <a:effectLst/>
                <a:latin typeface="Poppins"/>
              </a:rPr>
              <a:t>.</a:t>
            </a:r>
          </a:p>
          <a:p>
            <a:endParaRPr lang="en-AU"/>
          </a:p>
        </p:txBody>
      </p:sp>
      <p:pic>
        <p:nvPicPr>
          <p:cNvPr id="4" name="Picture 3"/>
          <p:cNvPicPr>
            <a:picLocks noChangeAspect="1"/>
          </p:cNvPicPr>
          <p:nvPr/>
        </p:nvPicPr>
        <p:blipFill>
          <a:blip r:embed="rId2"/>
          <a:stretch>
            <a:fillRect/>
          </a:stretch>
        </p:blipFill>
        <p:spPr>
          <a:xfrm>
            <a:off x="8769928" y="468627"/>
            <a:ext cx="2342433" cy="1118557"/>
          </a:xfrm>
          <a:prstGeom prst="rect">
            <a:avLst/>
          </a:prstGeom>
        </p:spPr>
      </p:pic>
    </p:spTree>
    <p:extLst>
      <p:ext uri="{BB962C8B-B14F-4D97-AF65-F5344CB8AC3E}">
        <p14:creationId xmlns:p14="http://schemas.microsoft.com/office/powerpoint/2010/main" val="1074157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Special situations</a:t>
            </a:r>
            <a:endParaRPr lang="en-AU" b="1"/>
          </a:p>
        </p:txBody>
      </p:sp>
      <p:graphicFrame>
        <p:nvGraphicFramePr>
          <p:cNvPr id="4" name="Content Placeholder 3"/>
          <p:cNvGraphicFramePr>
            <a:graphicFrameLocks noGrp="1"/>
          </p:cNvGraphicFramePr>
          <p:nvPr>
            <p:ph idx="1"/>
          </p:nvPr>
        </p:nvGraphicFramePr>
        <p:xfrm>
          <a:off x="838200" y="1912677"/>
          <a:ext cx="10515600" cy="4527311"/>
        </p:xfrm>
        <a:graphic>
          <a:graphicData uri="http://schemas.openxmlformats.org/drawingml/2006/table">
            <a:tbl>
              <a:tblPr/>
              <a:tblGrid>
                <a:gridCol w="2761673">
                  <a:extLst>
                    <a:ext uri="{9D8B030D-6E8A-4147-A177-3AD203B41FA5}">
                      <a16:colId xmlns:a16="http://schemas.microsoft.com/office/drawing/2014/main" val="711312543"/>
                    </a:ext>
                  </a:extLst>
                </a:gridCol>
                <a:gridCol w="7753927">
                  <a:extLst>
                    <a:ext uri="{9D8B030D-6E8A-4147-A177-3AD203B41FA5}">
                      <a16:colId xmlns:a16="http://schemas.microsoft.com/office/drawing/2014/main" val="942321533"/>
                    </a:ext>
                  </a:extLst>
                </a:gridCol>
              </a:tblGrid>
              <a:tr h="411574">
                <a:tc>
                  <a:txBody>
                    <a:bodyPr/>
                    <a:lstStyle/>
                    <a:p>
                      <a:pPr algn="l" fontAlgn="t"/>
                      <a:r>
                        <a:rPr lang="en-AU" sz="1700" b="1">
                          <a:effectLst/>
                        </a:rPr>
                        <a:t>Situation</a:t>
                      </a:r>
                      <a:endParaRPr lang="en-AU" sz="1700">
                        <a:effectLst/>
                      </a:endParaRP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FFFFFF"/>
                    </a:solidFill>
                  </a:tcPr>
                </a:tc>
                <a:tc>
                  <a:txBody>
                    <a:bodyPr/>
                    <a:lstStyle/>
                    <a:p>
                      <a:pPr algn="l" fontAlgn="t"/>
                      <a:r>
                        <a:rPr lang="en-AU" sz="1700" b="1">
                          <a:effectLst/>
                        </a:rPr>
                        <a:t>Recommended</a:t>
                      </a:r>
                      <a:endParaRPr lang="en-AU" sz="1700">
                        <a:effectLst/>
                      </a:endParaRP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FFFFFF"/>
                    </a:solidFill>
                  </a:tcPr>
                </a:tc>
                <a:extLst>
                  <a:ext uri="{0D108BD9-81ED-4DB2-BD59-A6C34878D82A}">
                    <a16:rowId xmlns:a16="http://schemas.microsoft.com/office/drawing/2014/main" val="3249854380"/>
                  </a:ext>
                </a:extLst>
              </a:tr>
              <a:tr h="720254">
                <a:tc>
                  <a:txBody>
                    <a:bodyPr/>
                    <a:lstStyle/>
                    <a:p>
                      <a:pPr algn="l" fontAlgn="t"/>
                      <a:r>
                        <a:rPr lang="en-AU" sz="1700" b="1">
                          <a:effectLst/>
                        </a:rPr>
                        <a:t>Breastfeeding</a:t>
                      </a:r>
                      <a:endParaRPr lang="en-AU" sz="1700">
                        <a:effectLst/>
                      </a:endParaRP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FFFFFF"/>
                    </a:solidFill>
                  </a:tcPr>
                </a:tc>
                <a:tc>
                  <a:txBody>
                    <a:bodyPr/>
                    <a:lstStyle/>
                    <a:p>
                      <a:pPr algn="l" fontAlgn="t"/>
                      <a:r>
                        <a:rPr lang="en-AU" sz="1700">
                          <a:effectLst/>
                        </a:rPr>
                        <a:t>Consider intravaginal treatment. Metronidazole may affect taste of breast milk; avoid high doses in breastfeeding.</a:t>
                      </a: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FFFFFF"/>
                    </a:solidFill>
                  </a:tcPr>
                </a:tc>
                <a:extLst>
                  <a:ext uri="{0D108BD9-81ED-4DB2-BD59-A6C34878D82A}">
                    <a16:rowId xmlns:a16="http://schemas.microsoft.com/office/drawing/2014/main" val="1249256176"/>
                  </a:ext>
                </a:extLst>
              </a:tr>
              <a:tr h="1028935">
                <a:tc>
                  <a:txBody>
                    <a:bodyPr/>
                    <a:lstStyle/>
                    <a:p>
                      <a:pPr algn="l" fontAlgn="t"/>
                      <a:r>
                        <a:rPr lang="en-AU" sz="1700" b="1" u="none" strike="noStrike">
                          <a:solidFill>
                            <a:schemeClr val="tx1"/>
                          </a:solidFill>
                          <a:effectLst/>
                        </a:rPr>
                        <a:t>Pregnancy</a:t>
                      </a:r>
                      <a:endParaRPr lang="en-AU" sz="1700">
                        <a:solidFill>
                          <a:schemeClr val="tx1"/>
                        </a:solidFill>
                        <a:effectLst/>
                      </a:endParaRP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FFFFFF"/>
                    </a:solidFill>
                  </a:tcPr>
                </a:tc>
                <a:tc>
                  <a:txBody>
                    <a:bodyPr/>
                    <a:lstStyle/>
                    <a:p>
                      <a:pPr algn="l" fontAlgn="t"/>
                      <a:r>
                        <a:rPr lang="en-AU" sz="1700">
                          <a:effectLst/>
                        </a:rPr>
                        <a:t>Standard treatment is recommended if symptomatic.</a:t>
                      </a:r>
                    </a:p>
                    <a:p>
                      <a:pPr algn="l" fontAlgn="t"/>
                      <a:r>
                        <a:rPr lang="en-AU" sz="1700">
                          <a:effectLst/>
                        </a:rPr>
                        <a:t>There is no clinical benefit of treatment for asymptomatic patients in low-risk pregnancies.</a:t>
                      </a: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FFFFFF"/>
                    </a:solidFill>
                  </a:tcPr>
                </a:tc>
                <a:extLst>
                  <a:ext uri="{0D108BD9-81ED-4DB2-BD59-A6C34878D82A}">
                    <a16:rowId xmlns:a16="http://schemas.microsoft.com/office/drawing/2014/main" val="3680995604"/>
                  </a:ext>
                </a:extLst>
              </a:tr>
              <a:tr h="1646294">
                <a:tc>
                  <a:txBody>
                    <a:bodyPr/>
                    <a:lstStyle/>
                    <a:p>
                      <a:pPr algn="l" fontAlgn="t"/>
                      <a:r>
                        <a:rPr lang="en-AU" sz="1700" b="1">
                          <a:effectLst/>
                        </a:rPr>
                        <a:t>Recurrent infection</a:t>
                      </a:r>
                      <a:endParaRPr lang="en-AU" sz="1700">
                        <a:effectLst/>
                      </a:endParaRP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FFFFFF"/>
                    </a:solidFill>
                  </a:tcPr>
                </a:tc>
                <a:tc>
                  <a:txBody>
                    <a:bodyPr/>
                    <a:lstStyle/>
                    <a:p>
                      <a:pPr algn="l" fontAlgn="t"/>
                      <a:r>
                        <a:rPr lang="en-AU" sz="1700">
                          <a:effectLst/>
                        </a:rPr>
                        <a:t>Intravaginal metronidazole 0.75% gel 5 g twice per week for 4 months reduces recurrence during treatment, although this benefit does not persist when discontinued. Intravaginal boric acid regimens (via compounding pharmacy) have also been used but have not shown sustained benefit on discontinuation. Seek specialist advice if required.</a:t>
                      </a: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FFFFFF"/>
                    </a:solidFill>
                  </a:tcPr>
                </a:tc>
                <a:extLst>
                  <a:ext uri="{0D108BD9-81ED-4DB2-BD59-A6C34878D82A}">
                    <a16:rowId xmlns:a16="http://schemas.microsoft.com/office/drawing/2014/main" val="851709343"/>
                  </a:ext>
                </a:extLst>
              </a:tr>
              <a:tr h="720254">
                <a:tc>
                  <a:txBody>
                    <a:bodyPr/>
                    <a:lstStyle/>
                    <a:p>
                      <a:pPr algn="l" fontAlgn="t"/>
                      <a:r>
                        <a:rPr lang="en-AU" sz="1700" b="1">
                          <a:effectLst/>
                        </a:rPr>
                        <a:t>Allergy to principal treatment choice</a:t>
                      </a:r>
                      <a:endParaRPr lang="en-AU" sz="1700">
                        <a:effectLst/>
                      </a:endParaRP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FFFFFF"/>
                    </a:solidFill>
                  </a:tcPr>
                </a:tc>
                <a:tc>
                  <a:txBody>
                    <a:bodyPr/>
                    <a:lstStyle/>
                    <a:p>
                      <a:pPr algn="l" fontAlgn="t"/>
                      <a:r>
                        <a:rPr lang="en-AU" sz="1700">
                          <a:effectLst/>
                        </a:rPr>
                        <a:t>If allergic to </a:t>
                      </a:r>
                      <a:r>
                        <a:rPr lang="en-AU" sz="1700" err="1">
                          <a:effectLst/>
                        </a:rPr>
                        <a:t>nitroimidazoles</a:t>
                      </a:r>
                      <a:r>
                        <a:rPr lang="en-AU" sz="1700">
                          <a:effectLst/>
                        </a:rPr>
                        <a:t>, use clindamycin.</a:t>
                      </a:r>
                    </a:p>
                  </a:txBody>
                  <a:tcPr marL="87026" marR="87026" marT="43513" marB="43513">
                    <a:lnL w="12700" cap="flat" cmpd="sng" algn="ctr">
                      <a:solidFill>
                        <a:srgbClr val="A1A1A1"/>
                      </a:solidFill>
                      <a:prstDash val="solid"/>
                      <a:round/>
                      <a:headEnd type="none" w="med" len="med"/>
                      <a:tailEnd type="none" w="med" len="med"/>
                    </a:lnL>
                    <a:lnR w="12700" cap="flat" cmpd="sng" algn="ctr">
                      <a:solidFill>
                        <a:srgbClr val="A1A1A1"/>
                      </a:solidFill>
                      <a:prstDash val="solid"/>
                      <a:round/>
                      <a:headEnd type="none" w="med" len="med"/>
                      <a:tailEnd type="none" w="med" len="med"/>
                    </a:lnR>
                    <a:lnT w="12700" cap="flat" cmpd="sng" algn="ctr">
                      <a:solidFill>
                        <a:srgbClr val="A1A1A1"/>
                      </a:solidFill>
                      <a:prstDash val="solid"/>
                      <a:round/>
                      <a:headEnd type="none" w="med" len="med"/>
                      <a:tailEnd type="none" w="med" len="med"/>
                    </a:lnT>
                    <a:lnB w="12700" cap="flat" cmpd="sng" algn="ctr">
                      <a:solidFill>
                        <a:srgbClr val="A1A1A1"/>
                      </a:solidFill>
                      <a:prstDash val="solid"/>
                      <a:round/>
                      <a:headEnd type="none" w="med" len="med"/>
                      <a:tailEnd type="none" w="med" len="med"/>
                    </a:lnB>
                    <a:solidFill>
                      <a:srgbClr val="FFFFFF"/>
                    </a:solidFill>
                  </a:tcPr>
                </a:tc>
                <a:extLst>
                  <a:ext uri="{0D108BD9-81ED-4DB2-BD59-A6C34878D82A}">
                    <a16:rowId xmlns:a16="http://schemas.microsoft.com/office/drawing/2014/main" val="356044992"/>
                  </a:ext>
                </a:extLst>
              </a:tr>
            </a:tbl>
          </a:graphicData>
        </a:graphic>
      </p:graphicFrame>
      <p:pic>
        <p:nvPicPr>
          <p:cNvPr id="5" name="Picture 4"/>
          <p:cNvPicPr>
            <a:picLocks noChangeAspect="1"/>
          </p:cNvPicPr>
          <p:nvPr/>
        </p:nvPicPr>
        <p:blipFill>
          <a:blip r:embed="rId2"/>
          <a:stretch>
            <a:fillRect/>
          </a:stretch>
        </p:blipFill>
        <p:spPr>
          <a:xfrm>
            <a:off x="8769928" y="468627"/>
            <a:ext cx="2342433" cy="1118557"/>
          </a:xfrm>
          <a:prstGeom prst="rect">
            <a:avLst/>
          </a:prstGeom>
        </p:spPr>
      </p:pic>
    </p:spTree>
    <p:extLst>
      <p:ext uri="{BB962C8B-B14F-4D97-AF65-F5344CB8AC3E}">
        <p14:creationId xmlns:p14="http://schemas.microsoft.com/office/powerpoint/2010/main" val="896180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Contact tracing</a:t>
            </a:r>
            <a:endParaRPr lang="en-AU" b="1"/>
          </a:p>
        </p:txBody>
      </p:sp>
      <p:sp>
        <p:nvSpPr>
          <p:cNvPr id="3" name="Content Placeholder 2"/>
          <p:cNvSpPr>
            <a:spLocks noGrp="1"/>
          </p:cNvSpPr>
          <p:nvPr>
            <p:ph idx="1"/>
          </p:nvPr>
        </p:nvSpPr>
        <p:spPr/>
        <p:txBody>
          <a:bodyPr/>
          <a:lstStyle/>
          <a:p>
            <a:r>
              <a:rPr lang="en-AU"/>
              <a:t>Contact tracing is not indicated</a:t>
            </a:r>
          </a:p>
          <a:p>
            <a:r>
              <a:rPr lang="en-AU"/>
              <a:t>There are insufficient data to recommend treatment of partners with a penis</a:t>
            </a:r>
          </a:p>
          <a:p>
            <a:r>
              <a:rPr lang="en-AU"/>
              <a:t>Assessment of partner(s) with a vagina is recommended as concordance is high (see women who have sex with women).</a:t>
            </a:r>
          </a:p>
          <a:p>
            <a:pPr marL="0" indent="0">
              <a:buNone/>
            </a:pPr>
            <a:endParaRPr lang="en-AU"/>
          </a:p>
        </p:txBody>
      </p:sp>
      <p:pic>
        <p:nvPicPr>
          <p:cNvPr id="4" name="Picture 3"/>
          <p:cNvPicPr>
            <a:picLocks noChangeAspect="1"/>
          </p:cNvPicPr>
          <p:nvPr/>
        </p:nvPicPr>
        <p:blipFill>
          <a:blip r:embed="rId2"/>
          <a:stretch>
            <a:fillRect/>
          </a:stretch>
        </p:blipFill>
        <p:spPr>
          <a:xfrm>
            <a:off x="8769928" y="468627"/>
            <a:ext cx="2342433" cy="1118557"/>
          </a:xfrm>
          <a:prstGeom prst="rect">
            <a:avLst/>
          </a:prstGeom>
        </p:spPr>
      </p:pic>
    </p:spTree>
    <p:extLst>
      <p:ext uri="{BB962C8B-B14F-4D97-AF65-F5344CB8AC3E}">
        <p14:creationId xmlns:p14="http://schemas.microsoft.com/office/powerpoint/2010/main" val="840823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 </a:t>
            </a:r>
            <a:endParaRPr lang="en-AU"/>
          </a:p>
        </p:txBody>
      </p:sp>
      <p:sp>
        <p:nvSpPr>
          <p:cNvPr id="3" name="Content Placeholder 2"/>
          <p:cNvSpPr>
            <a:spLocks noGrp="1"/>
          </p:cNvSpPr>
          <p:nvPr>
            <p:ph idx="1"/>
          </p:nvPr>
        </p:nvSpPr>
        <p:spPr>
          <a:xfrm>
            <a:off x="838200" y="1825625"/>
            <a:ext cx="10515600" cy="4780448"/>
          </a:xfrm>
        </p:spPr>
        <p:txBody>
          <a:bodyPr>
            <a:normAutofit fontScale="70000" lnSpcReduction="20000"/>
          </a:bodyPr>
          <a:lstStyle/>
          <a:p>
            <a:r>
              <a:rPr lang="en-US"/>
              <a:t>Australasian STI management guidelines </a:t>
            </a:r>
            <a:r>
              <a:rPr lang="en-US">
                <a:hlinkClick r:id="rId2"/>
              </a:rPr>
              <a:t>https://sti.guidelines.org.au/</a:t>
            </a:r>
            <a:endParaRPr lang="en-US"/>
          </a:p>
          <a:p>
            <a:r>
              <a:rPr lang="en-AU"/>
              <a:t>MSHC: history and examination, treatment guidelines partner notification, patient fact sheets, education modules  + much more  </a:t>
            </a:r>
            <a:r>
              <a:rPr lang="en-AU">
                <a:hlinkClick r:id="rId3"/>
              </a:rPr>
              <a:t>https://www.mshc.org.au/</a:t>
            </a:r>
            <a:endParaRPr lang="en-AU"/>
          </a:p>
          <a:p>
            <a:r>
              <a:rPr lang="en-AU"/>
              <a:t>Australasian contact tracing guidelines 2022 </a:t>
            </a:r>
            <a:r>
              <a:rPr lang="en-AU">
                <a:hlinkClick r:id="rId4"/>
              </a:rPr>
              <a:t>https://contacttracing.ashm.org.au/</a:t>
            </a:r>
            <a:endParaRPr lang="en-AU"/>
          </a:p>
          <a:p>
            <a:r>
              <a:rPr lang="en-US"/>
              <a:t>Let Them Know   </a:t>
            </a:r>
            <a:r>
              <a:rPr lang="en-US">
                <a:hlinkClick r:id="rId5"/>
              </a:rPr>
              <a:t>https://letthemknow.org.au/</a:t>
            </a:r>
            <a:r>
              <a:rPr lang="en-US"/>
              <a:t> </a:t>
            </a:r>
            <a:endParaRPr lang="en-AU"/>
          </a:p>
          <a:p>
            <a:r>
              <a:rPr lang="en-US"/>
              <a:t>ASHM decision making tools for </a:t>
            </a:r>
            <a:r>
              <a:rPr lang="en-US" err="1"/>
              <a:t>PrEP</a:t>
            </a:r>
            <a:r>
              <a:rPr lang="en-US"/>
              <a:t>, Syphilis, HCV, HBV, </a:t>
            </a:r>
            <a:r>
              <a:rPr lang="en-US" err="1"/>
              <a:t>Mpox</a:t>
            </a:r>
            <a:r>
              <a:rPr lang="en-US"/>
              <a:t>, HIV,  </a:t>
            </a:r>
            <a:r>
              <a:rPr lang="en-US" err="1"/>
              <a:t>etc</a:t>
            </a:r>
            <a:r>
              <a:rPr lang="en-US"/>
              <a:t> </a:t>
            </a:r>
            <a:r>
              <a:rPr lang="en-US">
                <a:hlinkClick r:id="rId6"/>
              </a:rPr>
              <a:t>https://ashm.org.au/resources/</a:t>
            </a:r>
            <a:endParaRPr lang="en-US"/>
          </a:p>
          <a:p>
            <a:r>
              <a:rPr lang="en-US"/>
              <a:t>ASHM </a:t>
            </a:r>
            <a:r>
              <a:rPr lang="en-US" err="1"/>
              <a:t>PrEP</a:t>
            </a:r>
            <a:r>
              <a:rPr lang="en-US"/>
              <a:t> guidelines </a:t>
            </a:r>
            <a:r>
              <a:rPr lang="en-US">
                <a:hlinkClick r:id="rId7"/>
              </a:rPr>
              <a:t>https://www.ashm.org.au/resources/the-ashm-national-prep-guidelines/</a:t>
            </a:r>
            <a:endParaRPr lang="en-US"/>
          </a:p>
          <a:p>
            <a:r>
              <a:rPr lang="en-US"/>
              <a:t>ASHM Post Exposure Prophylaxis for HIV – Australian National Guidelines </a:t>
            </a:r>
            <a:r>
              <a:rPr lang="en-US">
                <a:hlinkClick r:id="rId8"/>
              </a:rPr>
              <a:t>https://www.ashm.org.au/resources/post-exposure-prophylaxis-for-hiv-australian-national-guidelines/</a:t>
            </a:r>
            <a:endParaRPr lang="en-US"/>
          </a:p>
          <a:p>
            <a:r>
              <a:rPr lang="en-US"/>
              <a:t>ASHM HIV guidelines </a:t>
            </a:r>
            <a:r>
              <a:rPr lang="en-US">
                <a:hlinkClick r:id="rId9"/>
              </a:rPr>
              <a:t>https://www.ashm.org.au/resources/antiretroviral-guidelines/</a:t>
            </a:r>
            <a:endParaRPr lang="en-US"/>
          </a:p>
          <a:p>
            <a:r>
              <a:rPr lang="en-AU" sz="2900">
                <a:solidFill>
                  <a:prstClr val="black"/>
                </a:solidFill>
              </a:rPr>
              <a:t>Centre for Excellence in Rural Sexual Health (CERSH)  12 modules, free, online, </a:t>
            </a:r>
            <a:r>
              <a:rPr lang="en-AU" sz="2900">
                <a:solidFill>
                  <a:prstClr val="black"/>
                </a:solidFill>
                <a:hlinkClick r:id="rId10"/>
              </a:rPr>
              <a:t>Online Learning Modules (unimelb.edu.au)</a:t>
            </a:r>
            <a:r>
              <a:rPr lang="en-AU" sz="2900">
                <a:solidFill>
                  <a:prstClr val="white"/>
                </a:solidFill>
              </a:rPr>
              <a:t> </a:t>
            </a:r>
            <a:r>
              <a:rPr lang="en-AU" sz="2900">
                <a:solidFill>
                  <a:prstClr val="black"/>
                </a:solidFill>
              </a:rPr>
              <a:t> (RACGP and ACRRM accredited, CPD points)</a:t>
            </a:r>
          </a:p>
          <a:p>
            <a:r>
              <a:rPr lang="en-US" sz="2900">
                <a:solidFill>
                  <a:prstClr val="black"/>
                </a:solidFill>
              </a:rPr>
              <a:t>Rainbow ready roadmap </a:t>
            </a:r>
            <a:r>
              <a:rPr lang="en-US" sz="2900">
                <a:solidFill>
                  <a:prstClr val="black"/>
                </a:solidFill>
                <a:hlinkClick r:id="rId11"/>
              </a:rPr>
              <a:t>https://www.vic.gov.au/rainbow-ready-roadmap</a:t>
            </a:r>
            <a:endParaRPr lang="en-US"/>
          </a:p>
          <a:p>
            <a:pPr marL="0" indent="0">
              <a:buNone/>
            </a:pPr>
            <a:endParaRPr lang="en-US"/>
          </a:p>
        </p:txBody>
      </p:sp>
      <p:pic>
        <p:nvPicPr>
          <p:cNvPr id="4" name="Picture 4" descr="STI Guidelines Logo"/>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9034549" y="1027906"/>
            <a:ext cx="1987008" cy="947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Barwon Healt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21557" y="5586898"/>
            <a:ext cx="9144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330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A1D20-D89F-D140-FBC6-F6B5E530AD2F}"/>
              </a:ext>
            </a:extLst>
          </p:cNvPr>
          <p:cNvSpPr>
            <a:spLocks noGrp="1"/>
          </p:cNvSpPr>
          <p:nvPr>
            <p:ph type="title"/>
          </p:nvPr>
        </p:nvSpPr>
        <p:spPr>
          <a:xfrm>
            <a:off x="720000" y="540000"/>
            <a:ext cx="10672200" cy="515901"/>
          </a:xfrm>
        </p:spPr>
        <p:txBody>
          <a:bodyPr wrap="square" anchor="t">
            <a:normAutofit/>
          </a:bodyPr>
          <a:lstStyle/>
          <a:p>
            <a:r>
              <a:rPr lang="en-US"/>
              <a:t>Case Presentation: 34 YO Female with postcoital bleeding</a:t>
            </a:r>
          </a:p>
        </p:txBody>
      </p:sp>
      <p:sp>
        <p:nvSpPr>
          <p:cNvPr id="3" name="Content Placeholder 2">
            <a:extLst>
              <a:ext uri="{FF2B5EF4-FFF2-40B4-BE49-F238E27FC236}">
                <a16:creationId xmlns:a16="http://schemas.microsoft.com/office/drawing/2014/main" id="{C5B6D99E-5A35-126E-E554-AE641F49884B}"/>
              </a:ext>
            </a:extLst>
          </p:cNvPr>
          <p:cNvSpPr>
            <a:spLocks noGrp="1"/>
          </p:cNvSpPr>
          <p:nvPr>
            <p:ph idx="13"/>
          </p:nvPr>
        </p:nvSpPr>
        <p:spPr>
          <a:xfrm>
            <a:off x="719999" y="1440000"/>
            <a:ext cx="6124683" cy="4500000"/>
          </a:xfrm>
        </p:spPr>
        <p:txBody>
          <a:bodyPr>
            <a:normAutofit fontScale="85000" lnSpcReduction="20000"/>
          </a:bodyPr>
          <a:lstStyle/>
          <a:p>
            <a:r>
              <a:rPr lang="en-US" sz="2200" b="1"/>
              <a:t>Situation: </a:t>
            </a:r>
            <a:r>
              <a:rPr lang="en-AU" sz="1400" b="0" i="0">
                <a:solidFill>
                  <a:srgbClr val="616161"/>
                </a:solidFill>
                <a:effectLst/>
                <a:latin typeface="Raleway" panose="020B0503030101060003" pitchFamily="34" charset="0"/>
              </a:rPr>
              <a:t>34 YO F with postcoital bleeding for 1 month. </a:t>
            </a:r>
          </a:p>
          <a:p>
            <a:pPr lvl="1"/>
            <a:r>
              <a:rPr lang="en-AU" sz="1200" b="0" i="0">
                <a:solidFill>
                  <a:srgbClr val="616161"/>
                </a:solidFill>
                <a:effectLst/>
                <a:latin typeface="Raleway" panose="020B0503030101060003" pitchFamily="34" charset="0"/>
              </a:rPr>
              <a:t>New male sexual partner 12/12</a:t>
            </a:r>
          </a:p>
          <a:p>
            <a:pPr lvl="1"/>
            <a:r>
              <a:rPr lang="en-AU" sz="1200" b="0" i="0">
                <a:solidFill>
                  <a:srgbClr val="616161"/>
                </a:solidFill>
                <a:effectLst/>
                <a:latin typeface="Raleway" panose="020B0503030101060003" pitchFamily="34" charset="0"/>
              </a:rPr>
              <a:t>Implanon 24/12.</a:t>
            </a:r>
          </a:p>
          <a:p>
            <a:pPr lvl="1"/>
            <a:r>
              <a:rPr lang="en-AU" sz="1200" b="0" i="0">
                <a:solidFill>
                  <a:srgbClr val="616161"/>
                </a:solidFill>
                <a:effectLst/>
                <a:latin typeface="Raleway" panose="020B0503030101060003" pitchFamily="34" charset="0"/>
              </a:rPr>
              <a:t>No vaginal discharge, intermenstrual bleeding, pelvic discomfort or urinary complaints. </a:t>
            </a:r>
          </a:p>
          <a:p>
            <a:pPr lvl="1"/>
            <a:r>
              <a:rPr lang="en-AU" sz="1200" b="0" i="0">
                <a:solidFill>
                  <a:srgbClr val="616161"/>
                </a:solidFill>
                <a:effectLst/>
                <a:latin typeface="Raleway" panose="020B0503030101060003" pitchFamily="34" charset="0"/>
              </a:rPr>
              <a:t>UTD with CST (NAD). </a:t>
            </a:r>
          </a:p>
          <a:p>
            <a:pPr lvl="1"/>
            <a:r>
              <a:rPr lang="en-AU" sz="1200" b="0" i="0">
                <a:solidFill>
                  <a:srgbClr val="616161"/>
                </a:solidFill>
                <a:effectLst/>
                <a:latin typeface="Raleway" panose="020B0503030101060003" pitchFamily="34" charset="0"/>
              </a:rPr>
              <a:t>Recently started anal sex as worried about getting PCB.</a:t>
            </a:r>
            <a:endParaRPr lang="en-US" sz="1200">
              <a:latin typeface="Raleway" panose="020B0503030101060003" pitchFamily="34" charset="0"/>
            </a:endParaRPr>
          </a:p>
          <a:p>
            <a:r>
              <a:rPr lang="en-US" sz="2200" b="1"/>
              <a:t>Background:</a:t>
            </a:r>
            <a:br>
              <a:rPr lang="en-AU" sz="1400">
                <a:latin typeface="Raleway" panose="020B0503030101060003" pitchFamily="34" charset="0"/>
              </a:rPr>
            </a:br>
            <a:r>
              <a:rPr lang="en-AU" sz="1400">
                <a:latin typeface="Raleway" panose="020B0503030101060003" pitchFamily="34" charset="0"/>
              </a:rPr>
              <a:t>	</a:t>
            </a:r>
            <a:r>
              <a:rPr lang="en-AU" sz="1400" b="0" i="0">
                <a:solidFill>
                  <a:srgbClr val="616161"/>
                </a:solidFill>
                <a:effectLst/>
                <a:latin typeface="Raleway" panose="020B0503030101060003" pitchFamily="34" charset="0"/>
              </a:rPr>
              <a:t>PMH ADHD</a:t>
            </a:r>
            <a:br>
              <a:rPr lang="en-AU" sz="1400">
                <a:latin typeface="Raleway" panose="020B0503030101060003" pitchFamily="34" charset="0"/>
              </a:rPr>
            </a:br>
            <a:r>
              <a:rPr lang="en-AU" sz="1400">
                <a:latin typeface="Raleway" panose="020B0503030101060003" pitchFamily="34" charset="0"/>
              </a:rPr>
              <a:t>	</a:t>
            </a:r>
            <a:r>
              <a:rPr lang="en-AU" sz="1400" b="0" i="0">
                <a:solidFill>
                  <a:srgbClr val="616161"/>
                </a:solidFill>
                <a:effectLst/>
                <a:latin typeface="Raleway" panose="020B0503030101060003" pitchFamily="34" charset="0"/>
              </a:rPr>
              <a:t>current meds: Ritalin</a:t>
            </a:r>
          </a:p>
          <a:p>
            <a:r>
              <a:rPr lang="en-US" sz="2200" b="1"/>
              <a:t>Assessment: </a:t>
            </a:r>
            <a:r>
              <a:rPr lang="en-AU" sz="1400">
                <a:solidFill>
                  <a:srgbClr val="616161"/>
                </a:solidFill>
                <a:latin typeface="Raleway" panose="020B0503030101060003" pitchFamily="34" charset="0"/>
              </a:rPr>
              <a:t>P</a:t>
            </a:r>
            <a:r>
              <a:rPr lang="en-AU" sz="1400" b="0" i="0">
                <a:solidFill>
                  <a:srgbClr val="616161"/>
                </a:solidFill>
                <a:effectLst/>
                <a:latin typeface="Raleway" panose="020B0503030101060003" pitchFamily="34" charset="0"/>
              </a:rPr>
              <a:t>ost coital bleeding</a:t>
            </a:r>
            <a:br>
              <a:rPr lang="en-AU" sz="1400">
                <a:latin typeface="Raleway" panose="020B0503030101060003" pitchFamily="34" charset="0"/>
              </a:rPr>
            </a:br>
            <a:r>
              <a:rPr lang="en-AU" sz="1400">
                <a:latin typeface="Raleway" panose="020B0503030101060003" pitchFamily="34" charset="0"/>
              </a:rPr>
              <a:t>	</a:t>
            </a:r>
            <a:r>
              <a:rPr lang="en-AU" sz="1400" b="0" i="0">
                <a:solidFill>
                  <a:srgbClr val="616161"/>
                </a:solidFill>
                <a:effectLst/>
                <a:latin typeface="Raleway" panose="020B0503030101060003" pitchFamily="34" charset="0"/>
              </a:rPr>
              <a:t>STI check</a:t>
            </a:r>
            <a:br>
              <a:rPr lang="en-AU" sz="1400">
                <a:latin typeface="Raleway" panose="020B0503030101060003" pitchFamily="34" charset="0"/>
              </a:rPr>
            </a:br>
            <a:r>
              <a:rPr lang="en-AU" sz="1400">
                <a:latin typeface="Raleway" panose="020B0503030101060003" pitchFamily="34" charset="0"/>
              </a:rPr>
              <a:t>	</a:t>
            </a:r>
            <a:r>
              <a:rPr lang="en-AU" sz="1400" b="0" i="0">
                <a:solidFill>
                  <a:srgbClr val="616161"/>
                </a:solidFill>
                <a:effectLst/>
                <a:latin typeface="Raleway" panose="020B0503030101060003" pitchFamily="34" charset="0"/>
              </a:rPr>
              <a:t>Safe sex and Anal sex safety</a:t>
            </a:r>
            <a:br>
              <a:rPr lang="en-AU" sz="1400">
                <a:latin typeface="Raleway" panose="020B0503030101060003" pitchFamily="34" charset="0"/>
              </a:rPr>
            </a:br>
            <a:r>
              <a:rPr lang="en-AU" sz="1400">
                <a:latin typeface="Raleway" panose="020B0503030101060003" pitchFamily="34" charset="0"/>
              </a:rPr>
              <a:t>	</a:t>
            </a:r>
            <a:r>
              <a:rPr lang="en-AU" sz="1400">
                <a:solidFill>
                  <a:srgbClr val="616161"/>
                </a:solidFill>
                <a:latin typeface="Raleway" panose="020B0503030101060003" pitchFamily="34" charset="0"/>
              </a:rPr>
              <a:t>P</a:t>
            </a:r>
            <a:r>
              <a:rPr lang="en-AU" sz="1400" b="0" i="0">
                <a:solidFill>
                  <a:srgbClr val="616161"/>
                </a:solidFill>
                <a:effectLst/>
                <a:latin typeface="Raleway" panose="020B0503030101060003" pitchFamily="34" charset="0"/>
              </a:rPr>
              <a:t>artner's history and testing</a:t>
            </a:r>
          </a:p>
          <a:p>
            <a:r>
              <a:rPr lang="en-AU" sz="2200" b="1"/>
              <a:t>Recommendation: </a:t>
            </a:r>
          </a:p>
          <a:p>
            <a:r>
              <a:rPr lang="en-AU" sz="1400" b="0" i="0">
                <a:solidFill>
                  <a:srgbClr val="616161"/>
                </a:solidFill>
                <a:effectLst/>
                <a:latin typeface="Raleway" panose="020B0503030101060003" pitchFamily="34" charset="0"/>
              </a:rPr>
              <a:t>Examination and investigation: cervical exam (normal), </a:t>
            </a:r>
          </a:p>
          <a:p>
            <a:r>
              <a:rPr lang="en-AU" sz="1400" b="0" i="0">
                <a:solidFill>
                  <a:srgbClr val="616161"/>
                </a:solidFill>
                <a:effectLst/>
                <a:latin typeface="Raleway" panose="020B0503030101060003" pitchFamily="34" charset="0"/>
              </a:rPr>
              <a:t>Co HPV test, High vaginal swabs for MCS, endocervical swabs for chlamydia and gonorrhoea performed. </a:t>
            </a:r>
          </a:p>
          <a:p>
            <a:r>
              <a:rPr lang="en-AU" sz="1400" b="0" i="0">
                <a:solidFill>
                  <a:srgbClr val="616161"/>
                </a:solidFill>
                <a:effectLst/>
                <a:latin typeface="Raleway" panose="020B0503030101060003" pitchFamily="34" charset="0"/>
              </a:rPr>
              <a:t>Swabs grow bacterial vaginosis. all other test negative. </a:t>
            </a:r>
          </a:p>
          <a:p>
            <a:r>
              <a:rPr lang="en-AU" sz="1400" b="0" i="0">
                <a:solidFill>
                  <a:srgbClr val="616161"/>
                </a:solidFill>
                <a:effectLst/>
                <a:latin typeface="Raleway" panose="020B0503030101060003" pitchFamily="34" charset="0"/>
              </a:rPr>
              <a:t>Discussed can be </a:t>
            </a:r>
            <a:r>
              <a:rPr lang="en-AU" sz="1400" b="0" i="0" err="1">
                <a:solidFill>
                  <a:srgbClr val="616161"/>
                </a:solidFill>
                <a:effectLst/>
                <a:latin typeface="Raleway" panose="020B0503030101060003" pitchFamily="34" charset="0"/>
              </a:rPr>
              <a:t>implanon</a:t>
            </a:r>
            <a:r>
              <a:rPr lang="en-AU" sz="1400" b="0" i="0">
                <a:solidFill>
                  <a:srgbClr val="616161"/>
                </a:solidFill>
                <a:effectLst/>
                <a:latin typeface="Raleway" panose="020B0503030101060003" pitchFamily="34" charset="0"/>
              </a:rPr>
              <a:t> related bleed, need to monitor for next few months, if still there will consider early replacement of </a:t>
            </a:r>
            <a:r>
              <a:rPr lang="en-AU" sz="1400" b="0" i="0" err="1">
                <a:solidFill>
                  <a:srgbClr val="616161"/>
                </a:solidFill>
                <a:effectLst/>
                <a:latin typeface="Raleway" panose="020B0503030101060003" pitchFamily="34" charset="0"/>
              </a:rPr>
              <a:t>implanon</a:t>
            </a:r>
            <a:r>
              <a:rPr lang="en-AU" sz="1400" b="0" i="0">
                <a:solidFill>
                  <a:srgbClr val="616161"/>
                </a:solidFill>
                <a:effectLst/>
                <a:latin typeface="Raleway" panose="020B0503030101060003" pitchFamily="34" charset="0"/>
              </a:rPr>
              <a:t> or alternate contraception. Plan to see partner in next consult.</a:t>
            </a:r>
            <a:endParaRPr lang="en-US" sz="1400">
              <a:latin typeface="Raleway" panose="020B0503030101060003" pitchFamily="34" charset="0"/>
            </a:endParaRPr>
          </a:p>
        </p:txBody>
      </p:sp>
      <p:pic>
        <p:nvPicPr>
          <p:cNvPr id="5" name="Picture 4">
            <a:extLst>
              <a:ext uri="{FF2B5EF4-FFF2-40B4-BE49-F238E27FC236}">
                <a16:creationId xmlns:a16="http://schemas.microsoft.com/office/drawing/2014/main" id="{E5875579-BA66-6647-82C8-0111625A24AE}"/>
              </a:ext>
            </a:extLst>
          </p:cNvPr>
          <p:cNvPicPr>
            <a:picLocks noChangeAspect="1"/>
          </p:cNvPicPr>
          <p:nvPr/>
        </p:nvPicPr>
        <p:blipFill>
          <a:blip r:embed="rId3"/>
          <a:stretch>
            <a:fillRect/>
          </a:stretch>
        </p:blipFill>
        <p:spPr>
          <a:xfrm>
            <a:off x="7342585" y="1440000"/>
            <a:ext cx="3700921" cy="3682416"/>
          </a:xfrm>
          <a:prstGeom prst="rect">
            <a:avLst/>
          </a:prstGeom>
          <a:noFill/>
        </p:spPr>
      </p:pic>
      <p:sp>
        <p:nvSpPr>
          <p:cNvPr id="6" name="Rectangle 5">
            <a:extLst>
              <a:ext uri="{FF2B5EF4-FFF2-40B4-BE49-F238E27FC236}">
                <a16:creationId xmlns:a16="http://schemas.microsoft.com/office/drawing/2014/main" id="{85C8EA33-80A1-6E7B-4E21-57FD597C4D43}"/>
              </a:ext>
            </a:extLst>
          </p:cNvPr>
          <p:cNvSpPr/>
          <p:nvPr/>
        </p:nvSpPr>
        <p:spPr>
          <a:xfrm>
            <a:off x="254026" y="5752730"/>
            <a:ext cx="10000873" cy="1105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Question: </a:t>
            </a:r>
            <a:r>
              <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rPr>
              <a:t>1. </a:t>
            </a:r>
            <a: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t>Can bacterial vaginosis present with bleed?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t>2. Does it require treatment even if asymptomatic?</a:t>
            </a:r>
            <a:b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t>3. Is pelvic US recommended in this scenario?</a:t>
            </a:r>
            <a:b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t>4. How to approach PCB in general?</a:t>
            </a:r>
            <a:endParaRPr kumimoji="0" lang="en-AU"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Tree>
    <p:extLst>
      <p:ext uri="{BB962C8B-B14F-4D97-AF65-F5344CB8AC3E}">
        <p14:creationId xmlns:p14="http://schemas.microsoft.com/office/powerpoint/2010/main" val="25877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0C977-D38B-7D8B-4A6A-8F33906D665C}"/>
              </a:ext>
            </a:extLst>
          </p:cNvPr>
          <p:cNvSpPr>
            <a:spLocks noGrp="1"/>
          </p:cNvSpPr>
          <p:nvPr>
            <p:ph type="title"/>
          </p:nvPr>
        </p:nvSpPr>
        <p:spPr>
          <a:xfrm>
            <a:off x="253275" y="292350"/>
            <a:ext cx="10672200" cy="959100"/>
          </a:xfrm>
        </p:spPr>
        <p:txBody>
          <a:bodyPr/>
          <a:lstStyle/>
          <a:p>
            <a:r>
              <a:rPr lang="en-US" b="1"/>
              <a:t>Next Series: Reproductive Health- 2 “Sprint” in Term 2 and 3</a:t>
            </a:r>
            <a:br>
              <a:rPr lang="en-US" b="1"/>
            </a:br>
            <a:r>
              <a:rPr lang="en-US" b="1" i="1"/>
              <a:t>Knowledge ECHOs, Regional change project - service access</a:t>
            </a:r>
          </a:p>
        </p:txBody>
      </p:sp>
      <p:graphicFrame>
        <p:nvGraphicFramePr>
          <p:cNvPr id="5" name="Content Placeholder 4">
            <a:extLst>
              <a:ext uri="{FF2B5EF4-FFF2-40B4-BE49-F238E27FC236}">
                <a16:creationId xmlns:a16="http://schemas.microsoft.com/office/drawing/2014/main" id="{3CC76649-50C3-54AE-5449-CB281E7601A9}"/>
              </a:ext>
            </a:extLst>
          </p:cNvPr>
          <p:cNvGraphicFramePr>
            <a:graphicFrameLocks noGrp="1"/>
          </p:cNvGraphicFramePr>
          <p:nvPr>
            <p:ph idx="13"/>
            <p:extLst>
              <p:ext uri="{D42A27DB-BD31-4B8C-83A1-F6EECF244321}">
                <p14:modId xmlns:p14="http://schemas.microsoft.com/office/powerpoint/2010/main" val="1816924415"/>
              </p:ext>
            </p:extLst>
          </p:nvPr>
        </p:nvGraphicFramePr>
        <p:xfrm>
          <a:off x="720000" y="1440000"/>
          <a:ext cx="5220000" cy="45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ABFB5B44-1DF1-8967-C22C-058328AAC5D6}"/>
              </a:ext>
            </a:extLst>
          </p:cNvPr>
          <p:cNvSpPr>
            <a:spLocks noGrp="1"/>
          </p:cNvSpPr>
          <p:nvPr>
            <p:ph idx="14"/>
          </p:nvPr>
        </p:nvSpPr>
        <p:spPr/>
        <p:txBody>
          <a:bodyPr>
            <a:normAutofit fontScale="70000" lnSpcReduction="20000"/>
          </a:bodyPr>
          <a:lstStyle/>
          <a:p>
            <a:pPr marL="0" indent="0">
              <a:buNone/>
            </a:pPr>
            <a:r>
              <a:rPr lang="en-US"/>
              <a:t>ECHO “Season” 5 x consecutive weeks </a:t>
            </a:r>
          </a:p>
          <a:p>
            <a:r>
              <a:rPr lang="en-US"/>
              <a:t>From late May/early June</a:t>
            </a:r>
          </a:p>
          <a:p>
            <a:pPr marL="0" indent="0">
              <a:buNone/>
            </a:pPr>
            <a:r>
              <a:rPr lang="en-US" b="1"/>
              <a:t>Community activities May:</a:t>
            </a:r>
          </a:p>
          <a:p>
            <a:r>
              <a:rPr lang="en-US"/>
              <a:t>Mini audit</a:t>
            </a:r>
          </a:p>
          <a:p>
            <a:r>
              <a:rPr lang="en-US"/>
              <a:t>Submit cases</a:t>
            </a:r>
          </a:p>
          <a:p>
            <a:r>
              <a:rPr lang="en-US"/>
              <a:t>Work with </a:t>
            </a:r>
            <a:r>
              <a:rPr lang="en-US" err="1"/>
              <a:t>Prac</a:t>
            </a:r>
            <a:r>
              <a:rPr lang="en-US"/>
              <a:t> fac to improve data quality</a:t>
            </a:r>
          </a:p>
          <a:p>
            <a:r>
              <a:rPr lang="en-US"/>
              <a:t>CoP improvement interviews</a:t>
            </a:r>
          </a:p>
          <a:p>
            <a:pPr marL="0" indent="0">
              <a:buNone/>
            </a:pPr>
            <a:r>
              <a:rPr lang="en-US" b="1"/>
              <a:t>Project activities in May:</a:t>
            </a:r>
          </a:p>
          <a:p>
            <a:r>
              <a:rPr lang="en-US"/>
              <a:t>Building partnerships between LPHU and women’s health promotion</a:t>
            </a:r>
          </a:p>
          <a:p>
            <a:r>
              <a:rPr lang="en-US"/>
              <a:t>O&amp;G specialist services</a:t>
            </a:r>
          </a:p>
          <a:p>
            <a:r>
              <a:rPr lang="en-US"/>
              <a:t>Other key stakeholders</a:t>
            </a:r>
          </a:p>
          <a:p>
            <a:r>
              <a:rPr lang="en-US"/>
              <a:t>Service mapping </a:t>
            </a:r>
          </a:p>
          <a:p>
            <a:r>
              <a:rPr lang="en-US"/>
              <a:t>Reviewing your cases and designing the series</a:t>
            </a:r>
          </a:p>
          <a:p>
            <a:r>
              <a:rPr lang="en-US"/>
              <a:t>Building “Data club” for term 3</a:t>
            </a:r>
          </a:p>
          <a:p>
            <a:pPr marL="0" indent="0">
              <a:buNone/>
            </a:pPr>
            <a:endParaRPr lang="en-US"/>
          </a:p>
        </p:txBody>
      </p:sp>
      <p:sp>
        <p:nvSpPr>
          <p:cNvPr id="7" name="TextBox 6">
            <a:extLst>
              <a:ext uri="{FF2B5EF4-FFF2-40B4-BE49-F238E27FC236}">
                <a16:creationId xmlns:a16="http://schemas.microsoft.com/office/drawing/2014/main" id="{FD1F2469-43C1-ED8F-2CAA-40F44E5EE7C8}"/>
              </a:ext>
            </a:extLst>
          </p:cNvPr>
          <p:cNvSpPr txBox="1"/>
          <p:nvPr/>
        </p:nvSpPr>
        <p:spPr>
          <a:xfrm>
            <a:off x="-15225" y="1594543"/>
            <a:ext cx="1238250" cy="369332"/>
          </a:xfrm>
          <a:prstGeom prst="rect">
            <a:avLst/>
          </a:prstGeom>
          <a:noFill/>
        </p:spPr>
        <p:txBody>
          <a:bodyPr wrap="square">
            <a:spAutoFit/>
          </a:bodyPr>
          <a:lstStyle/>
          <a:p>
            <a:pPr marL="0" indent="0">
              <a:buNone/>
            </a:pPr>
            <a:r>
              <a:rPr lang="en-US"/>
              <a:t>Topics</a:t>
            </a:r>
          </a:p>
        </p:txBody>
      </p:sp>
    </p:spTree>
    <p:extLst>
      <p:ext uri="{BB962C8B-B14F-4D97-AF65-F5344CB8AC3E}">
        <p14:creationId xmlns:p14="http://schemas.microsoft.com/office/powerpoint/2010/main" val="2422315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D5EFD-8753-40A1-1917-665BD78507D6}"/>
              </a:ext>
            </a:extLst>
          </p:cNvPr>
          <p:cNvSpPr>
            <a:spLocks noGrp="1"/>
          </p:cNvSpPr>
          <p:nvPr>
            <p:ph type="title"/>
          </p:nvPr>
        </p:nvSpPr>
        <p:spPr/>
        <p:txBody>
          <a:bodyPr/>
          <a:lstStyle/>
          <a:p>
            <a:r>
              <a:rPr lang="en-US"/>
              <a:t>Upcoming webinar – Cervical Screening</a:t>
            </a:r>
            <a:endParaRPr lang="en-AU"/>
          </a:p>
        </p:txBody>
      </p:sp>
      <p:sp>
        <p:nvSpPr>
          <p:cNvPr id="3" name="Content Placeholder 2">
            <a:extLst>
              <a:ext uri="{FF2B5EF4-FFF2-40B4-BE49-F238E27FC236}">
                <a16:creationId xmlns:a16="http://schemas.microsoft.com/office/drawing/2014/main" id="{08B8ECC3-1717-4214-B1AF-3607D8674162}"/>
              </a:ext>
            </a:extLst>
          </p:cNvPr>
          <p:cNvSpPr>
            <a:spLocks noGrp="1"/>
          </p:cNvSpPr>
          <p:nvPr>
            <p:ph idx="13"/>
          </p:nvPr>
        </p:nvSpPr>
        <p:spPr/>
        <p:txBody>
          <a:bodyPr/>
          <a:lstStyle/>
          <a:p>
            <a:pPr marL="0" indent="0">
              <a:buNone/>
            </a:pPr>
            <a:r>
              <a:rPr lang="en-AU" sz="2000" b="1" i="1">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How to optimise the use of self-collection and manage your patients’ follow-up </a:t>
            </a:r>
          </a:p>
          <a:p>
            <a:pPr marL="0" indent="0">
              <a:buNone/>
            </a:pPr>
            <a:endParaRPr lang="en-AU" sz="2000" b="1">
              <a:solidFill>
                <a:srgbClr val="003E6A"/>
              </a:solidFill>
              <a:effectLst/>
              <a:latin typeface="Trebuchet MS" panose="020B0603020202020204" pitchFamily="34" charset="0"/>
              <a:ea typeface="Calibri" panose="020F0502020204030204" pitchFamily="34" charset="0"/>
              <a:cs typeface="Calibri" panose="020F0502020204030204" pitchFamily="34" charset="0"/>
            </a:endParaRPr>
          </a:p>
          <a:p>
            <a:r>
              <a:rPr lang="en-AU" sz="1800" b="1">
                <a:effectLst/>
                <a:latin typeface="Trebuchet MS" panose="020B0603020202020204" pitchFamily="34" charset="0"/>
                <a:ea typeface="Calibri" panose="020F0502020204030204" pitchFamily="34" charset="0"/>
                <a:cs typeface="Calibri" panose="020F0502020204030204" pitchFamily="34" charset="0"/>
              </a:rPr>
              <a:t>Speaker:</a:t>
            </a:r>
            <a:endParaRPr lang="en-AU" sz="1800">
              <a:effectLst/>
              <a:latin typeface="Calibri" panose="020F0502020204030204" pitchFamily="34" charset="0"/>
              <a:ea typeface="Calibri" panose="020F0502020204030204" pitchFamily="34" charset="0"/>
            </a:endParaRPr>
          </a:p>
          <a:p>
            <a:pPr lvl="1">
              <a:buSzPts val="1000"/>
              <a:tabLst>
                <a:tab pos="457200" algn="l"/>
              </a:tabLst>
            </a:pPr>
            <a:r>
              <a:rPr lang="en-AU" sz="1600">
                <a:solidFill>
                  <a:srgbClr val="404040"/>
                </a:solidFill>
                <a:effectLst/>
                <a:latin typeface="Trebuchet MS" panose="020B0603020202020204" pitchFamily="34" charset="0"/>
                <a:ea typeface="Calibri" panose="020F0502020204030204" pitchFamily="34" charset="0"/>
              </a:rPr>
              <a:t>Dr Alexis Butler - GP Liaison Physician, VCS Pathology, Australian Centre for the Prevention of Cervical Cancer</a:t>
            </a:r>
            <a:endParaRPr lang="en-AU" sz="1600">
              <a:effectLst/>
              <a:latin typeface="Calibri" panose="020F0502020204030204" pitchFamily="34" charset="0"/>
              <a:ea typeface="Calibri" panose="020F0502020204030204" pitchFamily="34" charset="0"/>
            </a:endParaRPr>
          </a:p>
          <a:p>
            <a:r>
              <a:rPr lang="en-AU" sz="1800" b="1">
                <a:effectLst/>
                <a:latin typeface="Trebuchet MS" panose="020B0603020202020204" pitchFamily="34" charset="0"/>
                <a:ea typeface="Calibri" panose="020F0502020204030204" pitchFamily="34" charset="0"/>
                <a:cs typeface="Calibri" panose="020F0502020204030204" pitchFamily="34" charset="0"/>
              </a:rPr>
              <a:t>Learning Outcomes:</a:t>
            </a:r>
            <a:endParaRPr lang="en-AU" sz="1800">
              <a:effectLst/>
              <a:latin typeface="Calibri" panose="020F0502020204030204" pitchFamily="34" charset="0"/>
              <a:ea typeface="Calibri" panose="020F0502020204030204" pitchFamily="34" charset="0"/>
            </a:endParaRPr>
          </a:p>
          <a:p>
            <a:pPr lvl="1">
              <a:buSzPts val="1000"/>
              <a:tabLst>
                <a:tab pos="457200" algn="l"/>
              </a:tabLst>
            </a:pPr>
            <a:r>
              <a:rPr lang="en-AU" sz="1600">
                <a:solidFill>
                  <a:srgbClr val="404040"/>
                </a:solidFill>
                <a:effectLst/>
                <a:latin typeface="Trebuchet MS" panose="020B0603020202020204" pitchFamily="34" charset="0"/>
                <a:ea typeface="Calibri" panose="020F0502020204030204" pitchFamily="34" charset="0"/>
              </a:rPr>
              <a:t>Discuss the advantages and disadvantages of the HPV self-collection option to support your patient to make an informed choice</a:t>
            </a:r>
            <a:endParaRPr lang="en-AU" sz="1600">
              <a:effectLst/>
              <a:latin typeface="Calibri" panose="020F0502020204030204" pitchFamily="34" charset="0"/>
              <a:ea typeface="Calibri" panose="020F0502020204030204" pitchFamily="34" charset="0"/>
            </a:endParaRPr>
          </a:p>
          <a:p>
            <a:pPr lvl="1">
              <a:buSzPts val="1000"/>
              <a:tabLst>
                <a:tab pos="457200" algn="l"/>
              </a:tabLst>
            </a:pPr>
            <a:r>
              <a:rPr lang="en-AU" sz="1600">
                <a:solidFill>
                  <a:srgbClr val="404040"/>
                </a:solidFill>
                <a:effectLst/>
                <a:latin typeface="Trebuchet MS" panose="020B0603020202020204" pitchFamily="34" charset="0"/>
                <a:ea typeface="Calibri" panose="020F0502020204030204" pitchFamily="34" charset="0"/>
              </a:rPr>
              <a:t>Discuss the appropriate follow up for abnormal self-collection results</a:t>
            </a:r>
            <a:endParaRPr lang="en-AU" sz="1600">
              <a:effectLst/>
              <a:latin typeface="Calibri" panose="020F0502020204030204" pitchFamily="34" charset="0"/>
              <a:ea typeface="Calibri" panose="020F0502020204030204" pitchFamily="34" charset="0"/>
            </a:endParaRPr>
          </a:p>
          <a:p>
            <a:pPr lvl="1">
              <a:buSzPts val="1000"/>
              <a:tabLst>
                <a:tab pos="457200" algn="l"/>
              </a:tabLst>
            </a:pPr>
            <a:r>
              <a:rPr lang="en-AU" sz="1600">
                <a:solidFill>
                  <a:srgbClr val="404040"/>
                </a:solidFill>
                <a:effectLst/>
                <a:latin typeface="Trebuchet MS" panose="020B0603020202020204" pitchFamily="34" charset="0"/>
                <a:ea typeface="Calibri" panose="020F0502020204030204" pitchFamily="34" charset="0"/>
              </a:rPr>
              <a:t>Describe the different self-collection testing processes now available in primary care.</a:t>
            </a:r>
            <a:endParaRPr lang="en-AU" sz="1600">
              <a:effectLst/>
              <a:latin typeface="Calibri" panose="020F0502020204030204" pitchFamily="34" charset="0"/>
              <a:ea typeface="Calibri" panose="020F0502020204030204" pitchFamily="34" charset="0"/>
            </a:endParaRPr>
          </a:p>
        </p:txBody>
      </p:sp>
      <p:sp>
        <p:nvSpPr>
          <p:cNvPr id="4" name="Content Placeholder 3">
            <a:extLst>
              <a:ext uri="{FF2B5EF4-FFF2-40B4-BE49-F238E27FC236}">
                <a16:creationId xmlns:a16="http://schemas.microsoft.com/office/drawing/2014/main" id="{B59C0F83-252E-08E5-2003-5F39B25B822C}"/>
              </a:ext>
            </a:extLst>
          </p:cNvPr>
          <p:cNvSpPr>
            <a:spLocks noGrp="1"/>
          </p:cNvSpPr>
          <p:nvPr>
            <p:ph idx="14"/>
          </p:nvPr>
        </p:nvSpPr>
        <p:spPr>
          <a:xfrm>
            <a:off x="6172200" y="1440000"/>
            <a:ext cx="5573598" cy="4500000"/>
          </a:xfrm>
        </p:spPr>
        <p:txBody>
          <a:bodyPr/>
          <a:lstStyle/>
          <a:p>
            <a:pPr marL="0" indent="0">
              <a:spcAft>
                <a:spcPts val="1125"/>
              </a:spcAft>
              <a:buNone/>
            </a:pPr>
            <a:r>
              <a:rPr lang="en-AU" sz="2400" b="1">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Thursday 4th </a:t>
            </a:r>
            <a:r>
              <a:rPr lang="en-AU" b="1">
                <a:solidFill>
                  <a:srgbClr val="003E6A"/>
                </a:solidFill>
                <a:latin typeface="Trebuchet MS" panose="020B0603020202020204" pitchFamily="34" charset="0"/>
                <a:ea typeface="Times New Roman" panose="02020603050405020304" pitchFamily="18" charset="0"/>
                <a:cs typeface="Calibri" panose="020F0502020204030204" pitchFamily="34" charset="0"/>
              </a:rPr>
              <a:t>May 7.00pm - 8.00pm </a:t>
            </a:r>
            <a:endParaRPr lang="en-AU" b="1">
              <a:solidFill>
                <a:srgbClr val="003E6A"/>
              </a:solidFill>
              <a:latin typeface="Trebuchet MS" panose="020B0603020202020204" pitchFamily="34" charset="0"/>
              <a:ea typeface="Calibri" panose="020F0502020204030204" pitchFamily="34" charset="0"/>
              <a:cs typeface="Calibri" panose="020F0502020204030204" pitchFamily="34" charset="0"/>
            </a:endParaRPr>
          </a:p>
          <a:p>
            <a:pPr marL="0" indent="0">
              <a:spcAft>
                <a:spcPts val="1125"/>
              </a:spcAft>
              <a:buNone/>
            </a:pPr>
            <a:r>
              <a:rPr lang="en-AU" sz="2400" b="1">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Webinar </a:t>
            </a:r>
            <a:endParaRPr lang="en-AU" sz="2400" b="1">
              <a:solidFill>
                <a:srgbClr val="003E6A"/>
              </a:solidFill>
              <a:effectLst/>
              <a:latin typeface="Trebuchet MS" panose="020B0603020202020204" pitchFamily="34" charset="0"/>
              <a:ea typeface="Calibri" panose="020F0502020204030204" pitchFamily="34" charset="0"/>
              <a:cs typeface="Calibri" panose="020F0502020204030204" pitchFamily="34" charset="0"/>
            </a:endParaRPr>
          </a:p>
          <a:p>
            <a:pPr marL="0" indent="0">
              <a:buNone/>
            </a:pPr>
            <a:r>
              <a:rPr lang="en-AU" sz="2400" u="sng">
                <a:solidFill>
                  <a:srgbClr val="CF4523"/>
                </a:solidFill>
                <a:effectLst/>
                <a:latin typeface="Calibri" panose="020F0502020204030204" pitchFamily="34" charset="0"/>
                <a:ea typeface="Times New Roman" panose="02020603050405020304" pitchFamily="18" charset="0"/>
                <a:hlinkClick r:id="rId3"/>
              </a:rPr>
              <a:t>Register here</a:t>
            </a:r>
            <a:endParaRPr lang="en-AU"/>
          </a:p>
          <a:p>
            <a:pPr marL="0" indent="0">
              <a:buNone/>
            </a:pPr>
            <a:endParaRPr lang="en-AU"/>
          </a:p>
        </p:txBody>
      </p:sp>
      <p:pic>
        <p:nvPicPr>
          <p:cNvPr id="6" name="Picture 5" descr="Qr code&#10;&#10;Description automatically generated">
            <a:extLst>
              <a:ext uri="{FF2B5EF4-FFF2-40B4-BE49-F238E27FC236}">
                <a16:creationId xmlns:a16="http://schemas.microsoft.com/office/drawing/2014/main" id="{39B7C037-F5E0-25A4-3BC3-BD6959A9BFD6}"/>
              </a:ext>
            </a:extLst>
          </p:cNvPr>
          <p:cNvPicPr>
            <a:picLocks noChangeAspect="1"/>
          </p:cNvPicPr>
          <p:nvPr/>
        </p:nvPicPr>
        <p:blipFill>
          <a:blip r:embed="rId4"/>
          <a:stretch>
            <a:fillRect/>
          </a:stretch>
        </p:blipFill>
        <p:spPr>
          <a:xfrm>
            <a:off x="8153765" y="1957429"/>
            <a:ext cx="3318235" cy="3870748"/>
          </a:xfrm>
          <a:prstGeom prst="rect">
            <a:avLst/>
          </a:prstGeom>
        </p:spPr>
      </p:pic>
    </p:spTree>
    <p:extLst>
      <p:ext uri="{BB962C8B-B14F-4D97-AF65-F5344CB8AC3E}">
        <p14:creationId xmlns:p14="http://schemas.microsoft.com/office/powerpoint/2010/main" val="3334391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F5A53-59DB-1157-6757-4265109EF901}"/>
              </a:ext>
            </a:extLst>
          </p:cNvPr>
          <p:cNvSpPr>
            <a:spLocks noGrp="1"/>
          </p:cNvSpPr>
          <p:nvPr>
            <p:ph type="title"/>
          </p:nvPr>
        </p:nvSpPr>
        <p:spPr>
          <a:xfrm>
            <a:off x="1184456" y="570792"/>
            <a:ext cx="10753200" cy="470317"/>
          </a:xfrm>
        </p:spPr>
        <p:txBody>
          <a:bodyPr/>
          <a:lstStyle/>
          <a:p>
            <a:r>
              <a:rPr lang="en-US"/>
              <a:t>Learning outcomes</a:t>
            </a:r>
            <a:endParaRPr lang="en-AU"/>
          </a:p>
        </p:txBody>
      </p:sp>
      <p:sp>
        <p:nvSpPr>
          <p:cNvPr id="5" name="Content Placeholder 4">
            <a:extLst>
              <a:ext uri="{FF2B5EF4-FFF2-40B4-BE49-F238E27FC236}">
                <a16:creationId xmlns:a16="http://schemas.microsoft.com/office/drawing/2014/main" id="{D5EB6FEA-F886-3E70-350D-C5FC0B08828B}"/>
              </a:ext>
            </a:extLst>
          </p:cNvPr>
          <p:cNvSpPr>
            <a:spLocks noGrp="1"/>
          </p:cNvSpPr>
          <p:nvPr>
            <p:ph idx="1"/>
          </p:nvPr>
        </p:nvSpPr>
        <p:spPr>
          <a:xfrm>
            <a:off x="719999" y="1440000"/>
            <a:ext cx="5841057" cy="4500000"/>
          </a:xfrm>
        </p:spPr>
        <p:txBody>
          <a:bodyPr>
            <a:normAutofit/>
          </a:bodyPr>
          <a:lstStyle/>
          <a:p>
            <a:pPr marL="0" indent="0">
              <a:lnSpc>
                <a:spcPct val="120000"/>
              </a:lnSpc>
              <a:spcBef>
                <a:spcPts val="0"/>
              </a:spcBef>
              <a:spcAft>
                <a:spcPts val="600"/>
              </a:spcAft>
              <a:buNone/>
            </a:pPr>
            <a:r>
              <a:rPr lang="en-AU" sz="1600" b="1">
                <a:latin typeface="Raleway" panose="020B0503030101060003" pitchFamily="34" charset="0"/>
              </a:rPr>
              <a:t>Series learning outcomes</a:t>
            </a:r>
          </a:p>
          <a:p>
            <a:pPr marL="342900" lvl="0" indent="-342900">
              <a:buFont typeface="Symbol" panose="05050102010706020507" pitchFamily="18" charset="2"/>
              <a:buChar char=""/>
            </a:pPr>
            <a:r>
              <a:rPr lang="en-GB" sz="1600">
                <a:effectLst/>
                <a:latin typeface="Raleway" panose="020B0503030101060003" pitchFamily="34" charset="0"/>
                <a:ea typeface="Times New Roman" panose="02020603050405020304" pitchFamily="18" charset="0"/>
              </a:rPr>
              <a:t>Describe the prevalence of STIs in the Western Victoria region and the needs of people at risk of and living with STIs along the continuum</a:t>
            </a:r>
            <a:endParaRPr lang="en-AU" sz="1600">
              <a:effectLst/>
              <a:latin typeface="Raleway" panose="020B0503030101060003" pitchFamily="34" charset="0"/>
              <a:ea typeface="Calibri" panose="020F0502020204030204" pitchFamily="34" charset="0"/>
            </a:endParaRPr>
          </a:p>
          <a:p>
            <a:pPr marL="342900" lvl="0" indent="-342900">
              <a:buFont typeface="Symbol" panose="05050102010706020507" pitchFamily="18" charset="2"/>
              <a:buChar char=""/>
            </a:pPr>
            <a:r>
              <a:rPr lang="en-GB" sz="1600">
                <a:effectLst/>
                <a:latin typeface="Raleway" panose="020B0503030101060003" pitchFamily="34" charset="0"/>
                <a:ea typeface="Times New Roman" panose="02020603050405020304" pitchFamily="18" charset="0"/>
              </a:rPr>
              <a:t>Describe the role of primary care in STI policy implementation and discuss service barriers and enablers in regional Victoria</a:t>
            </a:r>
            <a:endParaRPr lang="en-AU" sz="1600">
              <a:effectLst/>
              <a:latin typeface="Raleway" panose="020B0503030101060003" pitchFamily="34" charset="0"/>
              <a:ea typeface="Calibri" panose="020F0502020204030204" pitchFamily="34" charset="0"/>
            </a:endParaRPr>
          </a:p>
          <a:p>
            <a:pPr marL="342900" lvl="0" indent="-342900">
              <a:buFont typeface="Symbol" panose="05050102010706020507" pitchFamily="18" charset="2"/>
              <a:buChar char=""/>
            </a:pPr>
            <a:r>
              <a:rPr lang="en-GB" sz="1600">
                <a:effectLst/>
                <a:latin typeface="Raleway" panose="020B0503030101060003" pitchFamily="34" charset="0"/>
                <a:ea typeface="Times New Roman" panose="02020603050405020304" pitchFamily="18" charset="0"/>
              </a:rPr>
              <a:t>Describe how to use the Polar GP data extraction tool to analyse routinely collected patient data</a:t>
            </a:r>
            <a:endParaRPr lang="en-AU" sz="1600">
              <a:effectLst/>
              <a:latin typeface="Raleway" panose="020B0503030101060003" pitchFamily="34" charset="0"/>
              <a:ea typeface="Calibri" panose="020F0502020204030204" pitchFamily="34" charset="0"/>
            </a:endParaRPr>
          </a:p>
          <a:p>
            <a:pPr marL="342900" lvl="0" indent="-342900">
              <a:buFont typeface="Symbol" panose="05050102010706020507" pitchFamily="18" charset="2"/>
              <a:buChar char=""/>
            </a:pPr>
            <a:r>
              <a:rPr lang="en-GB" sz="1600">
                <a:effectLst/>
                <a:latin typeface="Raleway" panose="020B0503030101060003" pitchFamily="34" charset="0"/>
                <a:ea typeface="Times New Roman" panose="02020603050405020304" pitchFamily="18" charset="0"/>
              </a:rPr>
              <a:t>Contribute to the development of a quality improvement plan that could be used in primary care to bridge care gaps for people living with STIs</a:t>
            </a:r>
            <a:endParaRPr lang="en-AU" sz="1600">
              <a:effectLst/>
              <a:latin typeface="Raleway" panose="020B0503030101060003" pitchFamily="34" charset="0"/>
              <a:ea typeface="Calibri" panose="020F0502020204030204" pitchFamily="34" charset="0"/>
            </a:endParaRPr>
          </a:p>
          <a:p>
            <a:pPr marL="342900" lvl="0" indent="-342900">
              <a:buFont typeface="Symbol" panose="05050102010706020507" pitchFamily="18" charset="2"/>
              <a:buChar char=""/>
            </a:pPr>
            <a:r>
              <a:rPr lang="en-AU" sz="1600">
                <a:effectLst/>
                <a:latin typeface="Raleway" panose="020B0503030101060003" pitchFamily="34" charset="0"/>
                <a:ea typeface="Times New Roman" panose="02020603050405020304" pitchFamily="18" charset="0"/>
              </a:rPr>
              <a:t>Opportunity to review and discuss emerging COVID-19 pandemic information relevant to general practice </a:t>
            </a:r>
            <a:endParaRPr lang="en-AU" sz="1600">
              <a:effectLst/>
              <a:latin typeface="Raleway" panose="020B0503030101060003" pitchFamily="34" charset="0"/>
              <a:ea typeface="Calibri" panose="020F0502020204030204" pitchFamily="34" charset="0"/>
            </a:endParaRPr>
          </a:p>
        </p:txBody>
      </p:sp>
      <p:sp>
        <p:nvSpPr>
          <p:cNvPr id="6" name="Content Placeholder 5">
            <a:extLst>
              <a:ext uri="{FF2B5EF4-FFF2-40B4-BE49-F238E27FC236}">
                <a16:creationId xmlns:a16="http://schemas.microsoft.com/office/drawing/2014/main" id="{8126AA9F-73C5-6279-BF3E-9E27549CA9F4}"/>
              </a:ext>
            </a:extLst>
          </p:cNvPr>
          <p:cNvSpPr>
            <a:spLocks noGrp="1"/>
          </p:cNvSpPr>
          <p:nvPr>
            <p:ph idx="4294967295"/>
          </p:nvPr>
        </p:nvSpPr>
        <p:spPr>
          <a:xfrm>
            <a:off x="6862714" y="1440000"/>
            <a:ext cx="5244446" cy="3719142"/>
          </a:xfrm>
          <a:solidFill>
            <a:schemeClr val="accent6">
              <a:lumMod val="20000"/>
              <a:lumOff val="80000"/>
            </a:schemeClr>
          </a:solidFill>
        </p:spPr>
        <p:txBody>
          <a:bodyPr vert="horz" lIns="91440" tIns="45720" rIns="91440" bIns="45720" rtlCol="0" anchor="t">
            <a:normAutofit/>
          </a:bodyPr>
          <a:lstStyle/>
          <a:p>
            <a:pPr marL="0" indent="0" algn="just">
              <a:buNone/>
            </a:pPr>
            <a:r>
              <a:rPr lang="en-US" sz="1600" b="1">
                <a:latin typeface="Raleway" panose="020B0503030101060003" pitchFamily="34" charset="0"/>
              </a:rPr>
              <a:t>Session 5 </a:t>
            </a:r>
            <a:r>
              <a:rPr lang="en-US" sz="1600" b="1">
                <a:latin typeface="Raleway" panose="020B0503030101060003" pitchFamily="34" charset="0"/>
                <a:cs typeface="Calibri"/>
              </a:rPr>
              <a:t>Learning</a:t>
            </a:r>
            <a:r>
              <a:rPr lang="en-US" sz="1600" b="1">
                <a:latin typeface="Raleway" panose="020B0503030101060003" pitchFamily="34" charset="0"/>
                <a:ea typeface="Calibri" panose="020F0502020204030204" pitchFamily="34" charset="0"/>
                <a:cs typeface="Calibri"/>
              </a:rPr>
              <a:t> outcomes</a:t>
            </a:r>
          </a:p>
          <a:p>
            <a:pPr marL="342900" lvl="0" indent="-342900" algn="just">
              <a:lnSpc>
                <a:spcPct val="107000"/>
              </a:lnSpc>
              <a:buFont typeface="Symbol" pitchFamily="2" charset="2"/>
              <a:buChar char=""/>
            </a:pPr>
            <a:r>
              <a:rPr lang="en-GB" sz="1600">
                <a:solidFill>
                  <a:srgbClr val="000000"/>
                </a:solidFill>
                <a:effectLst/>
                <a:latin typeface="Raleway" panose="020B0503030101060003" pitchFamily="34" charset="0"/>
                <a:ea typeface="Calibri" panose="020F0502020204030204" pitchFamily="34" charset="0"/>
                <a:cs typeface="Calibri" panose="020F0502020204030204" pitchFamily="34" charset="0"/>
              </a:rPr>
              <a:t>Discuss </a:t>
            </a:r>
            <a:r>
              <a:rPr lang="en-AU" sz="1600">
                <a:solidFill>
                  <a:srgbClr val="000000"/>
                </a:solidFill>
                <a:effectLst/>
                <a:latin typeface="Raleway" panose="020B0503030101060003" pitchFamily="34" charset="0"/>
                <a:ea typeface="Calibri" panose="020F0502020204030204" pitchFamily="34" charset="0"/>
                <a:cs typeface="Calibri" panose="020F0502020204030204" pitchFamily="34" charset="0"/>
              </a:rPr>
              <a:t>the treatment and care of the common presentation of bacterial vaginosis</a:t>
            </a:r>
            <a:endParaRPr lang="en-AU" sz="1600">
              <a:effectLst/>
              <a:latin typeface="Raleway" panose="020B0503030101060003" pitchFamily="34" charset="0"/>
              <a:ea typeface="Calibri" panose="020F0502020204030204" pitchFamily="34" charset="0"/>
              <a:cs typeface="Arial" panose="020B0604020202020204" pitchFamily="34" charset="0"/>
            </a:endParaRPr>
          </a:p>
          <a:p>
            <a:pPr marL="342900" lvl="0" indent="-342900" algn="just">
              <a:lnSpc>
                <a:spcPct val="107000"/>
              </a:lnSpc>
              <a:buFont typeface="Symbol" pitchFamily="2" charset="2"/>
              <a:buChar char=""/>
            </a:pPr>
            <a:r>
              <a:rPr lang="en-GB" sz="1600">
                <a:solidFill>
                  <a:srgbClr val="000000"/>
                </a:solidFill>
                <a:effectLst/>
                <a:latin typeface="Raleway" panose="020B0503030101060003" pitchFamily="34" charset="0"/>
                <a:ea typeface="Calibri" panose="020F0502020204030204" pitchFamily="34" charset="0"/>
                <a:cs typeface="Calibri" panose="020F0502020204030204" pitchFamily="34" charset="0"/>
              </a:rPr>
              <a:t>Locate best practice resources, guidelines and decision support tools relevant to prevention, screening, treatment and care</a:t>
            </a:r>
            <a:endParaRPr lang="en-AU" sz="1600">
              <a:effectLst/>
              <a:latin typeface="Raleway" panose="020B0503030101060003"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itchFamily="2" charset="2"/>
              <a:buChar char=""/>
            </a:pPr>
            <a:r>
              <a:rPr lang="en-GB" sz="1600">
                <a:solidFill>
                  <a:srgbClr val="000000"/>
                </a:solidFill>
                <a:effectLst/>
                <a:latin typeface="Raleway" panose="020B0503030101060003" pitchFamily="34" charset="0"/>
                <a:ea typeface="Calibri" panose="020F0502020204030204" pitchFamily="34" charset="0"/>
                <a:cs typeface="Calibri" panose="020F0502020204030204" pitchFamily="34" charset="0"/>
              </a:rPr>
              <a:t>Apply best practice approaches to a case based discussion </a:t>
            </a:r>
          </a:p>
        </p:txBody>
      </p:sp>
      <p:pic>
        <p:nvPicPr>
          <p:cNvPr id="7" name="Picture 6">
            <a:extLst>
              <a:ext uri="{FF2B5EF4-FFF2-40B4-BE49-F238E27FC236}">
                <a16:creationId xmlns:a16="http://schemas.microsoft.com/office/drawing/2014/main" id="{56C91C13-77F0-91AE-A039-83647A692FF9}"/>
              </a:ext>
            </a:extLst>
          </p:cNvPr>
          <p:cNvPicPr>
            <a:picLocks noChangeAspect="1"/>
          </p:cNvPicPr>
          <p:nvPr/>
        </p:nvPicPr>
        <p:blipFill>
          <a:blip r:embed="rId2"/>
          <a:stretch>
            <a:fillRect/>
          </a:stretch>
        </p:blipFill>
        <p:spPr>
          <a:xfrm>
            <a:off x="278001" y="363953"/>
            <a:ext cx="883997" cy="883997"/>
          </a:xfrm>
          <a:prstGeom prst="rect">
            <a:avLst/>
          </a:prstGeom>
        </p:spPr>
      </p:pic>
      <p:pic>
        <p:nvPicPr>
          <p:cNvPr id="8" name="Picture 7">
            <a:extLst>
              <a:ext uri="{FF2B5EF4-FFF2-40B4-BE49-F238E27FC236}">
                <a16:creationId xmlns:a16="http://schemas.microsoft.com/office/drawing/2014/main" id="{8F4C569F-845B-674D-EBF2-D3F01F5C3C97}"/>
              </a:ext>
            </a:extLst>
          </p:cNvPr>
          <p:cNvPicPr>
            <a:picLocks noChangeAspect="1"/>
          </p:cNvPicPr>
          <p:nvPr/>
        </p:nvPicPr>
        <p:blipFill>
          <a:blip r:embed="rId3"/>
          <a:stretch>
            <a:fillRect/>
          </a:stretch>
        </p:blipFill>
        <p:spPr>
          <a:xfrm>
            <a:off x="446621" y="6237993"/>
            <a:ext cx="8327858" cy="512108"/>
          </a:xfrm>
          <a:prstGeom prst="rect">
            <a:avLst/>
          </a:prstGeom>
        </p:spPr>
      </p:pic>
    </p:spTree>
    <p:extLst>
      <p:ext uri="{BB962C8B-B14F-4D97-AF65-F5344CB8AC3E}">
        <p14:creationId xmlns:p14="http://schemas.microsoft.com/office/powerpoint/2010/main" val="3085205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any name&#10;&#10;Description automatically generated">
            <a:extLst>
              <a:ext uri="{FF2B5EF4-FFF2-40B4-BE49-F238E27FC236}">
                <a16:creationId xmlns:a16="http://schemas.microsoft.com/office/drawing/2014/main" id="{3DAAEF08-F1CC-CB42-DD83-D490FD7C3F1F}"/>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2438400"/>
          </a:xfrm>
          <a:prstGeom prst="rect">
            <a:avLst/>
          </a:prstGeom>
        </p:spPr>
      </p:pic>
      <p:sp>
        <p:nvSpPr>
          <p:cNvPr id="9" name="Content Placeholder 8">
            <a:extLst>
              <a:ext uri="{FF2B5EF4-FFF2-40B4-BE49-F238E27FC236}">
                <a16:creationId xmlns:a16="http://schemas.microsoft.com/office/drawing/2014/main" id="{80B300DA-1901-D5E1-5DEB-202C0BA87FF4}"/>
              </a:ext>
            </a:extLst>
          </p:cNvPr>
          <p:cNvSpPr>
            <a:spLocks noGrp="1"/>
          </p:cNvSpPr>
          <p:nvPr>
            <p:ph sz="half" idx="1"/>
          </p:nvPr>
        </p:nvSpPr>
        <p:spPr>
          <a:xfrm>
            <a:off x="192247" y="2606180"/>
            <a:ext cx="5181600" cy="4351338"/>
          </a:xfrm>
        </p:spPr>
        <p:txBody>
          <a:bodyPr>
            <a:normAutofit/>
          </a:bodyPr>
          <a:lstStyle/>
          <a:p>
            <a:pPr marL="0" indent="0" algn="l">
              <a:lnSpc>
                <a:spcPct val="110000"/>
              </a:lnSpc>
              <a:spcBef>
                <a:spcPts val="600"/>
              </a:spcBef>
              <a:spcAft>
                <a:spcPts val="600"/>
              </a:spcAft>
              <a:buNone/>
            </a:pPr>
            <a:r>
              <a:rPr lang="en-AU" sz="1600" b="0" i="0">
                <a:solidFill>
                  <a:srgbClr val="393536"/>
                </a:solidFill>
                <a:effectLst/>
                <a:latin typeface="Raleway" panose="020B0503030101060003" pitchFamily="34" charset="0"/>
              </a:rPr>
              <a:t>The Primary Care Conference 2023 will again be a </a:t>
            </a:r>
            <a:r>
              <a:rPr lang="en-AU" sz="1600" b="1" i="0">
                <a:solidFill>
                  <a:srgbClr val="393536"/>
                </a:solidFill>
                <a:effectLst/>
                <a:latin typeface="Raleway" panose="020B0503030101060003" pitchFamily="34" charset="0"/>
              </a:rPr>
              <a:t>hybrid event</a:t>
            </a:r>
          </a:p>
          <a:p>
            <a:pPr lvl="1">
              <a:lnSpc>
                <a:spcPct val="110000"/>
              </a:lnSpc>
              <a:spcBef>
                <a:spcPts val="600"/>
              </a:spcBef>
              <a:spcAft>
                <a:spcPts val="600"/>
              </a:spcAft>
            </a:pPr>
            <a:r>
              <a:rPr lang="en-AU" sz="1600" b="0" i="0">
                <a:solidFill>
                  <a:srgbClr val="393536"/>
                </a:solidFill>
                <a:effectLst/>
                <a:latin typeface="Raleway" panose="020B0503030101060003" pitchFamily="34" charset="0"/>
              </a:rPr>
              <a:t>attend virtually, or</a:t>
            </a:r>
          </a:p>
          <a:p>
            <a:pPr lvl="1">
              <a:lnSpc>
                <a:spcPct val="110000"/>
              </a:lnSpc>
              <a:spcBef>
                <a:spcPts val="600"/>
              </a:spcBef>
              <a:spcAft>
                <a:spcPts val="600"/>
              </a:spcAft>
            </a:pPr>
            <a:r>
              <a:rPr lang="en-AU" sz="1600" b="0" i="0">
                <a:solidFill>
                  <a:srgbClr val="393536"/>
                </a:solidFill>
                <a:effectLst/>
                <a:latin typeface="Raleway" panose="020B0503030101060003" pitchFamily="34" charset="0"/>
              </a:rPr>
              <a:t>face-to-face across four locations in western Victoria - Geelong, Ballarat, Horsham, Warrnambool</a:t>
            </a:r>
          </a:p>
          <a:p>
            <a:pPr marL="0" indent="0" algn="l">
              <a:lnSpc>
                <a:spcPct val="110000"/>
              </a:lnSpc>
              <a:spcBef>
                <a:spcPts val="600"/>
              </a:spcBef>
              <a:spcAft>
                <a:spcPts val="600"/>
              </a:spcAft>
              <a:buNone/>
            </a:pPr>
            <a:r>
              <a:rPr lang="en-AU" sz="1600" b="0" i="0">
                <a:solidFill>
                  <a:srgbClr val="393536"/>
                </a:solidFill>
                <a:effectLst/>
                <a:latin typeface="Raleway" panose="020B0503030101060003" pitchFamily="34" charset="0"/>
              </a:rPr>
              <a:t>Face-to-face venues also offer optional:</a:t>
            </a:r>
          </a:p>
          <a:p>
            <a:pPr lvl="1">
              <a:lnSpc>
                <a:spcPct val="110000"/>
              </a:lnSpc>
              <a:spcBef>
                <a:spcPts val="600"/>
              </a:spcBef>
              <a:spcAft>
                <a:spcPts val="600"/>
              </a:spcAft>
            </a:pPr>
            <a:r>
              <a:rPr lang="en-AU" sz="1600" b="1" i="0">
                <a:solidFill>
                  <a:srgbClr val="393536"/>
                </a:solidFill>
                <a:effectLst/>
                <a:latin typeface="Raleway" panose="020B0503030101060003" pitchFamily="34" charset="0"/>
              </a:rPr>
              <a:t>social networking events </a:t>
            </a:r>
            <a:r>
              <a:rPr lang="en-AU" sz="1600" i="0">
                <a:solidFill>
                  <a:srgbClr val="393536"/>
                </a:solidFill>
                <a:effectLst/>
                <a:latin typeface="Raleway" panose="020B0503030101060003" pitchFamily="34" charset="0"/>
              </a:rPr>
              <a:t>on</a:t>
            </a:r>
            <a:r>
              <a:rPr lang="en-AU" sz="1600" b="1" i="0">
                <a:solidFill>
                  <a:srgbClr val="393536"/>
                </a:solidFill>
                <a:effectLst/>
                <a:latin typeface="Raleway" panose="020B0503030101060003" pitchFamily="34" charset="0"/>
              </a:rPr>
              <a:t> </a:t>
            </a:r>
            <a:r>
              <a:rPr lang="en-AU" sz="1600">
                <a:solidFill>
                  <a:srgbClr val="393536"/>
                </a:solidFill>
                <a:latin typeface="Raleway" panose="020B0503030101060003" pitchFamily="34" charset="0"/>
              </a:rPr>
              <a:t>Saturday afternoon</a:t>
            </a:r>
            <a:endParaRPr lang="en-AU" sz="1600" b="1" i="0">
              <a:solidFill>
                <a:srgbClr val="393536"/>
              </a:solidFill>
              <a:effectLst/>
              <a:latin typeface="Raleway" panose="020B0503030101060003" pitchFamily="34" charset="0"/>
            </a:endParaRPr>
          </a:p>
          <a:p>
            <a:pPr lvl="1">
              <a:lnSpc>
                <a:spcPct val="110000"/>
              </a:lnSpc>
              <a:spcBef>
                <a:spcPts val="600"/>
              </a:spcBef>
              <a:spcAft>
                <a:spcPts val="600"/>
              </a:spcAft>
            </a:pPr>
            <a:r>
              <a:rPr lang="en-AU" sz="1600" b="1" i="0">
                <a:solidFill>
                  <a:srgbClr val="393536"/>
                </a:solidFill>
                <a:effectLst/>
                <a:latin typeface="Raleway" panose="020B0503030101060003" pitchFamily="34" charset="0"/>
              </a:rPr>
              <a:t>emergency medicine skills training </a:t>
            </a:r>
            <a:r>
              <a:rPr lang="en-AU" sz="1600">
                <a:solidFill>
                  <a:srgbClr val="393536"/>
                </a:solidFill>
                <a:latin typeface="Raleway" panose="020B0503030101060003" pitchFamily="34" charset="0"/>
              </a:rPr>
              <a:t>on Sunday afternoon</a:t>
            </a:r>
            <a:endParaRPr lang="en-AU" sz="1600"/>
          </a:p>
        </p:txBody>
      </p:sp>
      <p:sp>
        <p:nvSpPr>
          <p:cNvPr id="10" name="Content Placeholder 9">
            <a:extLst>
              <a:ext uri="{FF2B5EF4-FFF2-40B4-BE49-F238E27FC236}">
                <a16:creationId xmlns:a16="http://schemas.microsoft.com/office/drawing/2014/main" id="{4ED6C835-BF3E-2CA1-492D-1E27DDAFC7A2}"/>
              </a:ext>
            </a:extLst>
          </p:cNvPr>
          <p:cNvSpPr>
            <a:spLocks noGrp="1"/>
          </p:cNvSpPr>
          <p:nvPr>
            <p:ph sz="half" idx="2"/>
          </p:nvPr>
        </p:nvSpPr>
        <p:spPr>
          <a:xfrm>
            <a:off x="6172200" y="2606180"/>
            <a:ext cx="5181600" cy="4351338"/>
          </a:xfrm>
        </p:spPr>
        <p:txBody>
          <a:bodyPr vert="horz" lIns="91440" tIns="45720" rIns="91440" bIns="45720" rtlCol="0" anchor="t">
            <a:normAutofit/>
          </a:bodyPr>
          <a:lstStyle/>
          <a:p>
            <a:pPr marL="0" indent="0" algn="l">
              <a:lnSpc>
                <a:spcPct val="110000"/>
              </a:lnSpc>
              <a:spcBef>
                <a:spcPts val="600"/>
              </a:spcBef>
              <a:spcAft>
                <a:spcPts val="600"/>
              </a:spcAft>
              <a:buNone/>
            </a:pPr>
            <a:r>
              <a:rPr lang="en-AU" sz="1600" b="0" i="0">
                <a:solidFill>
                  <a:srgbClr val="393536"/>
                </a:solidFill>
                <a:effectLst/>
                <a:latin typeface="Raleway"/>
              </a:rPr>
              <a:t>The </a:t>
            </a:r>
            <a:r>
              <a:rPr lang="en-AU" sz="1600" b="1" i="0">
                <a:solidFill>
                  <a:srgbClr val="393536"/>
                </a:solidFill>
                <a:effectLst/>
                <a:latin typeface="Raleway"/>
              </a:rPr>
              <a:t>program</a:t>
            </a:r>
            <a:r>
              <a:rPr lang="en-AU" sz="1600" b="0" i="0">
                <a:solidFill>
                  <a:srgbClr val="393536"/>
                </a:solidFill>
                <a:effectLst/>
                <a:latin typeface="Raleway"/>
              </a:rPr>
              <a:t> offers a dynamic combination:</a:t>
            </a:r>
          </a:p>
          <a:p>
            <a:pPr lvl="1">
              <a:lnSpc>
                <a:spcPct val="110000"/>
              </a:lnSpc>
              <a:spcBef>
                <a:spcPts val="600"/>
              </a:spcBef>
              <a:spcAft>
                <a:spcPts val="600"/>
              </a:spcAft>
            </a:pPr>
            <a:r>
              <a:rPr lang="en-AU" sz="1600" b="1" i="0">
                <a:solidFill>
                  <a:srgbClr val="393536"/>
                </a:solidFill>
                <a:effectLst/>
                <a:latin typeface="Raleway"/>
              </a:rPr>
              <a:t>Plenary Sessions:</a:t>
            </a:r>
            <a:r>
              <a:rPr lang="en-AU" sz="1600" i="0">
                <a:solidFill>
                  <a:srgbClr val="393536"/>
                </a:solidFill>
                <a:effectLst/>
                <a:latin typeface="Raleway"/>
              </a:rPr>
              <a:t> Keynote speakers, panel discussions</a:t>
            </a:r>
            <a:endParaRPr lang="en-AU" sz="1600" b="1" i="0">
              <a:solidFill>
                <a:srgbClr val="393536"/>
              </a:solidFill>
              <a:effectLst/>
              <a:latin typeface="Raleway"/>
            </a:endParaRPr>
          </a:p>
          <a:p>
            <a:pPr lvl="1">
              <a:lnSpc>
                <a:spcPct val="110000"/>
              </a:lnSpc>
              <a:spcBef>
                <a:spcPts val="600"/>
              </a:spcBef>
              <a:spcAft>
                <a:spcPts val="600"/>
              </a:spcAft>
            </a:pPr>
            <a:r>
              <a:rPr lang="en-AU" sz="1600" b="1" i="0">
                <a:solidFill>
                  <a:srgbClr val="393536"/>
                </a:solidFill>
                <a:effectLst/>
                <a:latin typeface="Raleway"/>
              </a:rPr>
              <a:t>GP Stream: </a:t>
            </a:r>
            <a:r>
              <a:rPr lang="en-AU" sz="1600" b="0" i="0">
                <a:solidFill>
                  <a:srgbClr val="393536"/>
                </a:solidFill>
                <a:effectLst/>
                <a:latin typeface="Raleway"/>
              </a:rPr>
              <a:t>will cover topics relating to GPs </a:t>
            </a:r>
          </a:p>
          <a:p>
            <a:pPr lvl="1">
              <a:lnSpc>
                <a:spcPct val="110000"/>
              </a:lnSpc>
              <a:spcBef>
                <a:spcPts val="600"/>
              </a:spcBef>
              <a:spcAft>
                <a:spcPts val="600"/>
              </a:spcAft>
            </a:pPr>
            <a:r>
              <a:rPr lang="en-AU" sz="1600" b="1" i="0">
                <a:solidFill>
                  <a:srgbClr val="393536"/>
                </a:solidFill>
                <a:effectLst/>
                <a:latin typeface="Raleway"/>
              </a:rPr>
              <a:t>Primary Care Stream: </a:t>
            </a:r>
            <a:r>
              <a:rPr lang="en-AU" sz="1600" b="0" i="0">
                <a:solidFill>
                  <a:srgbClr val="393536"/>
                </a:solidFill>
                <a:effectLst/>
                <a:latin typeface="Raleway"/>
              </a:rPr>
              <a:t>topics relating to GPs, practice managers, practice nurses, practice staff and allied health professionals</a:t>
            </a:r>
          </a:p>
          <a:p>
            <a:pPr marL="0" indent="0">
              <a:buNone/>
            </a:pPr>
            <a:r>
              <a:rPr lang="en-AU" sz="1600" b="1">
                <a:latin typeface="Raleway"/>
              </a:rPr>
              <a:t>Conference Registration </a:t>
            </a:r>
            <a:endParaRPr lang="en-AU" sz="1600" b="1">
              <a:latin typeface="Raleway" panose="020B0503030101060003" pitchFamily="34" charset="0"/>
            </a:endParaRPr>
          </a:p>
          <a:p>
            <a:pPr lvl="1"/>
            <a:r>
              <a:rPr lang="en-AU" sz="1600">
                <a:latin typeface="Raleway"/>
                <a:hlinkClick r:id="rId4"/>
              </a:rPr>
              <a:t>Register here</a:t>
            </a:r>
            <a:endParaRPr lang="en-AU" sz="1600">
              <a:latin typeface="Raleway" panose="020B0503030101060003" pitchFamily="34" charset="0"/>
            </a:endParaRPr>
          </a:p>
          <a:p>
            <a:pPr lvl="1"/>
            <a:r>
              <a:rPr lang="en-AU" sz="1600">
                <a:latin typeface="Raleway"/>
              </a:rPr>
              <a:t>FREE (may be a cost for clinical skills)</a:t>
            </a:r>
          </a:p>
          <a:p>
            <a:pPr lvl="1"/>
            <a:r>
              <a:rPr lang="en-AU" sz="1600">
                <a:latin typeface="Raleway"/>
              </a:rPr>
              <a:t>Via WVPHN website or subscribe to </a:t>
            </a:r>
            <a:r>
              <a:rPr lang="en-AU" sz="1600" err="1">
                <a:latin typeface="Raleway"/>
              </a:rPr>
              <a:t>WestVic</a:t>
            </a:r>
            <a:r>
              <a:rPr lang="en-AU" sz="1600">
                <a:latin typeface="Raleway"/>
              </a:rPr>
              <a:t> News</a:t>
            </a:r>
          </a:p>
        </p:txBody>
      </p:sp>
    </p:spTree>
    <p:extLst>
      <p:ext uri="{BB962C8B-B14F-4D97-AF65-F5344CB8AC3E}">
        <p14:creationId xmlns:p14="http://schemas.microsoft.com/office/powerpoint/2010/main" val="1752800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A58F-9764-DC03-7B99-1F62D1E55EF0}"/>
              </a:ext>
            </a:extLst>
          </p:cNvPr>
          <p:cNvSpPr>
            <a:spLocks noGrp="1"/>
          </p:cNvSpPr>
          <p:nvPr>
            <p:ph type="ctrTitle"/>
          </p:nvPr>
        </p:nvSpPr>
        <p:spPr>
          <a:xfrm>
            <a:off x="288679" y="640649"/>
            <a:ext cx="5860641" cy="1260000"/>
          </a:xfrm>
        </p:spPr>
        <p:txBody>
          <a:bodyPr anchor="b">
            <a:normAutofit fontScale="90000"/>
          </a:bodyPr>
          <a:lstStyle/>
          <a:p>
            <a:r>
              <a:rPr lang="en-US">
                <a:latin typeface="Raleway"/>
              </a:rPr>
              <a:t>Upcoming Intellectual Disability Project ECHO series</a:t>
            </a:r>
          </a:p>
        </p:txBody>
      </p:sp>
      <p:sp>
        <p:nvSpPr>
          <p:cNvPr id="3" name="Content Placeholder 2">
            <a:extLst>
              <a:ext uri="{FF2B5EF4-FFF2-40B4-BE49-F238E27FC236}">
                <a16:creationId xmlns:a16="http://schemas.microsoft.com/office/drawing/2014/main" id="{6A6237B8-7505-4600-A9DC-C798366769A9}"/>
              </a:ext>
            </a:extLst>
          </p:cNvPr>
          <p:cNvSpPr>
            <a:spLocks noGrp="1"/>
          </p:cNvSpPr>
          <p:nvPr>
            <p:ph type="subTitle" idx="1"/>
          </p:nvPr>
        </p:nvSpPr>
        <p:spPr>
          <a:xfrm>
            <a:off x="288678" y="2021419"/>
            <a:ext cx="5760000" cy="900000"/>
          </a:xfrm>
        </p:spPr>
        <p:txBody>
          <a:bodyPr vert="horz" lIns="0" tIns="36000" rIns="0" bIns="36000" rtlCol="0" anchor="t">
            <a:normAutofit/>
          </a:bodyPr>
          <a:lstStyle/>
          <a:p>
            <a:r>
              <a:rPr lang="en-US">
                <a:latin typeface="Raleway"/>
              </a:rPr>
              <a:t>Commencing Tues 9 May, 7pm – 8pm</a:t>
            </a:r>
          </a:p>
        </p:txBody>
      </p:sp>
      <p:pic>
        <p:nvPicPr>
          <p:cNvPr id="4" name="Picture 4" descr="Chart&#10;&#10;Description automatically generated">
            <a:extLst>
              <a:ext uri="{FF2B5EF4-FFF2-40B4-BE49-F238E27FC236}">
                <a16:creationId xmlns:a16="http://schemas.microsoft.com/office/drawing/2014/main" id="{A77DE2F5-B170-7018-83DB-AA61EA40EDC6}"/>
              </a:ext>
            </a:extLst>
          </p:cNvPr>
          <p:cNvPicPr>
            <a:picLocks noChangeAspect="1"/>
          </p:cNvPicPr>
          <p:nvPr/>
        </p:nvPicPr>
        <p:blipFill>
          <a:blip r:embed="rId4"/>
          <a:stretch>
            <a:fillRect/>
          </a:stretch>
        </p:blipFill>
        <p:spPr>
          <a:xfrm>
            <a:off x="6205267" y="94571"/>
            <a:ext cx="5854019" cy="2243286"/>
          </a:xfrm>
          <a:prstGeom prst="rect">
            <a:avLst/>
          </a:prstGeom>
        </p:spPr>
      </p:pic>
      <p:graphicFrame>
        <p:nvGraphicFramePr>
          <p:cNvPr id="5" name="Table 5">
            <a:extLst>
              <a:ext uri="{FF2B5EF4-FFF2-40B4-BE49-F238E27FC236}">
                <a16:creationId xmlns:a16="http://schemas.microsoft.com/office/drawing/2014/main" id="{66018261-63C9-24BD-A718-2BEAA888073B}"/>
              </a:ext>
            </a:extLst>
          </p:cNvPr>
          <p:cNvGraphicFramePr>
            <a:graphicFrameLocks noGrp="1"/>
          </p:cNvGraphicFramePr>
          <p:nvPr>
            <p:extLst>
              <p:ext uri="{D42A27DB-BD31-4B8C-83A1-F6EECF244321}">
                <p14:modId xmlns:p14="http://schemas.microsoft.com/office/powerpoint/2010/main" val="655240623"/>
              </p:ext>
            </p:extLst>
          </p:nvPr>
        </p:nvGraphicFramePr>
        <p:xfrm>
          <a:off x="569784" y="3235569"/>
          <a:ext cx="4885004" cy="2714732"/>
        </p:xfrm>
        <a:graphic>
          <a:graphicData uri="http://schemas.openxmlformats.org/drawingml/2006/table">
            <a:tbl>
              <a:tblPr bandRow="1">
                <a:tableStyleId>{073A0DAA-6AF3-43AB-8588-CEC1D06C72B9}</a:tableStyleId>
              </a:tblPr>
              <a:tblGrid>
                <a:gridCol w="1508758">
                  <a:extLst>
                    <a:ext uri="{9D8B030D-6E8A-4147-A177-3AD203B41FA5}">
                      <a16:colId xmlns:a16="http://schemas.microsoft.com/office/drawing/2014/main" val="2375316705"/>
                    </a:ext>
                  </a:extLst>
                </a:gridCol>
                <a:gridCol w="3376246">
                  <a:extLst>
                    <a:ext uri="{9D8B030D-6E8A-4147-A177-3AD203B41FA5}">
                      <a16:colId xmlns:a16="http://schemas.microsoft.com/office/drawing/2014/main" val="3823354468"/>
                    </a:ext>
                  </a:extLst>
                </a:gridCol>
              </a:tblGrid>
              <a:tr h="408803">
                <a:tc>
                  <a:txBody>
                    <a:bodyPr/>
                    <a:lstStyle/>
                    <a:p>
                      <a:r>
                        <a:rPr lang="en-US" sz="1400" b="1">
                          <a:solidFill>
                            <a:schemeClr val="bg1"/>
                          </a:solidFill>
                        </a:rPr>
                        <a:t>Date/Time</a:t>
                      </a:r>
                    </a:p>
                  </a:txBody>
                  <a:tcPr>
                    <a:lnL w="12700">
                      <a:solidFill>
                        <a:schemeClr val="tx1"/>
                      </a:solidFill>
                    </a:lnL>
                    <a:lnR w="12700">
                      <a:solidFill>
                        <a:schemeClr val="tx1"/>
                      </a:solidFill>
                    </a:lnR>
                    <a:lnT w="12700">
                      <a:solidFill>
                        <a:schemeClr val="tx1"/>
                      </a:solidFill>
                    </a:lnT>
                    <a:lnB w="12700">
                      <a:solidFill>
                        <a:schemeClr val="tx1"/>
                      </a:solidFill>
                    </a:lnB>
                    <a:solidFill>
                      <a:srgbClr val="203864">
                        <a:alpha val="90000"/>
                      </a:srgbClr>
                    </a:solidFill>
                  </a:tcPr>
                </a:tc>
                <a:tc>
                  <a:txBody>
                    <a:bodyPr/>
                    <a:lstStyle/>
                    <a:p>
                      <a:r>
                        <a:rPr lang="en-US" sz="1400" b="1">
                          <a:solidFill>
                            <a:schemeClr val="bg1"/>
                          </a:solidFill>
                        </a:rPr>
                        <a:t>Session Topic</a:t>
                      </a:r>
                    </a:p>
                  </a:txBody>
                  <a:tcPr>
                    <a:lnL w="12700">
                      <a:solidFill>
                        <a:schemeClr val="tx1"/>
                      </a:solidFill>
                    </a:lnL>
                    <a:lnR w="12700">
                      <a:solidFill>
                        <a:schemeClr val="tx1"/>
                      </a:solidFill>
                    </a:lnR>
                    <a:lnT w="12700">
                      <a:solidFill>
                        <a:schemeClr val="tx1"/>
                      </a:solidFill>
                    </a:lnT>
                    <a:lnB w="12700">
                      <a:solidFill>
                        <a:schemeClr val="tx1"/>
                      </a:solidFill>
                    </a:lnB>
                    <a:solidFill>
                      <a:srgbClr val="203864">
                        <a:alpha val="90000"/>
                      </a:srgbClr>
                    </a:solidFill>
                  </a:tcPr>
                </a:tc>
                <a:extLst>
                  <a:ext uri="{0D108BD9-81ED-4DB2-BD59-A6C34878D82A}">
                    <a16:rowId xmlns:a16="http://schemas.microsoft.com/office/drawing/2014/main" val="734828047"/>
                  </a:ext>
                </a:extLst>
              </a:tr>
              <a:tr h="538089">
                <a:tc>
                  <a:txBody>
                    <a:bodyPr/>
                    <a:lstStyle/>
                    <a:p>
                      <a:r>
                        <a:rPr lang="en-US" sz="1400"/>
                        <a:t>Tues 9 May, 7 - 8pm</a:t>
                      </a:r>
                    </a:p>
                  </a:txBody>
                  <a:tcPr>
                    <a:lnL w="12700">
                      <a:solidFill>
                        <a:schemeClr val="tx1"/>
                      </a:solidFill>
                    </a:lnL>
                    <a:lnR w="12700">
                      <a:solidFill>
                        <a:schemeClr val="tx1"/>
                      </a:solidFill>
                    </a:lnR>
                    <a:lnT w="12700">
                      <a:solidFill>
                        <a:schemeClr val="tx1"/>
                      </a:solidFill>
                    </a:lnT>
                    <a:lnB w="12700">
                      <a:solidFill>
                        <a:schemeClr val="tx1"/>
                      </a:solidFill>
                    </a:lnB>
                    <a:solidFill>
                      <a:srgbClr val="73BCC2">
                        <a:alpha val="40000"/>
                      </a:srgbClr>
                    </a:solidFill>
                  </a:tcPr>
                </a:tc>
                <a:tc>
                  <a:txBody>
                    <a:bodyPr/>
                    <a:lstStyle/>
                    <a:p>
                      <a:r>
                        <a:rPr lang="en-US" sz="1400"/>
                        <a:t>A Deep Dive into Positive </a:t>
                      </a:r>
                      <a:r>
                        <a:rPr lang="en-US" sz="1400" err="1"/>
                        <a:t>Behaviour</a:t>
                      </a:r>
                      <a:r>
                        <a:rPr lang="en-US" sz="1400"/>
                        <a:t> Supports</a:t>
                      </a:r>
                    </a:p>
                  </a:txBody>
                  <a:tcPr>
                    <a:lnL w="12700">
                      <a:solidFill>
                        <a:schemeClr val="tx1"/>
                      </a:solidFill>
                    </a:lnL>
                    <a:lnR w="12700">
                      <a:solidFill>
                        <a:schemeClr val="tx1"/>
                      </a:solidFill>
                    </a:lnR>
                    <a:lnT w="12700">
                      <a:solidFill>
                        <a:schemeClr val="tx1"/>
                      </a:solidFill>
                    </a:lnT>
                    <a:lnB w="12700">
                      <a:solidFill>
                        <a:schemeClr val="tx1"/>
                      </a:solidFill>
                    </a:lnB>
                    <a:solidFill>
                      <a:srgbClr val="73BCC2">
                        <a:alpha val="40000"/>
                      </a:srgbClr>
                    </a:solidFill>
                  </a:tcPr>
                </a:tc>
                <a:extLst>
                  <a:ext uri="{0D108BD9-81ED-4DB2-BD59-A6C34878D82A}">
                    <a16:rowId xmlns:a16="http://schemas.microsoft.com/office/drawing/2014/main" val="2264048673"/>
                  </a:ext>
                </a:extLst>
              </a:tr>
              <a:tr h="728003">
                <a:tc>
                  <a:txBody>
                    <a:bodyPr/>
                    <a:lstStyle/>
                    <a:p>
                      <a:r>
                        <a:rPr lang="en-US" sz="1400"/>
                        <a:t>Tues 23 May</a:t>
                      </a:r>
                      <a:r>
                        <a:rPr lang="en-US" sz="1400" u="none" strike="noStrike" noProof="0"/>
                        <a:t>, 7 - 8pm</a:t>
                      </a:r>
                      <a:endParaRPr lang="en-US" sz="140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400"/>
                        <a:t>Things health professionals must consider before prescribing or increasing psychotropic medication</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31541488"/>
                  </a:ext>
                </a:extLst>
              </a:tr>
              <a:tr h="516987">
                <a:tc>
                  <a:txBody>
                    <a:bodyPr/>
                    <a:lstStyle/>
                    <a:p>
                      <a:r>
                        <a:rPr lang="en-US" sz="1400"/>
                        <a:t>Tues 6 June</a:t>
                      </a:r>
                      <a:r>
                        <a:rPr lang="en-US" sz="1400" u="none" strike="noStrike" noProof="0"/>
                        <a:t>, 7 - 8pm</a:t>
                      </a:r>
                      <a:endParaRPr lang="en-US" sz="1400"/>
                    </a:p>
                  </a:txBody>
                  <a:tcPr>
                    <a:lnL w="12700">
                      <a:solidFill>
                        <a:schemeClr val="tx1"/>
                      </a:solidFill>
                    </a:lnL>
                    <a:lnR w="12700">
                      <a:solidFill>
                        <a:schemeClr val="tx1"/>
                      </a:solidFill>
                    </a:lnR>
                    <a:lnT w="12700">
                      <a:solidFill>
                        <a:schemeClr val="tx1"/>
                      </a:solidFill>
                    </a:lnT>
                    <a:lnB w="12700">
                      <a:solidFill>
                        <a:schemeClr val="tx1"/>
                      </a:solidFill>
                    </a:lnB>
                    <a:solidFill>
                      <a:srgbClr val="73BCC2">
                        <a:alpha val="40000"/>
                      </a:srgbClr>
                    </a:solidFill>
                  </a:tcPr>
                </a:tc>
                <a:tc>
                  <a:txBody>
                    <a:bodyPr/>
                    <a:lstStyle/>
                    <a:p>
                      <a:r>
                        <a:rPr lang="en-US" sz="1400"/>
                        <a:t>The Impact of Diet (Part 1)</a:t>
                      </a:r>
                    </a:p>
                  </a:txBody>
                  <a:tcPr>
                    <a:lnL w="12700">
                      <a:solidFill>
                        <a:schemeClr val="tx1"/>
                      </a:solidFill>
                    </a:lnL>
                    <a:lnR w="12700">
                      <a:solidFill>
                        <a:schemeClr val="tx1"/>
                      </a:solidFill>
                    </a:lnR>
                    <a:lnT w="12700">
                      <a:solidFill>
                        <a:schemeClr val="tx1"/>
                      </a:solidFill>
                    </a:lnT>
                    <a:lnB w="12700">
                      <a:solidFill>
                        <a:schemeClr val="tx1"/>
                      </a:solidFill>
                    </a:lnB>
                    <a:solidFill>
                      <a:srgbClr val="73BCC2">
                        <a:alpha val="40000"/>
                      </a:srgbClr>
                    </a:solidFill>
                  </a:tcPr>
                </a:tc>
                <a:extLst>
                  <a:ext uri="{0D108BD9-81ED-4DB2-BD59-A6C34878D82A}">
                    <a16:rowId xmlns:a16="http://schemas.microsoft.com/office/drawing/2014/main" val="1015282100"/>
                  </a:ext>
                </a:extLst>
              </a:tr>
              <a:tr h="516987">
                <a:tc>
                  <a:txBody>
                    <a:bodyPr/>
                    <a:lstStyle/>
                    <a:p>
                      <a:r>
                        <a:rPr lang="en-US" sz="1400"/>
                        <a:t>Tues 20 June</a:t>
                      </a:r>
                      <a:r>
                        <a:rPr lang="en-US" sz="1400" u="none" strike="noStrike" noProof="0"/>
                        <a:t>, 7 - 8pm</a:t>
                      </a:r>
                      <a:endParaRPr lang="en-US" sz="140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400"/>
                        <a:t>The Impact of Diet (Part 2)</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51300093"/>
                  </a:ext>
                </a:extLst>
              </a:tr>
            </a:tbl>
          </a:graphicData>
        </a:graphic>
      </p:graphicFrame>
      <p:sp>
        <p:nvSpPr>
          <p:cNvPr id="6" name="TextBox 5">
            <a:extLst>
              <a:ext uri="{FF2B5EF4-FFF2-40B4-BE49-F238E27FC236}">
                <a16:creationId xmlns:a16="http://schemas.microsoft.com/office/drawing/2014/main" id="{EA015127-D9D1-A5E8-0BCE-0D00566442F1}"/>
              </a:ext>
            </a:extLst>
          </p:cNvPr>
          <p:cNvSpPr txBox="1"/>
          <p:nvPr/>
        </p:nvSpPr>
        <p:spPr>
          <a:xfrm>
            <a:off x="1480292" y="2412362"/>
            <a:ext cx="3370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cs typeface="Arial"/>
                <a:hlinkClick r:id="rId5"/>
              </a:rPr>
              <a:t>Register here</a:t>
            </a:r>
            <a:endParaRPr lang="en-US" sz="4000"/>
          </a:p>
        </p:txBody>
      </p:sp>
      <p:pic>
        <p:nvPicPr>
          <p:cNvPr id="7" name="Online Media 6" title="Introduction to the Intellectual Disability Information and Education Series">
            <a:hlinkClick r:id="" action="ppaction://media"/>
            <a:extLst>
              <a:ext uri="{FF2B5EF4-FFF2-40B4-BE49-F238E27FC236}">
                <a16:creationId xmlns:a16="http://schemas.microsoft.com/office/drawing/2014/main" id="{3B9AE46F-8089-B1E4-4AED-D4716503DFA7}"/>
              </a:ext>
            </a:extLst>
          </p:cNvPr>
          <p:cNvPicPr>
            <a:picLocks noRot="1" noChangeAspect="1"/>
          </p:cNvPicPr>
          <p:nvPr>
            <a:videoFile r:link="rId1"/>
          </p:nvPr>
        </p:nvPicPr>
        <p:blipFill>
          <a:blip r:embed="rId6"/>
          <a:stretch>
            <a:fillRect/>
          </a:stretch>
        </p:blipFill>
        <p:spPr>
          <a:xfrm>
            <a:off x="6220604" y="2380772"/>
            <a:ext cx="5862273" cy="3620456"/>
          </a:xfrm>
          <a:prstGeom prst="rect">
            <a:avLst/>
          </a:prstGeom>
        </p:spPr>
      </p:pic>
    </p:spTree>
    <p:extLst>
      <p:ext uri="{BB962C8B-B14F-4D97-AF65-F5344CB8AC3E}">
        <p14:creationId xmlns:p14="http://schemas.microsoft.com/office/powerpoint/2010/main" val="2210965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Graphical user interface, application, Word&#10;&#10;Description automatically generated">
            <a:extLst>
              <a:ext uri="{FF2B5EF4-FFF2-40B4-BE49-F238E27FC236}">
                <a16:creationId xmlns:a16="http://schemas.microsoft.com/office/drawing/2014/main" id="{F198B112-E63E-BF2F-9F8B-F276323A9B67}"/>
              </a:ext>
            </a:extLst>
          </p:cNvPr>
          <p:cNvPicPr>
            <a:picLocks noGrp="1" noChangeAspect="1"/>
          </p:cNvPicPr>
          <p:nvPr>
            <p:ph idx="14"/>
          </p:nvPr>
        </p:nvPicPr>
        <p:blipFill>
          <a:blip r:embed="rId3"/>
          <a:stretch>
            <a:fillRect/>
          </a:stretch>
        </p:blipFill>
        <p:spPr>
          <a:xfrm>
            <a:off x="2478423" y="643466"/>
            <a:ext cx="7235153" cy="5571067"/>
          </a:xfrm>
          <a:prstGeom prst="rect">
            <a:avLst/>
          </a:prstGeom>
        </p:spPr>
      </p:pic>
    </p:spTree>
    <p:extLst>
      <p:ext uri="{BB962C8B-B14F-4D97-AF65-F5344CB8AC3E}">
        <p14:creationId xmlns:p14="http://schemas.microsoft.com/office/powerpoint/2010/main" val="871564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8231-AB5F-DB4C-9B4E-735A542D61AD}"/>
              </a:ext>
            </a:extLst>
          </p:cNvPr>
          <p:cNvSpPr>
            <a:spLocks noGrp="1"/>
          </p:cNvSpPr>
          <p:nvPr>
            <p:ph type="title"/>
          </p:nvPr>
        </p:nvSpPr>
        <p:spPr>
          <a:xfrm>
            <a:off x="1438800" y="459602"/>
            <a:ext cx="10753200" cy="470317"/>
          </a:xfrm>
        </p:spPr>
        <p:txBody>
          <a:bodyPr/>
          <a:lstStyle/>
          <a:p>
            <a:r>
              <a:rPr lang="en-US"/>
              <a:t>Evaluation</a:t>
            </a:r>
          </a:p>
        </p:txBody>
      </p:sp>
      <p:pic>
        <p:nvPicPr>
          <p:cNvPr id="10" name="Picture 9" descr="A picture containing text, vector graphics, sign&#10;&#10;Description automatically generated">
            <a:extLst>
              <a:ext uri="{FF2B5EF4-FFF2-40B4-BE49-F238E27FC236}">
                <a16:creationId xmlns:a16="http://schemas.microsoft.com/office/drawing/2014/main" id="{07817E35-2698-472E-8793-8E807039FE74}"/>
              </a:ext>
            </a:extLst>
          </p:cNvPr>
          <p:cNvPicPr>
            <a:picLocks noChangeAspect="1"/>
          </p:cNvPicPr>
          <p:nvPr/>
        </p:nvPicPr>
        <p:blipFill>
          <a:blip r:embed="rId3"/>
          <a:stretch>
            <a:fillRect/>
          </a:stretch>
        </p:blipFill>
        <p:spPr>
          <a:xfrm>
            <a:off x="719999" y="446438"/>
            <a:ext cx="470317" cy="470317"/>
          </a:xfrm>
          <a:prstGeom prst="rect">
            <a:avLst/>
          </a:prstGeom>
        </p:spPr>
      </p:pic>
      <p:sp>
        <p:nvSpPr>
          <p:cNvPr id="11" name="Content Placeholder 2">
            <a:hlinkClick r:id="rId4"/>
            <a:extLst>
              <a:ext uri="{FF2B5EF4-FFF2-40B4-BE49-F238E27FC236}">
                <a16:creationId xmlns:a16="http://schemas.microsoft.com/office/drawing/2014/main" id="{DE99905E-AB0F-4D92-B4E0-5D43BDFA6C1D}"/>
              </a:ext>
            </a:extLst>
          </p:cNvPr>
          <p:cNvSpPr txBox="1">
            <a:spLocks/>
          </p:cNvSpPr>
          <p:nvPr/>
        </p:nvSpPr>
        <p:spPr>
          <a:xfrm>
            <a:off x="689648" y="1136549"/>
            <a:ext cx="7411947" cy="1278178"/>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Session evaluation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Please take the time to evaluate this </a:t>
            </a:r>
            <a:r>
              <a:rPr kumimoji="0" lang="en-US" sz="2000" b="1" i="0" u="none" strike="noStrike" kern="1200" cap="none" spc="0" normalizeH="0" baseline="0" noProof="0">
                <a:ln>
                  <a:noFill/>
                </a:ln>
                <a:solidFill>
                  <a:prstClr val="black"/>
                </a:solidFill>
                <a:effectLst/>
                <a:uLnTx/>
                <a:uFillTx/>
                <a:latin typeface="Raleway"/>
                <a:ea typeface="+mn-ea"/>
                <a:cs typeface="+mn-cs"/>
              </a:rPr>
              <a:t>session</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0000"/>
                </a:solidFill>
                <a:effectLst/>
                <a:uLnTx/>
                <a:uFillTx/>
                <a:latin typeface="Raleway"/>
                <a:ea typeface="+mn-ea"/>
                <a:cs typeface="+mn-cs"/>
                <a:hlinkClick r:id="rId5"/>
              </a:rPr>
              <a:t>Link</a:t>
            </a:r>
            <a:r>
              <a:rPr kumimoji="0" lang="en-US" sz="2000" b="0" i="0" u="none" strike="noStrike" kern="1200" cap="none" spc="0" normalizeH="0" baseline="0" noProof="0">
                <a:ln>
                  <a:noFill/>
                </a:ln>
                <a:solidFill>
                  <a:prstClr val="black"/>
                </a:solidFill>
                <a:effectLst/>
                <a:uLnTx/>
                <a:uFillTx/>
                <a:latin typeface="Raleway"/>
                <a:ea typeface="+mn-ea"/>
                <a:cs typeface="+mn-cs"/>
              </a:rPr>
              <a:t> pasted into the chat</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sp>
        <p:nvSpPr>
          <p:cNvPr id="8" name="Title 1">
            <a:extLst>
              <a:ext uri="{FF2B5EF4-FFF2-40B4-BE49-F238E27FC236}">
                <a16:creationId xmlns:a16="http://schemas.microsoft.com/office/drawing/2014/main" id="{B996F17E-48F2-6F3F-B68A-7496C985568E}"/>
              </a:ext>
            </a:extLst>
          </p:cNvPr>
          <p:cNvSpPr txBox="1">
            <a:spLocks/>
          </p:cNvSpPr>
          <p:nvPr/>
        </p:nvSpPr>
        <p:spPr>
          <a:xfrm>
            <a:off x="1438800" y="3197350"/>
            <a:ext cx="3399530" cy="470317"/>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3D69"/>
                </a:solidFill>
                <a:effectLst/>
                <a:uLnTx/>
                <a:uFillTx/>
                <a:latin typeface="Raleway" panose="020B0503030101060003" pitchFamily="34" charset="77"/>
                <a:ea typeface="+mj-ea"/>
                <a:cs typeface="+mj-cs"/>
              </a:rPr>
              <a:t>Upcoming Sessions</a:t>
            </a:r>
          </a:p>
        </p:txBody>
      </p:sp>
      <p:pic>
        <p:nvPicPr>
          <p:cNvPr id="13" name="Graphic 12" descr="Social network with solid fill">
            <a:extLst>
              <a:ext uri="{FF2B5EF4-FFF2-40B4-BE49-F238E27FC236}">
                <a16:creationId xmlns:a16="http://schemas.microsoft.com/office/drawing/2014/main" id="{99037F7B-F8E6-EFD5-2619-5412AC6487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356" y="3076505"/>
            <a:ext cx="651601" cy="651601"/>
          </a:xfrm>
          <a:prstGeom prst="rect">
            <a:avLst/>
          </a:prstGeom>
        </p:spPr>
      </p:pic>
      <p:sp>
        <p:nvSpPr>
          <p:cNvPr id="14" name="Content Placeholder 2">
            <a:extLst>
              <a:ext uri="{FF2B5EF4-FFF2-40B4-BE49-F238E27FC236}">
                <a16:creationId xmlns:a16="http://schemas.microsoft.com/office/drawing/2014/main" id="{2A34B19A-A5C8-3A3E-2E81-A5579D3BFCB6}"/>
              </a:ext>
            </a:extLst>
          </p:cNvPr>
          <p:cNvSpPr txBox="1">
            <a:spLocks/>
          </p:cNvSpPr>
          <p:nvPr/>
        </p:nvSpPr>
        <p:spPr>
          <a:xfrm>
            <a:off x="1190317" y="3728106"/>
            <a:ext cx="3399530" cy="1644401"/>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defRPr/>
            </a:pPr>
            <a:r>
              <a:rPr lang="en-US" sz="2000">
                <a:solidFill>
                  <a:prstClr val="black"/>
                </a:solidFill>
                <a:latin typeface="Raleway"/>
              </a:rPr>
              <a:t>Series 13 commencing in May</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sp>
        <p:nvSpPr>
          <p:cNvPr id="15" name="Content Placeholder 2">
            <a:extLst>
              <a:ext uri="{FF2B5EF4-FFF2-40B4-BE49-F238E27FC236}">
                <a16:creationId xmlns:a16="http://schemas.microsoft.com/office/drawing/2014/main" id="{D15D5578-89C3-4B1A-2313-29CF838E7999}"/>
              </a:ext>
            </a:extLst>
          </p:cNvPr>
          <p:cNvSpPr txBox="1">
            <a:spLocks/>
          </p:cNvSpPr>
          <p:nvPr/>
        </p:nvSpPr>
        <p:spPr>
          <a:xfrm>
            <a:off x="5140171" y="4077050"/>
            <a:ext cx="6720396" cy="1644401"/>
          </a:xfrm>
          <a:prstGeom prst="rect">
            <a:avLst/>
          </a:prstGeom>
        </p:spPr>
        <p:txBody>
          <a:bodyPr vert="horz" lIns="0" tIns="36000" rIns="0" bIns="3600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If you have a case, you would like to discuss with the group:</a:t>
            </a:r>
          </a:p>
          <a:p>
            <a:pPr>
              <a:lnSpc>
                <a:spcPct val="100000"/>
              </a:lnSpc>
              <a:defRPr/>
            </a:pPr>
            <a:r>
              <a:rPr lang="en-US" sz="2000" b="1">
                <a:solidFill>
                  <a:prstClr val="black"/>
                </a:solidFill>
                <a:latin typeface="Raleway"/>
              </a:rPr>
              <a:t>C</a:t>
            </a:r>
            <a:r>
              <a:rPr kumimoji="0" lang="en-US" sz="2000" b="1" i="0" u="none" strike="noStrike" kern="1200" cap="none" spc="0" normalizeH="0" baseline="0" noProof="0" err="1">
                <a:ln>
                  <a:noFill/>
                </a:ln>
                <a:solidFill>
                  <a:prstClr val="black"/>
                </a:solidFill>
                <a:effectLst/>
                <a:uLnTx/>
                <a:uFillTx/>
                <a:latin typeface="Raleway"/>
                <a:ea typeface="+mn-ea"/>
                <a:cs typeface="+mn-cs"/>
              </a:rPr>
              <a:t>ase</a:t>
            </a:r>
            <a:r>
              <a:rPr kumimoji="0" lang="en-US" sz="2000" b="1" i="0" u="none" strike="noStrike" kern="1200" cap="none" spc="0" normalizeH="0" baseline="0" noProof="0">
                <a:ln>
                  <a:noFill/>
                </a:ln>
                <a:solidFill>
                  <a:prstClr val="black"/>
                </a:solidFill>
                <a:effectLst/>
                <a:uLnTx/>
                <a:uFillTx/>
                <a:latin typeface="Raleway"/>
                <a:ea typeface="+mn-ea"/>
                <a:cs typeface="+mn-cs"/>
              </a:rPr>
              <a:t> template </a:t>
            </a:r>
            <a:r>
              <a:rPr kumimoji="0" lang="en-US" sz="2000" b="0" i="0" u="none" strike="noStrike" kern="1200" cap="none" spc="0" normalizeH="0" baseline="0" noProof="0">
                <a:ln>
                  <a:noFill/>
                </a:ln>
                <a:solidFill>
                  <a:prstClr val="black"/>
                </a:solidFill>
                <a:effectLst/>
                <a:uLnTx/>
                <a:uFillTx/>
                <a:latin typeface="Raleway"/>
                <a:ea typeface="+mn-ea"/>
                <a:cs typeface="+mn-cs"/>
                <a:hlinkClick r:id="rId8"/>
              </a:rPr>
              <a:t>here</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Email </a:t>
            </a:r>
            <a:r>
              <a:rPr kumimoji="0" lang="en-US" sz="2000" b="0" i="0" u="none" strike="noStrike" kern="1200" cap="none" spc="0" normalizeH="0" baseline="0" noProof="0">
                <a:ln>
                  <a:noFill/>
                </a:ln>
                <a:solidFill>
                  <a:prstClr val="black"/>
                </a:solidFill>
                <a:effectLst/>
                <a:uLnTx/>
                <a:uFillTx/>
                <a:latin typeface="Raleway"/>
                <a:ea typeface="+mn-ea"/>
                <a:cs typeface="+mn-cs"/>
                <a:hlinkClick r:id="rId9"/>
              </a:rPr>
              <a:t>projectechocovid19@westvicphn.com.au</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Use the comment box in the evaluation form</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pic>
        <p:nvPicPr>
          <p:cNvPr id="4" name="Picture 3">
            <a:extLst>
              <a:ext uri="{FF2B5EF4-FFF2-40B4-BE49-F238E27FC236}">
                <a16:creationId xmlns:a16="http://schemas.microsoft.com/office/drawing/2014/main" id="{7C1EAC2E-DBD8-8267-575D-733CD7609079}"/>
              </a:ext>
            </a:extLst>
          </p:cNvPr>
          <p:cNvPicPr>
            <a:picLocks noChangeAspect="1"/>
          </p:cNvPicPr>
          <p:nvPr/>
        </p:nvPicPr>
        <p:blipFill>
          <a:blip r:embed="rId10"/>
          <a:stretch>
            <a:fillRect/>
          </a:stretch>
        </p:blipFill>
        <p:spPr>
          <a:xfrm>
            <a:off x="8500369" y="515103"/>
            <a:ext cx="3162300" cy="3257550"/>
          </a:xfrm>
          <a:prstGeom prst="rect">
            <a:avLst/>
          </a:prstGeom>
        </p:spPr>
      </p:pic>
    </p:spTree>
    <p:extLst>
      <p:ext uri="{BB962C8B-B14F-4D97-AF65-F5344CB8AC3E}">
        <p14:creationId xmlns:p14="http://schemas.microsoft.com/office/powerpoint/2010/main" val="147814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0411-55ED-604D-5989-DA70E207350F}"/>
              </a:ext>
            </a:extLst>
          </p:cNvPr>
          <p:cNvSpPr>
            <a:spLocks noGrp="1"/>
          </p:cNvSpPr>
          <p:nvPr>
            <p:ph type="title"/>
          </p:nvPr>
        </p:nvSpPr>
        <p:spPr/>
        <p:txBody>
          <a:bodyPr/>
          <a:lstStyle/>
          <a:p>
            <a:r>
              <a:rPr lang="en-US"/>
              <a:t>STI ECHO “Sprint”</a:t>
            </a:r>
          </a:p>
        </p:txBody>
      </p:sp>
      <p:graphicFrame>
        <p:nvGraphicFramePr>
          <p:cNvPr id="4" name="Content Placeholder 3">
            <a:extLst>
              <a:ext uri="{FF2B5EF4-FFF2-40B4-BE49-F238E27FC236}">
                <a16:creationId xmlns:a16="http://schemas.microsoft.com/office/drawing/2014/main" id="{E1BD95F2-10CE-B4F5-7245-D71B760F8DB7}"/>
              </a:ext>
            </a:extLst>
          </p:cNvPr>
          <p:cNvGraphicFramePr>
            <a:graphicFrameLocks noGrp="1"/>
          </p:cNvGraphicFramePr>
          <p:nvPr>
            <p:ph idx="1"/>
            <p:extLst>
              <p:ext uri="{D42A27DB-BD31-4B8C-83A1-F6EECF244321}">
                <p14:modId xmlns:p14="http://schemas.microsoft.com/office/powerpoint/2010/main" val="2679273558"/>
              </p:ext>
            </p:extLst>
          </p:nvPr>
        </p:nvGraphicFramePr>
        <p:xfrm>
          <a:off x="720725" y="1439863"/>
          <a:ext cx="10752138" cy="4500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1153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81F4-BBBD-4283-43A9-23C791393E26}"/>
              </a:ext>
            </a:extLst>
          </p:cNvPr>
          <p:cNvSpPr>
            <a:spLocks noGrp="1"/>
          </p:cNvSpPr>
          <p:nvPr>
            <p:ph type="title"/>
          </p:nvPr>
        </p:nvSpPr>
        <p:spPr>
          <a:xfrm>
            <a:off x="88779" y="40552"/>
            <a:ext cx="10753200" cy="848300"/>
          </a:xfrm>
        </p:spPr>
        <p:txBody>
          <a:bodyPr/>
          <a:lstStyle/>
          <a:p>
            <a:r>
              <a:rPr lang="en-US"/>
              <a:t>Learning Health System  Improvement cycle</a:t>
            </a:r>
            <a:br>
              <a:rPr lang="en-US"/>
            </a:br>
            <a:r>
              <a:rPr lang="en-US" i="1"/>
              <a:t>-A community of learning and change</a:t>
            </a:r>
          </a:p>
        </p:txBody>
      </p:sp>
      <p:graphicFrame>
        <p:nvGraphicFramePr>
          <p:cNvPr id="4" name="Content Placeholder 3">
            <a:extLst>
              <a:ext uri="{FF2B5EF4-FFF2-40B4-BE49-F238E27FC236}">
                <a16:creationId xmlns:a16="http://schemas.microsoft.com/office/drawing/2014/main" id="{EA2A59CD-5844-C40D-97E0-7A0BFF2B18EA}"/>
              </a:ext>
            </a:extLst>
          </p:cNvPr>
          <p:cNvGraphicFramePr>
            <a:graphicFrameLocks noGrp="1"/>
          </p:cNvGraphicFramePr>
          <p:nvPr>
            <p:ph idx="1"/>
          </p:nvPr>
        </p:nvGraphicFramePr>
        <p:xfrm>
          <a:off x="721062" y="1692412"/>
          <a:ext cx="10752138" cy="4500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a:extLst>
              <a:ext uri="{FF2B5EF4-FFF2-40B4-BE49-F238E27FC236}">
                <a16:creationId xmlns:a16="http://schemas.microsoft.com/office/drawing/2014/main" id="{077477C6-4724-BC53-9593-9424A42463CF}"/>
              </a:ext>
            </a:extLst>
          </p:cNvPr>
          <p:cNvSpPr/>
          <p:nvPr/>
        </p:nvSpPr>
        <p:spPr>
          <a:xfrm>
            <a:off x="138190" y="5056554"/>
            <a:ext cx="4376429" cy="1612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Community comes together in pursuit of a Health Problem of interest</a:t>
            </a:r>
          </a:p>
          <a:p>
            <a:pPr algn="ctr"/>
            <a:r>
              <a:rPr lang="en-US" sz="1400" i="1"/>
              <a:t>Sexually transmissible infections</a:t>
            </a:r>
          </a:p>
        </p:txBody>
      </p:sp>
      <p:sp>
        <p:nvSpPr>
          <p:cNvPr id="6" name="TextBox 5">
            <a:extLst>
              <a:ext uri="{FF2B5EF4-FFF2-40B4-BE49-F238E27FC236}">
                <a16:creationId xmlns:a16="http://schemas.microsoft.com/office/drawing/2014/main" id="{1A03E37F-0EC8-79E5-69A5-4B680291D247}"/>
              </a:ext>
            </a:extLst>
          </p:cNvPr>
          <p:cNvSpPr txBox="1"/>
          <p:nvPr/>
        </p:nvSpPr>
        <p:spPr>
          <a:xfrm>
            <a:off x="2940248" y="1162686"/>
            <a:ext cx="1726755" cy="307777"/>
          </a:xfrm>
          <a:prstGeom prst="rect">
            <a:avLst/>
          </a:prstGeom>
          <a:noFill/>
        </p:spPr>
        <p:txBody>
          <a:bodyPr wrap="none" rtlCol="0">
            <a:spAutoFit/>
          </a:bodyPr>
          <a:lstStyle/>
          <a:p>
            <a:r>
              <a:rPr lang="en-US" sz="1400" b="1"/>
              <a:t>External Evidence</a:t>
            </a:r>
          </a:p>
        </p:txBody>
      </p:sp>
      <p:cxnSp>
        <p:nvCxnSpPr>
          <p:cNvPr id="8" name="Straight Arrow Connector 7">
            <a:extLst>
              <a:ext uri="{FF2B5EF4-FFF2-40B4-BE49-F238E27FC236}">
                <a16:creationId xmlns:a16="http://schemas.microsoft.com/office/drawing/2014/main" id="{33E31334-B3B9-EBCF-F93D-0DFECC9A47A0}"/>
              </a:ext>
            </a:extLst>
          </p:cNvPr>
          <p:cNvCxnSpPr>
            <a:cxnSpLocks/>
          </p:cNvCxnSpPr>
          <p:nvPr/>
        </p:nvCxnSpPr>
        <p:spPr>
          <a:xfrm>
            <a:off x="4554708" y="1470463"/>
            <a:ext cx="1087486" cy="2769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3A5BFAB-0BC9-890B-A9E8-C5C389FC889A}"/>
              </a:ext>
            </a:extLst>
          </p:cNvPr>
          <p:cNvSpPr txBox="1"/>
          <p:nvPr/>
        </p:nvSpPr>
        <p:spPr>
          <a:xfrm>
            <a:off x="4000540" y="6078784"/>
            <a:ext cx="4674150" cy="738664"/>
          </a:xfrm>
          <a:prstGeom prst="rect">
            <a:avLst/>
          </a:prstGeom>
          <a:solidFill>
            <a:schemeClr val="accent5">
              <a:lumMod val="20000"/>
              <a:lumOff val="80000"/>
            </a:schemeClr>
          </a:solidFill>
          <a:ln>
            <a:solidFill>
              <a:schemeClr val="accent1">
                <a:lumMod val="20000"/>
                <a:lumOff val="80000"/>
              </a:schemeClr>
            </a:solidFill>
          </a:ln>
        </p:spPr>
        <p:txBody>
          <a:bodyPr wrap="square" rtlCol="0">
            <a:spAutoFit/>
          </a:bodyPr>
          <a:lstStyle/>
          <a:p>
            <a:r>
              <a:rPr lang="en-US" sz="1400" i="1">
                <a:solidFill>
                  <a:schemeClr val="accent2">
                    <a:lumMod val="75000"/>
                  </a:schemeClr>
                </a:solidFill>
              </a:rPr>
              <a:t>If </a:t>
            </a:r>
            <a:r>
              <a:rPr lang="en-US" sz="1400"/>
              <a:t>community decides that something of importance has been learned that points towards something that could be improved, </a:t>
            </a:r>
            <a:r>
              <a:rPr lang="en-US" sz="1400" i="1">
                <a:solidFill>
                  <a:schemeClr val="accent2">
                    <a:lumMod val="75000"/>
                  </a:schemeClr>
                </a:solidFill>
              </a:rPr>
              <a:t>then…..</a:t>
            </a:r>
          </a:p>
        </p:txBody>
      </p:sp>
      <p:grpSp>
        <p:nvGrpSpPr>
          <p:cNvPr id="16" name="Group 15">
            <a:extLst>
              <a:ext uri="{FF2B5EF4-FFF2-40B4-BE49-F238E27FC236}">
                <a16:creationId xmlns:a16="http://schemas.microsoft.com/office/drawing/2014/main" id="{16983F11-3BBA-CECD-AC24-BD678EDB70BE}"/>
              </a:ext>
            </a:extLst>
          </p:cNvPr>
          <p:cNvGrpSpPr/>
          <p:nvPr/>
        </p:nvGrpSpPr>
        <p:grpSpPr>
          <a:xfrm>
            <a:off x="174203" y="3806476"/>
            <a:ext cx="3241261" cy="1511697"/>
            <a:chOff x="174203" y="3806476"/>
            <a:chExt cx="3241261" cy="1511697"/>
          </a:xfrm>
        </p:grpSpPr>
        <p:sp>
          <p:nvSpPr>
            <p:cNvPr id="7" name="TextBox 6">
              <a:extLst>
                <a:ext uri="{FF2B5EF4-FFF2-40B4-BE49-F238E27FC236}">
                  <a16:creationId xmlns:a16="http://schemas.microsoft.com/office/drawing/2014/main" id="{FE379B36-3431-86E2-FC14-F789F2C7F80E}"/>
                </a:ext>
              </a:extLst>
            </p:cNvPr>
            <p:cNvSpPr txBox="1"/>
            <p:nvPr/>
          </p:nvSpPr>
          <p:spPr>
            <a:xfrm>
              <a:off x="178278" y="4187264"/>
              <a:ext cx="3237186" cy="738664"/>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r>
                <a:rPr lang="en-AU" sz="1400" b="1">
                  <a:effectLst/>
                  <a:latin typeface="Arial" panose="020B0604020202020204" pitchFamily="34" charset="0"/>
                  <a:ea typeface="Arial" panose="020B0604020202020204" pitchFamily="34" charset="0"/>
                </a:rPr>
                <a:t>CPD Mini-audit Step 1: </a:t>
              </a:r>
              <a:r>
                <a:rPr lang="en-AU" sz="1400">
                  <a:effectLst/>
                  <a:latin typeface="Arial" panose="020B0604020202020204" pitchFamily="34" charset="0"/>
                  <a:ea typeface="Arial" panose="020B0604020202020204" pitchFamily="34" charset="0"/>
                </a:rPr>
                <a:t>Identification of need (what’s the subject of the study?)</a:t>
              </a:r>
              <a:endParaRPr lang="en-US" sz="1400"/>
            </a:p>
          </p:txBody>
        </p:sp>
        <p:sp>
          <p:nvSpPr>
            <p:cNvPr id="9" name="TextBox 8">
              <a:extLst>
                <a:ext uri="{FF2B5EF4-FFF2-40B4-BE49-F238E27FC236}">
                  <a16:creationId xmlns:a16="http://schemas.microsoft.com/office/drawing/2014/main" id="{ACE4E6A8-6382-45EB-55E8-14021B52DDFA}"/>
                </a:ext>
              </a:extLst>
            </p:cNvPr>
            <p:cNvSpPr txBox="1"/>
            <p:nvPr/>
          </p:nvSpPr>
          <p:spPr>
            <a:xfrm>
              <a:off x="178278" y="3806476"/>
              <a:ext cx="2159566" cy="369332"/>
            </a:xfrm>
            <a:prstGeom prst="rect">
              <a:avLst/>
            </a:prstGeom>
            <a:solidFill>
              <a:schemeClr val="accent5">
                <a:lumMod val="60000"/>
                <a:lumOff val="40000"/>
              </a:schemeClr>
            </a:solidFill>
            <a:ln>
              <a:solidFill>
                <a:schemeClr val="accent1"/>
              </a:solidFill>
            </a:ln>
          </p:spPr>
          <p:txBody>
            <a:bodyPr wrap="none" rtlCol="0">
              <a:spAutoFit/>
            </a:bodyPr>
            <a:lstStyle/>
            <a:p>
              <a:r>
                <a:rPr lang="en-US"/>
                <a:t>Problem Statement</a:t>
              </a:r>
            </a:p>
          </p:txBody>
        </p:sp>
        <p:sp>
          <p:nvSpPr>
            <p:cNvPr id="15" name="TextBox 14">
              <a:extLst>
                <a:ext uri="{FF2B5EF4-FFF2-40B4-BE49-F238E27FC236}">
                  <a16:creationId xmlns:a16="http://schemas.microsoft.com/office/drawing/2014/main" id="{18789F0A-CB5B-FCDA-9484-1CFFB57C9544}"/>
                </a:ext>
              </a:extLst>
            </p:cNvPr>
            <p:cNvSpPr txBox="1"/>
            <p:nvPr/>
          </p:nvSpPr>
          <p:spPr>
            <a:xfrm>
              <a:off x="174203" y="4948841"/>
              <a:ext cx="3208538" cy="369332"/>
            </a:xfrm>
            <a:prstGeom prst="rect">
              <a:avLst/>
            </a:prstGeom>
            <a:solidFill>
              <a:srgbClr val="C00000">
                <a:alpha val="53158"/>
              </a:srgbClr>
            </a:solidFill>
            <a:ln>
              <a:solidFill>
                <a:srgbClr val="C00000"/>
              </a:solidFill>
            </a:ln>
          </p:spPr>
          <p:txBody>
            <a:bodyPr wrap="square" rtlCol="0">
              <a:spAutoFit/>
            </a:bodyPr>
            <a:lstStyle/>
            <a:p>
              <a:r>
                <a:rPr lang="en-US"/>
                <a:t>SE1- Problem/Policy ECHO</a:t>
              </a:r>
            </a:p>
          </p:txBody>
        </p:sp>
      </p:grpSp>
      <p:grpSp>
        <p:nvGrpSpPr>
          <p:cNvPr id="26" name="Group 25">
            <a:extLst>
              <a:ext uri="{FF2B5EF4-FFF2-40B4-BE49-F238E27FC236}">
                <a16:creationId xmlns:a16="http://schemas.microsoft.com/office/drawing/2014/main" id="{55896DBB-A49C-DD48-193D-8A43B11D4147}"/>
              </a:ext>
            </a:extLst>
          </p:cNvPr>
          <p:cNvGrpSpPr/>
          <p:nvPr/>
        </p:nvGrpSpPr>
        <p:grpSpPr>
          <a:xfrm>
            <a:off x="159010" y="1692047"/>
            <a:ext cx="2874035" cy="1815454"/>
            <a:chOff x="159010" y="1692047"/>
            <a:chExt cx="2874035" cy="1815454"/>
          </a:xfrm>
        </p:grpSpPr>
        <p:sp>
          <p:nvSpPr>
            <p:cNvPr id="17" name="TextBox 16">
              <a:extLst>
                <a:ext uri="{FF2B5EF4-FFF2-40B4-BE49-F238E27FC236}">
                  <a16:creationId xmlns:a16="http://schemas.microsoft.com/office/drawing/2014/main" id="{0D3F70FB-33FC-4AC2-256C-EC05FEDEC566}"/>
                </a:ext>
              </a:extLst>
            </p:cNvPr>
            <p:cNvSpPr txBox="1"/>
            <p:nvPr/>
          </p:nvSpPr>
          <p:spPr>
            <a:xfrm>
              <a:off x="161186" y="2621105"/>
              <a:ext cx="2858843" cy="523220"/>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r>
                <a:rPr lang="en-US" sz="1400" b="1"/>
                <a:t>CPD mini-audit Step 2</a:t>
              </a:r>
            </a:p>
            <a:p>
              <a:r>
                <a:rPr lang="en-US" sz="1400"/>
                <a:t>Audit criteria, data to be collected</a:t>
              </a:r>
            </a:p>
          </p:txBody>
        </p:sp>
        <p:sp>
          <p:nvSpPr>
            <p:cNvPr id="10" name="TextBox 9">
              <a:extLst>
                <a:ext uri="{FF2B5EF4-FFF2-40B4-BE49-F238E27FC236}">
                  <a16:creationId xmlns:a16="http://schemas.microsoft.com/office/drawing/2014/main" id="{21B05C6B-DFE1-9907-627E-44C72B17F242}"/>
                </a:ext>
              </a:extLst>
            </p:cNvPr>
            <p:cNvSpPr txBox="1"/>
            <p:nvPr/>
          </p:nvSpPr>
          <p:spPr>
            <a:xfrm>
              <a:off x="174202" y="1692047"/>
              <a:ext cx="2858843" cy="923330"/>
            </a:xfrm>
            <a:prstGeom prst="rect">
              <a:avLst/>
            </a:prstGeom>
            <a:solidFill>
              <a:schemeClr val="accent5">
                <a:lumMod val="60000"/>
                <a:lumOff val="40000"/>
              </a:schemeClr>
            </a:solidFill>
            <a:ln>
              <a:solidFill>
                <a:schemeClr val="accent1"/>
              </a:solidFill>
            </a:ln>
          </p:spPr>
          <p:txBody>
            <a:bodyPr wrap="square" rtlCol="0">
              <a:spAutoFit/>
            </a:bodyPr>
            <a:lstStyle/>
            <a:p>
              <a:r>
                <a:rPr lang="en-US"/>
                <a:t>Data Analytic specs</a:t>
              </a:r>
            </a:p>
            <a:p>
              <a:r>
                <a:rPr lang="en-US"/>
                <a:t>Polar Walkthrough</a:t>
              </a:r>
            </a:p>
            <a:p>
              <a:r>
                <a:rPr lang="en-US">
                  <a:highlight>
                    <a:srgbClr val="FFFF00"/>
                  </a:highlight>
                </a:rPr>
                <a:t>&lt;link&gt;</a:t>
              </a:r>
            </a:p>
          </p:txBody>
        </p:sp>
        <p:sp>
          <p:nvSpPr>
            <p:cNvPr id="25" name="TextBox 24">
              <a:extLst>
                <a:ext uri="{FF2B5EF4-FFF2-40B4-BE49-F238E27FC236}">
                  <a16:creationId xmlns:a16="http://schemas.microsoft.com/office/drawing/2014/main" id="{2BAB4F01-054F-81E2-9CF6-24BD86031C24}"/>
                </a:ext>
              </a:extLst>
            </p:cNvPr>
            <p:cNvSpPr txBox="1"/>
            <p:nvPr/>
          </p:nvSpPr>
          <p:spPr>
            <a:xfrm>
              <a:off x="159010" y="3138169"/>
              <a:ext cx="2861019" cy="369332"/>
            </a:xfrm>
            <a:prstGeom prst="rect">
              <a:avLst/>
            </a:prstGeom>
            <a:solidFill>
              <a:srgbClr val="C00000">
                <a:alpha val="53158"/>
              </a:srgbClr>
            </a:solidFill>
            <a:ln>
              <a:solidFill>
                <a:srgbClr val="C00000"/>
              </a:solidFill>
            </a:ln>
          </p:spPr>
          <p:txBody>
            <a:bodyPr wrap="square" rtlCol="0">
              <a:spAutoFit/>
            </a:bodyPr>
            <a:lstStyle/>
            <a:p>
              <a:r>
                <a:rPr lang="en-US"/>
                <a:t>SE2- Data ECHO</a:t>
              </a:r>
            </a:p>
          </p:txBody>
        </p:sp>
      </p:grpSp>
      <p:grpSp>
        <p:nvGrpSpPr>
          <p:cNvPr id="28" name="Group 27">
            <a:extLst>
              <a:ext uri="{FF2B5EF4-FFF2-40B4-BE49-F238E27FC236}">
                <a16:creationId xmlns:a16="http://schemas.microsoft.com/office/drawing/2014/main" id="{07883A9F-D2BB-E295-19C6-6AF476DB2C71}"/>
              </a:ext>
            </a:extLst>
          </p:cNvPr>
          <p:cNvGrpSpPr/>
          <p:nvPr/>
        </p:nvGrpSpPr>
        <p:grpSpPr>
          <a:xfrm>
            <a:off x="6549808" y="83839"/>
            <a:ext cx="5553413" cy="1788200"/>
            <a:chOff x="6549808" y="83839"/>
            <a:chExt cx="5553413" cy="1788200"/>
          </a:xfrm>
        </p:grpSpPr>
        <p:sp>
          <p:nvSpPr>
            <p:cNvPr id="13" name="TextBox 12">
              <a:extLst>
                <a:ext uri="{FF2B5EF4-FFF2-40B4-BE49-F238E27FC236}">
                  <a16:creationId xmlns:a16="http://schemas.microsoft.com/office/drawing/2014/main" id="{483B5B5E-D832-6E6D-67F2-241AAFE6304B}"/>
                </a:ext>
              </a:extLst>
            </p:cNvPr>
            <p:cNvSpPr txBox="1"/>
            <p:nvPr/>
          </p:nvSpPr>
          <p:spPr>
            <a:xfrm>
              <a:off x="6549808" y="697649"/>
              <a:ext cx="3111249" cy="523220"/>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r>
                <a:rPr lang="en-US" sz="1400" b="1"/>
                <a:t>CPD Mini audit Step 3: </a:t>
              </a:r>
            </a:p>
            <a:p>
              <a:r>
                <a:rPr lang="en-US" sz="1400"/>
                <a:t>Data Collection</a:t>
              </a:r>
            </a:p>
          </p:txBody>
        </p:sp>
        <p:pic>
          <p:nvPicPr>
            <p:cNvPr id="19" name="Picture 18" descr="Graphical user interface, text&#10;&#10;Description automatically generated with medium confidence">
              <a:extLst>
                <a:ext uri="{FF2B5EF4-FFF2-40B4-BE49-F238E27FC236}">
                  <a16:creationId xmlns:a16="http://schemas.microsoft.com/office/drawing/2014/main" id="{1F90A013-3182-DECE-2733-1DC7D308EC5A}"/>
                </a:ext>
              </a:extLst>
            </p:cNvPr>
            <p:cNvPicPr>
              <a:picLocks noChangeAspect="1"/>
            </p:cNvPicPr>
            <p:nvPr/>
          </p:nvPicPr>
          <p:blipFill>
            <a:blip r:embed="rId7"/>
            <a:stretch>
              <a:fillRect/>
            </a:stretch>
          </p:blipFill>
          <p:spPr>
            <a:xfrm>
              <a:off x="8918806" y="83839"/>
              <a:ext cx="3184415" cy="1180401"/>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C5DB74B6-F95E-C43D-2918-675BF8FE6CCB}"/>
                </a:ext>
              </a:extLst>
            </p:cNvPr>
            <p:cNvSpPr txBox="1"/>
            <p:nvPr/>
          </p:nvSpPr>
          <p:spPr>
            <a:xfrm>
              <a:off x="6549808" y="1225708"/>
              <a:ext cx="2926032" cy="646331"/>
            </a:xfrm>
            <a:prstGeom prst="rect">
              <a:avLst/>
            </a:prstGeom>
            <a:solidFill>
              <a:schemeClr val="bg1">
                <a:lumMod val="85000"/>
                <a:alpha val="53158"/>
              </a:schemeClr>
            </a:solidFill>
            <a:ln>
              <a:solidFill>
                <a:schemeClr val="bg1">
                  <a:lumMod val="65000"/>
                </a:schemeClr>
              </a:solidFill>
            </a:ln>
          </p:spPr>
          <p:txBody>
            <a:bodyPr wrap="square" rtlCol="0">
              <a:spAutoFit/>
            </a:bodyPr>
            <a:lstStyle/>
            <a:p>
              <a:r>
                <a:rPr lang="en-US"/>
                <a:t>CPD Measuring Outcomes</a:t>
              </a:r>
            </a:p>
            <a:p>
              <a:r>
                <a:rPr lang="en-US"/>
                <a:t>self directed activity</a:t>
              </a:r>
            </a:p>
          </p:txBody>
        </p:sp>
      </p:grpSp>
      <p:grpSp>
        <p:nvGrpSpPr>
          <p:cNvPr id="24" name="Group 23">
            <a:extLst>
              <a:ext uri="{FF2B5EF4-FFF2-40B4-BE49-F238E27FC236}">
                <a16:creationId xmlns:a16="http://schemas.microsoft.com/office/drawing/2014/main" id="{46CADE87-9B06-D47F-B8CC-CE7124EF234E}"/>
              </a:ext>
            </a:extLst>
          </p:cNvPr>
          <p:cNvGrpSpPr/>
          <p:nvPr/>
        </p:nvGrpSpPr>
        <p:grpSpPr>
          <a:xfrm>
            <a:off x="4554708" y="2907064"/>
            <a:ext cx="3365024" cy="1965867"/>
            <a:chOff x="4554708" y="2907064"/>
            <a:chExt cx="3365024" cy="1965867"/>
          </a:xfrm>
        </p:grpSpPr>
        <p:sp>
          <p:nvSpPr>
            <p:cNvPr id="14" name="TextBox 13">
              <a:extLst>
                <a:ext uri="{FF2B5EF4-FFF2-40B4-BE49-F238E27FC236}">
                  <a16:creationId xmlns:a16="http://schemas.microsoft.com/office/drawing/2014/main" id="{BB45855A-D7FE-CCA1-C2A3-97C004706A49}"/>
                </a:ext>
              </a:extLst>
            </p:cNvPr>
            <p:cNvSpPr txBox="1"/>
            <p:nvPr/>
          </p:nvSpPr>
          <p:spPr>
            <a:xfrm>
              <a:off x="4853575" y="3272493"/>
              <a:ext cx="2861019" cy="954107"/>
            </a:xfrm>
            <a:prstGeom prst="rect">
              <a:avLst/>
            </a:prstGeom>
            <a:solidFill>
              <a:schemeClr val="accent2">
                <a:lumMod val="40000"/>
                <a:lumOff val="60000"/>
              </a:schemeClr>
            </a:solidFill>
            <a:ln>
              <a:solidFill>
                <a:schemeClr val="accent2">
                  <a:lumMod val="75000"/>
                </a:schemeClr>
              </a:solidFill>
            </a:ln>
          </p:spPr>
          <p:txBody>
            <a:bodyPr wrap="square" rtlCol="0">
              <a:spAutoFit/>
            </a:bodyPr>
            <a:lstStyle/>
            <a:p>
              <a:r>
                <a:rPr lang="en-US" sz="1400"/>
                <a:t>Health Pathways review of relevant topics</a:t>
              </a:r>
            </a:p>
            <a:p>
              <a:r>
                <a:rPr lang="en-US" sz="1400"/>
                <a:t>Review of other “hot topics”</a:t>
              </a:r>
            </a:p>
            <a:p>
              <a:r>
                <a:rPr lang="en-US" sz="1400"/>
                <a:t>Guidelines-refresh for participants</a:t>
              </a:r>
            </a:p>
          </p:txBody>
        </p:sp>
        <p:sp>
          <p:nvSpPr>
            <p:cNvPr id="27" name="TextBox 26">
              <a:extLst>
                <a:ext uri="{FF2B5EF4-FFF2-40B4-BE49-F238E27FC236}">
                  <a16:creationId xmlns:a16="http://schemas.microsoft.com/office/drawing/2014/main" id="{6764EF41-48C1-E1C4-959E-B974B4AFF99B}"/>
                </a:ext>
              </a:extLst>
            </p:cNvPr>
            <p:cNvSpPr txBox="1"/>
            <p:nvPr/>
          </p:nvSpPr>
          <p:spPr>
            <a:xfrm>
              <a:off x="4853575" y="4226600"/>
              <a:ext cx="2861019" cy="646331"/>
            </a:xfrm>
            <a:prstGeom prst="rect">
              <a:avLst/>
            </a:prstGeom>
            <a:solidFill>
              <a:srgbClr val="C00000">
                <a:alpha val="53158"/>
              </a:srgbClr>
            </a:solidFill>
            <a:ln>
              <a:solidFill>
                <a:srgbClr val="C00000"/>
              </a:solidFill>
            </a:ln>
          </p:spPr>
          <p:txBody>
            <a:bodyPr wrap="square" rtlCol="0">
              <a:spAutoFit/>
            </a:bodyPr>
            <a:lstStyle/>
            <a:p>
              <a:r>
                <a:rPr lang="en-US"/>
                <a:t>SE3 and 4- Knowledge ECHO</a:t>
              </a:r>
            </a:p>
          </p:txBody>
        </p:sp>
        <p:sp>
          <p:nvSpPr>
            <p:cNvPr id="22" name="TextBox 21">
              <a:extLst>
                <a:ext uri="{FF2B5EF4-FFF2-40B4-BE49-F238E27FC236}">
                  <a16:creationId xmlns:a16="http://schemas.microsoft.com/office/drawing/2014/main" id="{208B9AC4-89AC-3602-E2EE-230E28D1A604}"/>
                </a:ext>
              </a:extLst>
            </p:cNvPr>
            <p:cNvSpPr txBox="1"/>
            <p:nvPr/>
          </p:nvSpPr>
          <p:spPr>
            <a:xfrm>
              <a:off x="4554708" y="2907064"/>
              <a:ext cx="3365024" cy="369332"/>
            </a:xfrm>
            <a:prstGeom prst="rect">
              <a:avLst/>
            </a:prstGeom>
            <a:solidFill>
              <a:schemeClr val="accent5">
                <a:lumMod val="60000"/>
                <a:lumOff val="40000"/>
              </a:schemeClr>
            </a:solidFill>
          </p:spPr>
          <p:txBody>
            <a:bodyPr wrap="none" rtlCol="0">
              <a:spAutoFit/>
            </a:bodyPr>
            <a:lstStyle/>
            <a:p>
              <a:r>
                <a:rPr lang="en-US" sz="1800"/>
                <a:t>Service gap analysis strategies</a:t>
              </a:r>
            </a:p>
          </p:txBody>
        </p:sp>
      </p:grpSp>
      <p:grpSp>
        <p:nvGrpSpPr>
          <p:cNvPr id="29" name="Group 28">
            <a:extLst>
              <a:ext uri="{FF2B5EF4-FFF2-40B4-BE49-F238E27FC236}">
                <a16:creationId xmlns:a16="http://schemas.microsoft.com/office/drawing/2014/main" id="{DB057CBE-1543-C88B-AB38-AFEB8E634271}"/>
              </a:ext>
            </a:extLst>
          </p:cNvPr>
          <p:cNvGrpSpPr/>
          <p:nvPr/>
        </p:nvGrpSpPr>
        <p:grpSpPr>
          <a:xfrm>
            <a:off x="8674690" y="2415015"/>
            <a:ext cx="3208538" cy="1833711"/>
            <a:chOff x="8674690" y="2415015"/>
            <a:chExt cx="3208538" cy="1833711"/>
          </a:xfrm>
        </p:grpSpPr>
        <p:sp>
          <p:nvSpPr>
            <p:cNvPr id="18" name="TextBox 17">
              <a:extLst>
                <a:ext uri="{FF2B5EF4-FFF2-40B4-BE49-F238E27FC236}">
                  <a16:creationId xmlns:a16="http://schemas.microsoft.com/office/drawing/2014/main" id="{42E89324-6BA0-A52C-C42E-6207D5ACF9C1}"/>
                </a:ext>
              </a:extLst>
            </p:cNvPr>
            <p:cNvSpPr txBox="1"/>
            <p:nvPr/>
          </p:nvSpPr>
          <p:spPr>
            <a:xfrm>
              <a:off x="8674690" y="3338345"/>
              <a:ext cx="3184415" cy="523220"/>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r>
                <a:rPr lang="en-US" sz="1400"/>
                <a:t>Step 4: Data Analysis </a:t>
              </a:r>
            </a:p>
            <a:p>
              <a:r>
                <a:rPr lang="en-US" sz="1400"/>
                <a:t>and change implementation</a:t>
              </a:r>
            </a:p>
          </p:txBody>
        </p:sp>
        <p:sp>
          <p:nvSpPr>
            <p:cNvPr id="11" name="TextBox 10">
              <a:extLst>
                <a:ext uri="{FF2B5EF4-FFF2-40B4-BE49-F238E27FC236}">
                  <a16:creationId xmlns:a16="http://schemas.microsoft.com/office/drawing/2014/main" id="{77D8EB6B-4AF8-BBF8-1E8D-93620DE49C22}"/>
                </a:ext>
              </a:extLst>
            </p:cNvPr>
            <p:cNvSpPr txBox="1"/>
            <p:nvPr/>
          </p:nvSpPr>
          <p:spPr>
            <a:xfrm>
              <a:off x="8674690" y="3879394"/>
              <a:ext cx="3208538" cy="369332"/>
            </a:xfrm>
            <a:prstGeom prst="rect">
              <a:avLst/>
            </a:prstGeom>
            <a:solidFill>
              <a:srgbClr val="C00000">
                <a:alpha val="53158"/>
              </a:srgbClr>
            </a:solidFill>
            <a:ln>
              <a:solidFill>
                <a:srgbClr val="C00000"/>
              </a:solidFill>
            </a:ln>
          </p:spPr>
          <p:txBody>
            <a:bodyPr wrap="square" rtlCol="0">
              <a:spAutoFit/>
            </a:bodyPr>
            <a:lstStyle/>
            <a:p>
              <a:r>
                <a:rPr lang="en-US"/>
                <a:t>SE5- Change ECHO</a:t>
              </a:r>
            </a:p>
          </p:txBody>
        </p:sp>
        <p:sp>
          <p:nvSpPr>
            <p:cNvPr id="23" name="TextBox 22">
              <a:extLst>
                <a:ext uri="{FF2B5EF4-FFF2-40B4-BE49-F238E27FC236}">
                  <a16:creationId xmlns:a16="http://schemas.microsoft.com/office/drawing/2014/main" id="{C262D869-4D25-091E-C577-050035EA77EB}"/>
                </a:ext>
              </a:extLst>
            </p:cNvPr>
            <p:cNvSpPr txBox="1"/>
            <p:nvPr/>
          </p:nvSpPr>
          <p:spPr>
            <a:xfrm>
              <a:off x="8674690" y="2415015"/>
              <a:ext cx="3208538" cy="923330"/>
            </a:xfrm>
            <a:prstGeom prst="rect">
              <a:avLst/>
            </a:prstGeom>
            <a:solidFill>
              <a:schemeClr val="accent5">
                <a:lumMod val="60000"/>
                <a:lumOff val="40000"/>
              </a:schemeClr>
            </a:solidFill>
          </p:spPr>
          <p:txBody>
            <a:bodyPr wrap="square" rtlCol="0">
              <a:spAutoFit/>
            </a:bodyPr>
            <a:lstStyle/>
            <a:p>
              <a:r>
                <a:rPr lang="en-US" sz="1800"/>
                <a:t>Measuring Outcomes mini audit Template</a:t>
              </a:r>
            </a:p>
            <a:p>
              <a:r>
                <a:rPr lang="en-US">
                  <a:highlight>
                    <a:srgbClr val="FFFF00"/>
                  </a:highlight>
                </a:rPr>
                <a:t>&lt;link&gt;</a:t>
              </a:r>
              <a:endParaRPr lang="en-US" sz="1800">
                <a:highlight>
                  <a:srgbClr val="FFFF00"/>
                </a:highlight>
              </a:endParaRPr>
            </a:p>
          </p:txBody>
        </p:sp>
      </p:grpSp>
    </p:spTree>
    <p:extLst>
      <p:ext uri="{BB962C8B-B14F-4D97-AF65-F5344CB8AC3E}">
        <p14:creationId xmlns:p14="http://schemas.microsoft.com/office/powerpoint/2010/main" val="155043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12B37-BE27-16D0-7400-AC1E8E64370C}"/>
              </a:ext>
            </a:extLst>
          </p:cNvPr>
          <p:cNvSpPr>
            <a:spLocks noGrp="1"/>
          </p:cNvSpPr>
          <p:nvPr>
            <p:ph type="title"/>
          </p:nvPr>
        </p:nvSpPr>
        <p:spPr/>
        <p:txBody>
          <a:bodyPr/>
          <a:lstStyle/>
          <a:p>
            <a:r>
              <a:rPr lang="en-AU" sz="2800" b="1" i="0">
                <a:solidFill>
                  <a:srgbClr val="003E6A"/>
                </a:solidFill>
                <a:effectLst/>
                <a:latin typeface="Raleway" panose="020B0503030101060003" pitchFamily="34" charset="0"/>
              </a:rPr>
              <a:t>POLAR Walkthrough</a:t>
            </a:r>
            <a:endParaRPr lang="en-AU"/>
          </a:p>
        </p:txBody>
      </p:sp>
      <p:sp>
        <p:nvSpPr>
          <p:cNvPr id="3" name="Content Placeholder 2">
            <a:extLst>
              <a:ext uri="{FF2B5EF4-FFF2-40B4-BE49-F238E27FC236}">
                <a16:creationId xmlns:a16="http://schemas.microsoft.com/office/drawing/2014/main" id="{5F9C504B-4BC3-47F9-A64F-AC379BB1B9CB}"/>
              </a:ext>
            </a:extLst>
          </p:cNvPr>
          <p:cNvSpPr>
            <a:spLocks noGrp="1"/>
          </p:cNvSpPr>
          <p:nvPr>
            <p:ph idx="1"/>
          </p:nvPr>
        </p:nvSpPr>
        <p:spPr>
          <a:xfrm>
            <a:off x="719999" y="1440000"/>
            <a:ext cx="7355670" cy="4500000"/>
          </a:xfrm>
        </p:spPr>
        <p:txBody>
          <a:bodyPr>
            <a:normAutofit fontScale="92500"/>
          </a:bodyPr>
          <a:lstStyle/>
          <a:p>
            <a:pPr marL="0" indent="0">
              <a:buNone/>
            </a:pPr>
            <a:r>
              <a:rPr lang="en-AU" b="0" i="0" u="none" strike="noStrike">
                <a:solidFill>
                  <a:srgbClr val="003E6A"/>
                </a:solidFill>
                <a:effectLst/>
                <a:latin typeface="Raleway" panose="020B0503030101060003" pitchFamily="34" charset="0"/>
              </a:rPr>
              <a:t>This video will show you how to use POLAR to </a:t>
            </a:r>
            <a:r>
              <a:rPr lang="en-US">
                <a:solidFill>
                  <a:srgbClr val="003E6A"/>
                </a:solidFill>
                <a:latin typeface="Raleway" panose="020B0503030101060003" pitchFamily="34" charset="0"/>
              </a:rPr>
              <a:t>identify patients who have had a certain test ordered in the last three months. </a:t>
            </a:r>
          </a:p>
          <a:p>
            <a:pPr marL="0" indent="0">
              <a:buNone/>
            </a:pPr>
            <a:endParaRPr lang="en-US">
              <a:solidFill>
                <a:srgbClr val="003E6A"/>
              </a:solidFill>
              <a:latin typeface="Raleway" panose="020B0503030101060003" pitchFamily="34" charset="0"/>
            </a:endParaRPr>
          </a:p>
          <a:p>
            <a:pPr marL="0" indent="0">
              <a:buNone/>
            </a:pPr>
            <a:r>
              <a:rPr lang="en-US">
                <a:solidFill>
                  <a:srgbClr val="003E6A"/>
                </a:solidFill>
                <a:latin typeface="Raleway" panose="020B0503030101060003" pitchFamily="34" charset="0"/>
              </a:rPr>
              <a:t>Once identified, a quality improvement activity could be conducted to increase the number of tests being ordered, and after three months this number could be reviewed to see if there has been an improvement. </a:t>
            </a:r>
          </a:p>
          <a:p>
            <a:pPr marL="0" indent="0">
              <a:buNone/>
            </a:pPr>
            <a:endParaRPr lang="en-US">
              <a:solidFill>
                <a:srgbClr val="003E6A"/>
              </a:solidFill>
              <a:latin typeface="Raleway" panose="020B0503030101060003" pitchFamily="34" charset="0"/>
            </a:endParaRPr>
          </a:p>
          <a:p>
            <a:pPr marL="0" indent="0">
              <a:buNone/>
            </a:pPr>
            <a:r>
              <a:rPr lang="en-US">
                <a:solidFill>
                  <a:srgbClr val="003E6A"/>
                </a:solidFill>
                <a:latin typeface="Raleway" panose="020B0503030101060003" pitchFamily="34" charset="0"/>
              </a:rPr>
              <a:t>This activity could be replicated with any test, cohort or time period. </a:t>
            </a:r>
          </a:p>
          <a:p>
            <a:pPr marL="0" indent="0">
              <a:buNone/>
            </a:pPr>
            <a:r>
              <a:rPr lang="en-AU" b="0" i="0" u="none" strike="noStrike">
                <a:solidFill>
                  <a:srgbClr val="003E6A"/>
                </a:solidFill>
                <a:effectLst/>
                <a:latin typeface="Raleway" panose="020B0503030101060003" pitchFamily="34" charset="0"/>
              </a:rPr>
              <a:t> </a:t>
            </a:r>
            <a:endParaRPr lang="en-AU">
              <a:solidFill>
                <a:srgbClr val="003E6A"/>
              </a:solidFill>
              <a:latin typeface="Raleway" panose="020B0503030101060003" pitchFamily="34" charset="0"/>
            </a:endParaRPr>
          </a:p>
          <a:p>
            <a:pPr marL="0" indent="0">
              <a:buNone/>
            </a:pPr>
            <a:endParaRPr lang="en-AU">
              <a:solidFill>
                <a:srgbClr val="003E6A"/>
              </a:solidFill>
              <a:latin typeface="Raleway" panose="020B0503030101060003" pitchFamily="34" charset="0"/>
            </a:endParaRPr>
          </a:p>
          <a:p>
            <a:pPr marL="0" indent="0">
              <a:buNone/>
            </a:pPr>
            <a:endParaRPr lang="en-AU">
              <a:solidFill>
                <a:srgbClr val="003E6A"/>
              </a:solidFill>
              <a:latin typeface="Raleway" panose="020B0503030101060003" pitchFamily="34" charset="0"/>
            </a:endParaRPr>
          </a:p>
          <a:p>
            <a:pPr marL="0" indent="0">
              <a:buNone/>
            </a:pPr>
            <a:endParaRPr lang="en-AU">
              <a:solidFill>
                <a:srgbClr val="003E6A"/>
              </a:solidFill>
              <a:latin typeface="Raleway" panose="020B0503030101060003" pitchFamily="34" charset="0"/>
            </a:endParaRPr>
          </a:p>
          <a:p>
            <a:pPr marL="0" indent="0">
              <a:buNone/>
            </a:pPr>
            <a:endParaRPr lang="en-AU">
              <a:solidFill>
                <a:srgbClr val="003E6A"/>
              </a:solidFill>
              <a:latin typeface="Raleway" panose="020B0503030101060003" pitchFamily="34" charset="0"/>
            </a:endParaRPr>
          </a:p>
          <a:p>
            <a:pPr marL="0" indent="0">
              <a:buNone/>
            </a:pPr>
            <a:endParaRPr lang="en-AU"/>
          </a:p>
        </p:txBody>
      </p:sp>
      <p:pic>
        <p:nvPicPr>
          <p:cNvPr id="5" name="Picture 4">
            <a:hlinkClick r:id="rId3"/>
            <a:extLst>
              <a:ext uri="{FF2B5EF4-FFF2-40B4-BE49-F238E27FC236}">
                <a16:creationId xmlns:a16="http://schemas.microsoft.com/office/drawing/2014/main" id="{00999C40-E67B-CDA8-0042-A27B9121F2E0}"/>
              </a:ext>
            </a:extLst>
          </p:cNvPr>
          <p:cNvPicPr>
            <a:picLocks noChangeAspect="1"/>
          </p:cNvPicPr>
          <p:nvPr/>
        </p:nvPicPr>
        <p:blipFill>
          <a:blip r:embed="rId4"/>
          <a:stretch>
            <a:fillRect/>
          </a:stretch>
        </p:blipFill>
        <p:spPr>
          <a:xfrm>
            <a:off x="8075669" y="1975281"/>
            <a:ext cx="3982923" cy="2778711"/>
          </a:xfrm>
          <a:prstGeom prst="rect">
            <a:avLst/>
          </a:prstGeom>
        </p:spPr>
      </p:pic>
    </p:spTree>
    <p:extLst>
      <p:ext uri="{BB962C8B-B14F-4D97-AF65-F5344CB8AC3E}">
        <p14:creationId xmlns:p14="http://schemas.microsoft.com/office/powerpoint/2010/main" val="1697341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10;&#10;Description automatically generated">
            <a:extLst>
              <a:ext uri="{FF2B5EF4-FFF2-40B4-BE49-F238E27FC236}">
                <a16:creationId xmlns:a16="http://schemas.microsoft.com/office/drawing/2014/main" id="{2CC757FB-9D58-69F6-6250-650BFC1FBF2A}"/>
              </a:ext>
            </a:extLst>
          </p:cNvPr>
          <p:cNvPicPr>
            <a:picLocks noGrp="1" noChangeAspect="1"/>
          </p:cNvPicPr>
          <p:nvPr>
            <p:ph idx="1"/>
          </p:nvPr>
        </p:nvPicPr>
        <p:blipFill rotWithShape="1">
          <a:blip r:embed="rId2"/>
          <a:srcRect b="20495"/>
          <a:stretch/>
        </p:blipFill>
        <p:spPr>
          <a:xfrm>
            <a:off x="20" y="10"/>
            <a:ext cx="12191980" cy="6857990"/>
          </a:xfrm>
          <a:noFill/>
        </p:spPr>
      </p:pic>
    </p:spTree>
    <p:extLst>
      <p:ext uri="{BB962C8B-B14F-4D97-AF65-F5344CB8AC3E}">
        <p14:creationId xmlns:p14="http://schemas.microsoft.com/office/powerpoint/2010/main" val="4206817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57DA0F2-7E97-033B-C47C-CD4A6CD0B0C4}"/>
              </a:ext>
            </a:extLst>
          </p:cNvPr>
          <p:cNvPicPr>
            <a:picLocks noGrp="1" noChangeAspect="1"/>
          </p:cNvPicPr>
          <p:nvPr>
            <p:ph idx="1"/>
          </p:nvPr>
        </p:nvPicPr>
        <p:blipFill>
          <a:blip r:embed="rId2"/>
          <a:stretch>
            <a:fillRect/>
          </a:stretch>
        </p:blipFill>
        <p:spPr>
          <a:xfrm>
            <a:off x="148782" y="0"/>
            <a:ext cx="10179125" cy="6159867"/>
          </a:xfrm>
        </p:spPr>
      </p:pic>
    </p:spTree>
    <p:extLst>
      <p:ext uri="{BB962C8B-B14F-4D97-AF65-F5344CB8AC3E}">
        <p14:creationId xmlns:p14="http://schemas.microsoft.com/office/powerpoint/2010/main" val="1545898096"/>
      </p:ext>
    </p:extLst>
  </p:cSld>
  <p:clrMapOvr>
    <a:masterClrMapping/>
  </p:clrMapOvr>
</p:sld>
</file>

<file path=ppt/theme/theme1.xml><?xml version="1.0" encoding="utf-8"?>
<a:theme xmlns:a="http://schemas.openxmlformats.org/drawingml/2006/main" name="WestVic_PH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stVic_PHN" id="{91F6016E-3EDB-F747-8ECE-1618DC60B971}" vid="{6F4D7899-FD64-4945-85B1-DC03762DF57D}"/>
    </a:ext>
  </a:extLst>
</a:theme>
</file>

<file path=ppt/theme/theme10.xml><?xml version="1.0" encoding="utf-8"?>
<a:theme xmlns:a="http://schemas.openxmlformats.org/drawingml/2006/main" name="1_WestVic_PH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1.pptx  -  Read-Only" id="{9D913907-8125-44D3-9709-F1F79F925318}" vid="{ACE34D91-4212-48FC-B54E-E8D5D5533018}"/>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SSI powerpoint theme">
  <a:themeElements>
    <a:clrScheme name="COSSI">
      <a:dk1>
        <a:srgbClr val="000000"/>
      </a:dk1>
      <a:lt1>
        <a:sysClr val="window" lastClr="FFFFFF"/>
      </a:lt1>
      <a:dk2>
        <a:srgbClr val="637052"/>
      </a:dk2>
      <a:lt2>
        <a:srgbClr val="CCDDEA"/>
      </a:lt2>
      <a:accent1>
        <a:srgbClr val="FEB630"/>
      </a:accent1>
      <a:accent2>
        <a:srgbClr val="F26539"/>
      </a:accent2>
      <a:accent3>
        <a:srgbClr val="E3314F"/>
      </a:accent3>
      <a:accent4>
        <a:srgbClr val="4A1736"/>
      </a:accent4>
      <a:accent5>
        <a:srgbClr val="32C4B7"/>
      </a:accent5>
      <a:accent6>
        <a:srgbClr val="58595B"/>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OSSI powerpoint theme" id="{0993E638-1D9C-4BFE-ABBA-0CAB8B66E773}" vid="{8931DA50-D8C3-4F24-B44A-777ACBCEC3CB}"/>
    </a:ext>
  </a:extLst>
</a:theme>
</file>

<file path=ppt/theme/theme3.xml><?xml version="1.0" encoding="utf-8"?>
<a:theme xmlns:a="http://schemas.openxmlformats.org/drawingml/2006/main" name="1_Blank">
  <a:themeElements>
    <a:clrScheme name="COSSI">
      <a:dk1>
        <a:srgbClr val="000000"/>
      </a:dk1>
      <a:lt1>
        <a:sysClr val="window" lastClr="FFFFFF"/>
      </a:lt1>
      <a:dk2>
        <a:srgbClr val="637052"/>
      </a:dk2>
      <a:lt2>
        <a:srgbClr val="CCDDEA"/>
      </a:lt2>
      <a:accent1>
        <a:srgbClr val="FEB630"/>
      </a:accent1>
      <a:accent2>
        <a:srgbClr val="F26539"/>
      </a:accent2>
      <a:accent3>
        <a:srgbClr val="E3314F"/>
      </a:accent3>
      <a:accent4>
        <a:srgbClr val="4A1736"/>
      </a:accent4>
      <a:accent5>
        <a:srgbClr val="32C4B7"/>
      </a:accent5>
      <a:accent6>
        <a:srgbClr val="58595B"/>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ink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nk Theme" id="{6F4924A2-E8BD-4905-9689-CBDB1616D335}" vid="{B1E84EA3-84FB-459C-831D-A0882A6B6404}"/>
    </a:ext>
  </a:extLst>
</a:theme>
</file>

<file path=ppt/theme/theme5.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HS Presentation 01 Navy 2765 for Office 2016.pptx" id="{CCED1CEF-7506-4FEA-9401-6E7CB47777CF}" vid="{58DEE328-F880-40A7-AEA5-6F0C1D6F6F0D}"/>
    </a:ext>
  </a:extLst>
</a:theme>
</file>

<file path=ppt/theme/theme6.xml><?xml version="1.0" encoding="utf-8"?>
<a:theme xmlns:a="http://schemas.openxmlformats.org/drawingml/2006/main" name="DHHS Presentation 01 Navy 2765 for Office 2007 and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HS Presentation 01 Navy 2765 for Office 2007 and 2010.pot [Compatibility Mode]" id="{D5121DB1-E685-4E0A-BE04-A28AE0AB56D0}" vid="{0FB19249-19EB-4D02-8733-253847134BA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estVic_PH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04.pptx  -  Read-Only" id="{0153541E-3EFF-4BA8-8B0D-53BCF1EB2AF7}" vid="{56D5AD5E-E134-474D-85D0-15AD0C85671D}"/>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168ba78-a1e2-49ce-b679-41638dcff75f">
      <UserInfo>
        <DisplayName>Katherine Graham</DisplayName>
        <AccountId>312</AccountId>
        <AccountType/>
      </UserInfo>
      <UserInfo>
        <DisplayName>Jemma Missbach</DisplayName>
        <AccountId>279</AccountId>
        <AccountType/>
      </UserInfo>
      <UserInfo>
        <DisplayName>Linda Govan</DisplayName>
        <AccountId>254</AccountId>
        <AccountType/>
      </UserInfo>
      <UserInfo>
        <DisplayName>Andrew Giddy</DisplayName>
        <AccountId>1320</AccountId>
        <AccountType/>
      </UserInfo>
      <UserInfo>
        <DisplayName>Katrina Martin</DisplayName>
        <AccountId>246</AccountId>
        <AccountType/>
      </UserInfo>
      <UserInfo>
        <DisplayName>Matt Dixon</DisplayName>
        <AccountId>219</AccountId>
        <AccountType/>
      </UserInfo>
      <UserInfo>
        <DisplayName>Fiona Quigley</DisplayName>
        <AccountId>258</AccountId>
        <AccountType/>
      </UserInfo>
      <UserInfo>
        <DisplayName>Bianca Forrester</DisplayName>
        <AccountId>593</AccountId>
        <AccountType/>
      </UserInfo>
      <UserInfo>
        <DisplayName>Claire Dagley</DisplayName>
        <AccountId>256</AccountId>
        <AccountType/>
      </UserInfo>
      <UserInfo>
        <DisplayName>Naomi White</DisplayName>
        <AccountId>4589</AccountId>
        <AccountType/>
      </UserInfo>
      <UserInfo>
        <DisplayName>Whitney Flower</DisplayName>
        <AccountId>4721</AccountId>
        <AccountType/>
      </UserInfo>
      <UserInfo>
        <DisplayName>Rahul Bhoyroo</DisplayName>
        <AccountId>3637</AccountId>
        <AccountType/>
      </UserInfo>
      <UserInfo>
        <DisplayName>Andrea Walter</DisplayName>
        <AccountId>261</AccountId>
        <AccountType/>
      </UserInfo>
    </SharedWithUsers>
    <lcf76f155ced4ddcb4097134ff3c332f xmlns="e62e0484-3c20-4db1-8f26-f6211f6f49a7">
      <Terms xmlns="http://schemas.microsoft.com/office/infopath/2007/PartnerControls"/>
    </lcf76f155ced4ddcb4097134ff3c332f>
    <TaxCatchAll xmlns="11ad0cd3-baa9-466a-933b-f59ff5e4bf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4EDB85CF5352428248A700A4DAC250" ma:contentTypeVersion="18" ma:contentTypeDescription="Create a new document." ma:contentTypeScope="" ma:versionID="6535c8c682f2ff6fa278c0395883c757">
  <xsd:schema xmlns:xsd="http://www.w3.org/2001/XMLSchema" xmlns:xs="http://www.w3.org/2001/XMLSchema" xmlns:p="http://schemas.microsoft.com/office/2006/metadata/properties" xmlns:ns2="e62e0484-3c20-4db1-8f26-f6211f6f49a7" xmlns:ns3="5168ba78-a1e2-49ce-b679-41638dcff75f" xmlns:ns4="11ad0cd3-baa9-466a-933b-f59ff5e4bfbf" targetNamespace="http://schemas.microsoft.com/office/2006/metadata/properties" ma:root="true" ma:fieldsID="82b08c7b9ae487b9ab6814f8ac70b2c7" ns2:_="" ns3:_="" ns4:_="">
    <xsd:import namespace="e62e0484-3c20-4db1-8f26-f6211f6f49a7"/>
    <xsd:import namespace="5168ba78-a1e2-49ce-b679-41638dcff75f"/>
    <xsd:import namespace="11ad0cd3-baa9-466a-933b-f59ff5e4bf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e0484-3c20-4db1-8f26-f6211f6f49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9ca91d9-6630-4029-a1e1-ef90902860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68ba78-a1e2-49ce-b679-41638dcff7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ad0cd3-baa9-466a-933b-f59ff5e4bfb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eb2b360-896d-4d6e-8fb0-29944ee5f9ee}" ma:internalName="TaxCatchAll" ma:showField="CatchAllData" ma:web="11ad0cd3-baa9-466a-933b-f59ff5e4bf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9F7501-31B6-46DA-B052-090F4E27B0E7}">
  <ds:schemaRefs>
    <ds:schemaRef ds:uri="http://purl.org/dc/elements/1.1/"/>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documentManagement/types"/>
    <ds:schemaRef ds:uri="11ad0cd3-baa9-466a-933b-f59ff5e4bfbf"/>
    <ds:schemaRef ds:uri="5168ba78-a1e2-49ce-b679-41638dcff75f"/>
    <ds:schemaRef ds:uri="e62e0484-3c20-4db1-8f26-f6211f6f49a7"/>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FBB9F13-56DF-4A5E-B371-0DB7BBDB39CE}">
  <ds:schemaRefs>
    <ds:schemaRef ds:uri="http://schemas.microsoft.com/sharepoint/v3/contenttype/forms"/>
  </ds:schemaRefs>
</ds:datastoreItem>
</file>

<file path=customXml/itemProps3.xml><?xml version="1.0" encoding="utf-8"?>
<ds:datastoreItem xmlns:ds="http://schemas.openxmlformats.org/officeDocument/2006/customXml" ds:itemID="{35FECFAE-7008-4616-8D48-9A74912C09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e0484-3c20-4db1-8f26-f6211f6f49a7"/>
    <ds:schemaRef ds:uri="5168ba78-a1e2-49ce-b679-41638dcff75f"/>
    <ds:schemaRef ds:uri="11ad0cd3-baa9-466a-933b-f59ff5e4bf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4100</Words>
  <Application>Microsoft Office PowerPoint</Application>
  <PresentationFormat>Widescreen</PresentationFormat>
  <Paragraphs>422</Paragraphs>
  <Slides>43</Slides>
  <Notes>17</Notes>
  <HiddenSlides>0</HiddenSlides>
  <MMClips>1</MMClips>
  <ScaleCrop>false</ScaleCrop>
  <HeadingPairs>
    <vt:vector size="8" baseType="variant">
      <vt:variant>
        <vt:lpstr>Fonts Used</vt:lpstr>
      </vt:variant>
      <vt:variant>
        <vt:i4>15</vt:i4>
      </vt:variant>
      <vt:variant>
        <vt:lpstr>Theme</vt:lpstr>
      </vt:variant>
      <vt:variant>
        <vt:i4>10</vt:i4>
      </vt:variant>
      <vt:variant>
        <vt:lpstr>Embedded OLE Servers</vt:lpstr>
      </vt:variant>
      <vt:variant>
        <vt:i4>1</vt:i4>
      </vt:variant>
      <vt:variant>
        <vt:lpstr>Slide Titles</vt:lpstr>
      </vt:variant>
      <vt:variant>
        <vt:i4>43</vt:i4>
      </vt:variant>
    </vt:vector>
  </HeadingPairs>
  <TitlesOfParts>
    <vt:vector size="69" baseType="lpstr">
      <vt:lpstr>Arial</vt:lpstr>
      <vt:lpstr>Arial Black</vt:lpstr>
      <vt:lpstr>Arial Unicode MS</vt:lpstr>
      <vt:lpstr>Calibri</vt:lpstr>
      <vt:lpstr>Calibri Light</vt:lpstr>
      <vt:lpstr>Courier New</vt:lpstr>
      <vt:lpstr>Lucida Grande</vt:lpstr>
      <vt:lpstr>Poppins</vt:lpstr>
      <vt:lpstr>Raleway</vt:lpstr>
      <vt:lpstr>Segoe UI</vt:lpstr>
      <vt:lpstr>Symbol</vt:lpstr>
      <vt:lpstr>Times New Roman</vt:lpstr>
      <vt:lpstr>Trebuchet MS</vt:lpstr>
      <vt:lpstr>VIC-Regular</vt:lpstr>
      <vt:lpstr>Wingdings</vt:lpstr>
      <vt:lpstr>WestVic_PHN</vt:lpstr>
      <vt:lpstr>COSSI powerpoint theme</vt:lpstr>
      <vt:lpstr>1_Blank</vt:lpstr>
      <vt:lpstr>Pink Theme</vt:lpstr>
      <vt:lpstr>Default Design</vt:lpstr>
      <vt:lpstr>DHHS Presentation 01 Navy 2765 for Office 2007 and 2010</vt:lpstr>
      <vt:lpstr>Office Theme</vt:lpstr>
      <vt:lpstr>WestVic_PHN</vt:lpstr>
      <vt:lpstr>1_Office Theme</vt:lpstr>
      <vt:lpstr>1_WestVic_PHN</vt:lpstr>
      <vt:lpstr>Photo Editor Photo</vt:lpstr>
      <vt:lpstr>Welcome to Project ECHO  COVID and Communicable Diseases Network</vt:lpstr>
      <vt:lpstr>Acknowledgement of Countries  </vt:lpstr>
      <vt:lpstr>Etiquette/Zoom use</vt:lpstr>
      <vt:lpstr>Learning outcomes</vt:lpstr>
      <vt:lpstr>STI ECHO “Sprint”</vt:lpstr>
      <vt:lpstr>Learning Health System  Improvement cycle -A community of learning and change</vt:lpstr>
      <vt:lpstr>POLAR Walkthrough</vt:lpstr>
      <vt:lpstr>PowerPoint Presentation</vt:lpstr>
      <vt:lpstr>PowerPoint Presentation</vt:lpstr>
      <vt:lpstr>PowerPoint Presentation</vt:lpstr>
      <vt:lpstr>PowerPoint Presentation</vt:lpstr>
      <vt:lpstr>PowerPoint Presentation</vt:lpstr>
      <vt:lpstr>PowerPoint Presentation</vt:lpstr>
      <vt:lpstr>WVPHN – Your CPD Centre</vt:lpstr>
      <vt:lpstr>Agenda for COVID and Communicable Diseases Network Series 12: Session 5 Responding to the common problem of Bacterial vaginosis                  </vt:lpstr>
      <vt:lpstr>COVID - Expanded access to subsidised Paxlovid</vt:lpstr>
      <vt:lpstr>COVID Antivirals</vt:lpstr>
      <vt:lpstr>COVID vaccination Grant opportunity</vt:lpstr>
      <vt:lpstr>Health Alert</vt:lpstr>
      <vt:lpstr>STI swabs in primary care</vt:lpstr>
      <vt:lpstr>PowerPoint Presentation</vt:lpstr>
      <vt:lpstr>PowerPoint Presentation</vt:lpstr>
      <vt:lpstr>Sexually Transmitted Infections </vt:lpstr>
      <vt:lpstr>Contents</vt:lpstr>
      <vt:lpstr>Bacterial Vaginosis</vt:lpstr>
      <vt:lpstr>Clinical presentation </vt:lpstr>
      <vt:lpstr>Clinical Indications for testing</vt:lpstr>
      <vt:lpstr>Diagnosis</vt:lpstr>
      <vt:lpstr>BV diagnostic methods</vt:lpstr>
      <vt:lpstr>Nugent Method</vt:lpstr>
      <vt:lpstr>PowerPoint Presentation</vt:lpstr>
      <vt:lpstr>Management </vt:lpstr>
      <vt:lpstr>Treatment considerations</vt:lpstr>
      <vt:lpstr>Special situations</vt:lpstr>
      <vt:lpstr>Contact tracing</vt:lpstr>
      <vt:lpstr>Resources </vt:lpstr>
      <vt:lpstr>Case Presentation: 34 YO Female with postcoital bleeding</vt:lpstr>
      <vt:lpstr>Next Series: Reproductive Health- 2 “Sprint” in Term 2 and 3 Knowledge ECHOs, Regional change project - service access</vt:lpstr>
      <vt:lpstr>Upcoming webinar – Cervical Screening</vt:lpstr>
      <vt:lpstr>PowerPoint Presentation</vt:lpstr>
      <vt:lpstr>Upcoming Intellectual Disability Project ECHO series</vt:lpstr>
      <vt:lpstr>PowerPoint Presentation</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Project ECHO COVID 19 Pandemic Response</dc:title>
  <dc:creator>Bianca Forrester</dc:creator>
  <cp:lastModifiedBy>Sarah Hole</cp:lastModifiedBy>
  <cp:revision>2</cp:revision>
  <dcterms:created xsi:type="dcterms:W3CDTF">2020-11-06T07:11:18Z</dcterms:created>
  <dcterms:modified xsi:type="dcterms:W3CDTF">2024-04-12T06:16:58Z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0x010100D84EDB85CF5352428248A700A4DAC250</vt:lpwstr>
  </property>
  <property fmtid="{D5CDD505-2E9C-101B-9397-08002B2CF9AE}" pid="3" name="MediaServiceImageTags">
    <vt:lpwstr/>
  </property>
  <property fmtid="{D5CDD505-2E9C-101B-9397-08002B2CF9AE}" pid="4" name="MSIP_Label_68f8c65d-dacb-48a2-8861-504904ff17a9_Enabled">
    <vt:lpwstr>true</vt:lpwstr>
  </property>
  <property fmtid="{D5CDD505-2E9C-101B-9397-08002B2CF9AE}" pid="5" name="MSIP_Label_68f8c65d-dacb-48a2-8861-504904ff17a9_SetDate">
    <vt:lpwstr>2024-04-08T05:14:38Z</vt:lpwstr>
  </property>
  <property fmtid="{D5CDD505-2E9C-101B-9397-08002B2CF9AE}" pid="6" name="MSIP_Label_68f8c65d-dacb-48a2-8861-504904ff17a9_Method">
    <vt:lpwstr>Standard</vt:lpwstr>
  </property>
  <property fmtid="{D5CDD505-2E9C-101B-9397-08002B2CF9AE}" pid="7" name="MSIP_Label_68f8c65d-dacb-48a2-8861-504904ff17a9_Name">
    <vt:lpwstr>Internal</vt:lpwstr>
  </property>
  <property fmtid="{D5CDD505-2E9C-101B-9397-08002B2CF9AE}" pid="8" name="MSIP_Label_68f8c65d-dacb-48a2-8861-504904ff17a9_SiteId">
    <vt:lpwstr>5bdbc97a-592c-4183-9b7a-9333bd98537d</vt:lpwstr>
  </property>
  <property fmtid="{D5CDD505-2E9C-101B-9397-08002B2CF9AE}" pid="9" name="MSIP_Label_68f8c65d-dacb-48a2-8861-504904ff17a9_ActionId">
    <vt:lpwstr>4e57c2f6-d625-47eb-bd65-fa93b4d8e4ad</vt:lpwstr>
  </property>
  <property fmtid="{D5CDD505-2E9C-101B-9397-08002B2CF9AE}" pid="10" name="MSIP_Label_68f8c65d-dacb-48a2-8861-504904ff17a9_ContentBits">
    <vt:lpwstr>1</vt:lpwstr>
  </property>
  <property fmtid="{D5CDD505-2E9C-101B-9397-08002B2CF9AE}" pid="11" name="ClassificationContentMarkingHeaderLocations">
    <vt:lpwstr>WestVic_PHN:5\COSSI powerpoint theme:12\1_Blank:9\Pink Theme:7\Default Design:7\DHHS Presentation 01 Navy 2765 for Office 2007 and 2010:7\Office Theme:8\WestVic_PHN:8\1_Office Theme:8\1_WestVic_PHN:8</vt:lpwstr>
  </property>
  <property fmtid="{D5CDD505-2E9C-101B-9397-08002B2CF9AE}" pid="12" name="ClassificationContentMarkingHeaderText">
    <vt:lpwstr>Internal</vt:lpwstr>
  </property>
</Properties>
</file>