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70" r:id="rId4"/>
  </p:sldMasterIdLst>
  <p:notesMasterIdLst>
    <p:notesMasterId r:id="rId6"/>
  </p:notesMasterIdLst>
  <p:sldIdLst>
    <p:sldId id="4389" r:id="rId5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5" pos="14470" userDrawn="1">
          <p15:clr>
            <a:srgbClr val="A4A3A4"/>
          </p15:clr>
        </p15:guide>
        <p15:guide id="52" pos="7678" userDrawn="1">
          <p15:clr>
            <a:srgbClr val="A4A3A4"/>
          </p15:clr>
        </p15:guide>
        <p15:guide id="53" orient="horz" pos="4320" userDrawn="1">
          <p15:clr>
            <a:srgbClr val="A4A3A4"/>
          </p15:clr>
        </p15:guide>
        <p15:guide id="55" pos="12526" userDrawn="1">
          <p15:clr>
            <a:srgbClr val="A4A3A4"/>
          </p15:clr>
        </p15:guide>
        <p15:guide id="56" orient="horz" pos="69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CECEC"/>
    <a:srgbClr val="F1EEF4"/>
    <a:srgbClr val="5693D7"/>
    <a:srgbClr val="BDDB90"/>
    <a:srgbClr val="337EBF"/>
    <a:srgbClr val="FAE28A"/>
    <a:srgbClr val="8F5722"/>
    <a:srgbClr val="6C421D"/>
    <a:srgbClr val="FFC48E"/>
    <a:srgbClr val="FFBE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020BBA-544E-4A57-BD93-D1083010BEA3}" v="26" dt="2021-10-23T05:39:07.249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32" autoAdjust="0"/>
    <p:restoredTop sz="89955" autoAdjust="0"/>
  </p:normalViewPr>
  <p:slideViewPr>
    <p:cSldViewPr snapToGrid="0" snapToObjects="1">
      <p:cViewPr varScale="1">
        <p:scale>
          <a:sx n="58" d="100"/>
          <a:sy n="58" d="100"/>
        </p:scale>
        <p:origin x="366" y="78"/>
      </p:cViewPr>
      <p:guideLst>
        <p:guide pos="14470"/>
        <p:guide pos="7678"/>
        <p:guide orient="horz" pos="4320"/>
        <p:guide pos="12526"/>
        <p:guide orient="horz" pos="6984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ana Carli-Seebohm" userId="2a046c9d-1e93-4081-ba9a-9a175840281b" providerId="ADAL" clId="{27020BBA-544E-4A57-BD93-D1083010BEA3}"/>
    <pc:docChg chg="undo custSel delSld modSld">
      <pc:chgData name="Diana Carli-Seebohm" userId="2a046c9d-1e93-4081-ba9a-9a175840281b" providerId="ADAL" clId="{27020BBA-544E-4A57-BD93-D1083010BEA3}" dt="2021-10-23T05:39:41.925" v="684" actId="196"/>
      <pc:docMkLst>
        <pc:docMk/>
      </pc:docMkLst>
      <pc:sldChg chg="del">
        <pc:chgData name="Diana Carli-Seebohm" userId="2a046c9d-1e93-4081-ba9a-9a175840281b" providerId="ADAL" clId="{27020BBA-544E-4A57-BD93-D1083010BEA3}" dt="2021-08-12T01:19:43.130" v="0" actId="47"/>
        <pc:sldMkLst>
          <pc:docMk/>
          <pc:sldMk cId="1130845489" sldId="4378"/>
        </pc:sldMkLst>
      </pc:sldChg>
      <pc:sldChg chg="del">
        <pc:chgData name="Diana Carli-Seebohm" userId="2a046c9d-1e93-4081-ba9a-9a175840281b" providerId="ADAL" clId="{27020BBA-544E-4A57-BD93-D1083010BEA3}" dt="2021-08-12T01:19:43.130" v="0" actId="47"/>
        <pc:sldMkLst>
          <pc:docMk/>
          <pc:sldMk cId="3738718158" sldId="4383"/>
        </pc:sldMkLst>
      </pc:sldChg>
      <pc:sldChg chg="del">
        <pc:chgData name="Diana Carli-Seebohm" userId="2a046c9d-1e93-4081-ba9a-9a175840281b" providerId="ADAL" clId="{27020BBA-544E-4A57-BD93-D1083010BEA3}" dt="2021-08-12T01:19:43.130" v="0" actId="47"/>
        <pc:sldMkLst>
          <pc:docMk/>
          <pc:sldMk cId="1412703509" sldId="4384"/>
        </pc:sldMkLst>
      </pc:sldChg>
      <pc:sldChg chg="del">
        <pc:chgData name="Diana Carli-Seebohm" userId="2a046c9d-1e93-4081-ba9a-9a175840281b" providerId="ADAL" clId="{27020BBA-544E-4A57-BD93-D1083010BEA3}" dt="2021-08-12T01:19:43.130" v="0" actId="47"/>
        <pc:sldMkLst>
          <pc:docMk/>
          <pc:sldMk cId="2435349055" sldId="4385"/>
        </pc:sldMkLst>
      </pc:sldChg>
      <pc:sldChg chg="del">
        <pc:chgData name="Diana Carli-Seebohm" userId="2a046c9d-1e93-4081-ba9a-9a175840281b" providerId="ADAL" clId="{27020BBA-544E-4A57-BD93-D1083010BEA3}" dt="2021-08-12T01:19:43.130" v="0" actId="47"/>
        <pc:sldMkLst>
          <pc:docMk/>
          <pc:sldMk cId="3946076252" sldId="4386"/>
        </pc:sldMkLst>
      </pc:sldChg>
      <pc:sldChg chg="del">
        <pc:chgData name="Diana Carli-Seebohm" userId="2a046c9d-1e93-4081-ba9a-9a175840281b" providerId="ADAL" clId="{27020BBA-544E-4A57-BD93-D1083010BEA3}" dt="2021-08-12T01:19:43.130" v="0" actId="47"/>
        <pc:sldMkLst>
          <pc:docMk/>
          <pc:sldMk cId="433115622" sldId="4387"/>
        </pc:sldMkLst>
      </pc:sldChg>
      <pc:sldChg chg="del">
        <pc:chgData name="Diana Carli-Seebohm" userId="2a046c9d-1e93-4081-ba9a-9a175840281b" providerId="ADAL" clId="{27020BBA-544E-4A57-BD93-D1083010BEA3}" dt="2021-08-12T01:19:43.130" v="0" actId="47"/>
        <pc:sldMkLst>
          <pc:docMk/>
          <pc:sldMk cId="2160178312" sldId="4388"/>
        </pc:sldMkLst>
      </pc:sldChg>
      <pc:sldChg chg="addSp delSp modSp mod setBg">
        <pc:chgData name="Diana Carli-Seebohm" userId="2a046c9d-1e93-4081-ba9a-9a175840281b" providerId="ADAL" clId="{27020BBA-544E-4A57-BD93-D1083010BEA3}" dt="2021-10-23T05:39:41.925" v="684" actId="196"/>
        <pc:sldMkLst>
          <pc:docMk/>
          <pc:sldMk cId="584818487" sldId="4389"/>
        </pc:sldMkLst>
        <pc:spChg chg="add del">
          <ac:chgData name="Diana Carli-Seebohm" userId="2a046c9d-1e93-4081-ba9a-9a175840281b" providerId="ADAL" clId="{27020BBA-544E-4A57-BD93-D1083010BEA3}" dt="2021-08-15T09:32:42.336" v="47"/>
          <ac:spMkLst>
            <pc:docMk/>
            <pc:sldMk cId="584818487" sldId="4389"/>
            <ac:spMk id="2" creationId="{693DAB45-899D-43C3-BFF0-C1BC9057B5C9}"/>
          </ac:spMkLst>
        </pc:spChg>
        <pc:spChg chg="add del">
          <ac:chgData name="Diana Carli-Seebohm" userId="2a046c9d-1e93-4081-ba9a-9a175840281b" providerId="ADAL" clId="{27020BBA-544E-4A57-BD93-D1083010BEA3}" dt="2021-08-15T09:32:42.336" v="47"/>
          <ac:spMkLst>
            <pc:docMk/>
            <pc:sldMk cId="584818487" sldId="4389"/>
            <ac:spMk id="5" creationId="{83BF292C-3903-43BB-8596-16F6A886D839}"/>
          </ac:spMkLst>
        </pc:spChg>
        <pc:spChg chg="add mod">
          <ac:chgData name="Diana Carli-Seebohm" userId="2a046c9d-1e93-4081-ba9a-9a175840281b" providerId="ADAL" clId="{27020BBA-544E-4A57-BD93-D1083010BEA3}" dt="2021-10-23T05:34:18.196" v="505" actId="1076"/>
          <ac:spMkLst>
            <pc:docMk/>
            <pc:sldMk cId="584818487" sldId="4389"/>
            <ac:spMk id="26" creationId="{4F0308D2-8AAF-46E2-8B6F-ED90AC3AB278}"/>
          </ac:spMkLst>
        </pc:spChg>
        <pc:spChg chg="mod">
          <ac:chgData name="Diana Carli-Seebohm" userId="2a046c9d-1e93-4081-ba9a-9a175840281b" providerId="ADAL" clId="{27020BBA-544E-4A57-BD93-D1083010BEA3}" dt="2021-10-23T05:19:22.219" v="127" actId="2711"/>
          <ac:spMkLst>
            <pc:docMk/>
            <pc:sldMk cId="584818487" sldId="4389"/>
            <ac:spMk id="28" creationId="{79951EA5-5760-BB4F-BAF6-1317D653751D}"/>
          </ac:spMkLst>
        </pc:spChg>
        <pc:spChg chg="mod">
          <ac:chgData name="Diana Carli-Seebohm" userId="2a046c9d-1e93-4081-ba9a-9a175840281b" providerId="ADAL" clId="{27020BBA-544E-4A57-BD93-D1083010BEA3}" dt="2021-10-23T05:20:18.546" v="135" actId="20577"/>
          <ac:spMkLst>
            <pc:docMk/>
            <pc:sldMk cId="584818487" sldId="4389"/>
            <ac:spMk id="29" creationId="{89186A33-D6FB-C245-BFEA-29C07E62D9B5}"/>
          </ac:spMkLst>
        </pc:spChg>
        <pc:spChg chg="mod">
          <ac:chgData name="Diana Carli-Seebohm" userId="2a046c9d-1e93-4081-ba9a-9a175840281b" providerId="ADAL" clId="{27020BBA-544E-4A57-BD93-D1083010BEA3}" dt="2021-10-23T05:18:25.251" v="122" actId="207"/>
          <ac:spMkLst>
            <pc:docMk/>
            <pc:sldMk cId="584818487" sldId="4389"/>
            <ac:spMk id="41" creationId="{BEEEBCE2-0898-1643-9E2E-3B64C6B86600}"/>
          </ac:spMkLst>
        </pc:spChg>
        <pc:spChg chg="mod">
          <ac:chgData name="Diana Carli-Seebohm" userId="2a046c9d-1e93-4081-ba9a-9a175840281b" providerId="ADAL" clId="{27020BBA-544E-4A57-BD93-D1083010BEA3}" dt="2021-10-23T05:21:13.604" v="180" actId="14100"/>
          <ac:spMkLst>
            <pc:docMk/>
            <pc:sldMk cId="584818487" sldId="4389"/>
            <ac:spMk id="45" creationId="{4219DCEB-A110-894B-8334-645DDD7C0E55}"/>
          </ac:spMkLst>
        </pc:spChg>
        <pc:spChg chg="mod">
          <ac:chgData name="Diana Carli-Seebohm" userId="2a046c9d-1e93-4081-ba9a-9a175840281b" providerId="ADAL" clId="{27020BBA-544E-4A57-BD93-D1083010BEA3}" dt="2021-10-23T05:17:58.997" v="100" actId="207"/>
          <ac:spMkLst>
            <pc:docMk/>
            <pc:sldMk cId="584818487" sldId="4389"/>
            <ac:spMk id="47" creationId="{5EBFDFF7-5E40-A347-A873-C41910F54931}"/>
          </ac:spMkLst>
        </pc:spChg>
        <pc:spChg chg="del">
          <ac:chgData name="Diana Carli-Seebohm" userId="2a046c9d-1e93-4081-ba9a-9a175840281b" providerId="ADAL" clId="{27020BBA-544E-4A57-BD93-D1083010BEA3}" dt="2021-10-23T05:20:28.467" v="136" actId="478"/>
          <ac:spMkLst>
            <pc:docMk/>
            <pc:sldMk cId="584818487" sldId="4389"/>
            <ac:spMk id="61" creationId="{B939B03D-6139-0E4D-82EA-A0F732E2E8DD}"/>
          </ac:spMkLst>
        </pc:spChg>
        <pc:spChg chg="mod">
          <ac:chgData name="Diana Carli-Seebohm" userId="2a046c9d-1e93-4081-ba9a-9a175840281b" providerId="ADAL" clId="{27020BBA-544E-4A57-BD93-D1083010BEA3}" dt="2021-10-23T05:33:00.342" v="477" actId="313"/>
          <ac:spMkLst>
            <pc:docMk/>
            <pc:sldMk cId="584818487" sldId="4389"/>
            <ac:spMk id="71" creationId="{6669BFCC-9A38-B144-9E8A-35CE9D28FCC1}"/>
          </ac:spMkLst>
        </pc:spChg>
        <pc:spChg chg="del mod">
          <ac:chgData name="Diana Carli-Seebohm" userId="2a046c9d-1e93-4081-ba9a-9a175840281b" providerId="ADAL" clId="{27020BBA-544E-4A57-BD93-D1083010BEA3}" dt="2021-10-23T05:34:24.347" v="507"/>
          <ac:spMkLst>
            <pc:docMk/>
            <pc:sldMk cId="584818487" sldId="4389"/>
            <ac:spMk id="72" creationId="{1AA0DFB6-6FF7-CB4B-85B9-63463F6E35D0}"/>
          </ac:spMkLst>
        </pc:spChg>
        <pc:spChg chg="mod">
          <ac:chgData name="Diana Carli-Seebohm" userId="2a046c9d-1e93-4081-ba9a-9a175840281b" providerId="ADAL" clId="{27020BBA-544E-4A57-BD93-D1083010BEA3}" dt="2021-10-23T05:36:21.158" v="665" actId="20577"/>
          <ac:spMkLst>
            <pc:docMk/>
            <pc:sldMk cId="584818487" sldId="4389"/>
            <ac:spMk id="73" creationId="{2C20AB7F-15E2-EC41-8A34-0FD30287FB47}"/>
          </ac:spMkLst>
        </pc:spChg>
        <pc:grpChg chg="add del mod">
          <ac:chgData name="Diana Carli-Seebohm" userId="2a046c9d-1e93-4081-ba9a-9a175840281b" providerId="ADAL" clId="{27020BBA-544E-4A57-BD93-D1083010BEA3}" dt="2021-10-23T05:21:18.091" v="181" actId="14100"/>
          <ac:grpSpMkLst>
            <pc:docMk/>
            <pc:sldMk cId="584818487" sldId="4389"/>
            <ac:grpSpMk id="3" creationId="{795F3CC4-97F9-194A-BC0C-FA7061FD9765}"/>
          </ac:grpSpMkLst>
        </pc:grpChg>
        <pc:grpChg chg="mod">
          <ac:chgData name="Diana Carli-Seebohm" userId="2a046c9d-1e93-4081-ba9a-9a175840281b" providerId="ADAL" clId="{27020BBA-544E-4A57-BD93-D1083010BEA3}" dt="2021-10-23T05:20:54.857" v="176" actId="1038"/>
          <ac:grpSpMkLst>
            <pc:docMk/>
            <pc:sldMk cId="584818487" sldId="4389"/>
            <ac:grpSpMk id="4" creationId="{E1862198-EFC5-EA4E-BD29-69C6EB17EA20}"/>
          </ac:grpSpMkLst>
        </pc:grpChg>
        <pc:grpChg chg="mod">
          <ac:chgData name="Diana Carli-Seebohm" userId="2a046c9d-1e93-4081-ba9a-9a175840281b" providerId="ADAL" clId="{27020BBA-544E-4A57-BD93-D1083010BEA3}" dt="2021-08-15T10:02:37.181" v="84" actId="1076"/>
          <ac:grpSpMkLst>
            <pc:docMk/>
            <pc:sldMk cId="584818487" sldId="4389"/>
            <ac:grpSpMk id="27" creationId="{224BC344-1DED-7444-9ABB-9F06580623BB}"/>
          </ac:grpSpMkLst>
        </pc:grpChg>
        <pc:grpChg chg="add del">
          <ac:chgData name="Diana Carli-Seebohm" userId="2a046c9d-1e93-4081-ba9a-9a175840281b" providerId="ADAL" clId="{27020BBA-544E-4A57-BD93-D1083010BEA3}" dt="2021-08-15T09:32:42.336" v="47"/>
          <ac:grpSpMkLst>
            <pc:docMk/>
            <pc:sldMk cId="584818487" sldId="4389"/>
            <ac:grpSpMk id="30" creationId="{B3B2E1BB-F11A-471A-BA98-9DDF20AEDB64}"/>
          </ac:grpSpMkLst>
        </pc:grpChg>
        <pc:grpChg chg="del">
          <ac:chgData name="Diana Carli-Seebohm" userId="2a046c9d-1e93-4081-ba9a-9a175840281b" providerId="ADAL" clId="{27020BBA-544E-4A57-BD93-D1083010BEA3}" dt="2021-10-23T05:20:37.279" v="140" actId="478"/>
          <ac:grpSpMkLst>
            <pc:docMk/>
            <pc:sldMk cId="584818487" sldId="4389"/>
            <ac:grpSpMk id="62" creationId="{47E55C7E-44F0-0242-BC3F-DE4917EB8BB9}"/>
          </ac:grpSpMkLst>
        </pc:grpChg>
        <pc:grpChg chg="del">
          <ac:chgData name="Diana Carli-Seebohm" userId="2a046c9d-1e93-4081-ba9a-9a175840281b" providerId="ADAL" clId="{27020BBA-544E-4A57-BD93-D1083010BEA3}" dt="2021-10-23T05:20:35.023" v="139" actId="478"/>
          <ac:grpSpMkLst>
            <pc:docMk/>
            <pc:sldMk cId="584818487" sldId="4389"/>
            <ac:grpSpMk id="67" creationId="{06350CEC-565D-CF4D-A1DD-2B7D63C1F0F3}"/>
          </ac:grpSpMkLst>
        </pc:grpChg>
        <pc:picChg chg="add mod">
          <ac:chgData name="Diana Carli-Seebohm" userId="2a046c9d-1e93-4081-ba9a-9a175840281b" providerId="ADAL" clId="{27020BBA-544E-4A57-BD93-D1083010BEA3}" dt="2021-10-23T05:37:57.154" v="672" actId="1076"/>
          <ac:picMkLst>
            <pc:docMk/>
            <pc:sldMk cId="584818487" sldId="4389"/>
            <ac:picMk id="5" creationId="{B1CC3998-6140-4D77-85EB-13AA24881A35}"/>
          </ac:picMkLst>
        </pc:picChg>
        <pc:picChg chg="add mod">
          <ac:chgData name="Diana Carli-Seebohm" userId="2a046c9d-1e93-4081-ba9a-9a175840281b" providerId="ADAL" clId="{27020BBA-544E-4A57-BD93-D1083010BEA3}" dt="2021-10-23T05:38:37.554" v="678" actId="1076"/>
          <ac:picMkLst>
            <pc:docMk/>
            <pc:sldMk cId="584818487" sldId="4389"/>
            <ac:picMk id="7" creationId="{81824677-5632-41B3-8C15-0F32D1F24B87}"/>
          </ac:picMkLst>
        </pc:picChg>
        <pc:picChg chg="add mod">
          <ac:chgData name="Diana Carli-Seebohm" userId="2a046c9d-1e93-4081-ba9a-9a175840281b" providerId="ADAL" clId="{27020BBA-544E-4A57-BD93-D1083010BEA3}" dt="2021-10-23T05:39:41.925" v="684" actId="196"/>
          <ac:picMkLst>
            <pc:docMk/>
            <pc:sldMk cId="584818487" sldId="4389"/>
            <ac:picMk id="9" creationId="{5354B4E7-E1B7-4FF8-95B7-82B385F31C5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 Light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 Light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946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6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1"/>
            <a:ext cx="822745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9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1862198-EFC5-EA4E-BD29-69C6EB17EA20}"/>
              </a:ext>
            </a:extLst>
          </p:cNvPr>
          <p:cNvGrpSpPr/>
          <p:nvPr/>
        </p:nvGrpSpPr>
        <p:grpSpPr>
          <a:xfrm>
            <a:off x="10818115" y="1461330"/>
            <a:ext cx="7281507" cy="10793340"/>
            <a:chOff x="9866399" y="1461330"/>
            <a:chExt cx="7281507" cy="10793340"/>
          </a:xfrm>
        </p:grpSpPr>
        <p:sp>
          <p:nvSpPr>
            <p:cNvPr id="41" name="Freeform 1">
              <a:extLst>
                <a:ext uri="{FF2B5EF4-FFF2-40B4-BE49-F238E27FC236}">
                  <a16:creationId xmlns:a16="http://schemas.microsoft.com/office/drawing/2014/main" id="{BEEEBCE2-0898-1643-9E2E-3B64C6B86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6399" y="1461330"/>
              <a:ext cx="7281507" cy="8364450"/>
            </a:xfrm>
            <a:custGeom>
              <a:avLst/>
              <a:gdLst>
                <a:gd name="T0" fmla="*/ 2233632 w 6228"/>
                <a:gd name="T1" fmla="*/ 952996 h 7152"/>
                <a:gd name="T2" fmla="*/ 2220315 w 6228"/>
                <a:gd name="T3" fmla="*/ 859748 h 7152"/>
                <a:gd name="T4" fmla="*/ 2077789 w 6228"/>
                <a:gd name="T5" fmla="*/ 506200 h 7152"/>
                <a:gd name="T6" fmla="*/ 1131572 w 6228"/>
                <a:gd name="T7" fmla="*/ 2160 h 7152"/>
                <a:gd name="T8" fmla="*/ 656845 w 6228"/>
                <a:gd name="T9" fmla="*/ 108729 h 7152"/>
                <a:gd name="T10" fmla="*/ 124890 w 6228"/>
                <a:gd name="T11" fmla="*/ 631490 h 7152"/>
                <a:gd name="T12" fmla="*/ 50028 w 6228"/>
                <a:gd name="T13" fmla="*/ 859748 h 7152"/>
                <a:gd name="T14" fmla="*/ 143246 w 6228"/>
                <a:gd name="T15" fmla="*/ 1587006 h 7152"/>
                <a:gd name="T16" fmla="*/ 209111 w 6228"/>
                <a:gd name="T17" fmla="*/ 1717337 h 7152"/>
                <a:gd name="T18" fmla="*/ 395546 w 6228"/>
                <a:gd name="T19" fmla="*/ 1994199 h 7152"/>
                <a:gd name="T20" fmla="*/ 606457 w 6228"/>
                <a:gd name="T21" fmla="*/ 2394911 h 7152"/>
                <a:gd name="T22" fmla="*/ 621573 w 6228"/>
                <a:gd name="T23" fmla="*/ 2476637 h 7152"/>
                <a:gd name="T24" fmla="*/ 734226 w 6228"/>
                <a:gd name="T25" fmla="*/ 2574565 h 7152"/>
                <a:gd name="T26" fmla="*/ 1131572 w 6228"/>
                <a:gd name="T27" fmla="*/ 2574565 h 7152"/>
                <a:gd name="T28" fmla="*/ 1535037 w 6228"/>
                <a:gd name="T29" fmla="*/ 2574565 h 7152"/>
                <a:gd name="T30" fmla="*/ 1647690 w 6228"/>
                <a:gd name="T31" fmla="*/ 2475917 h 7152"/>
                <a:gd name="T32" fmla="*/ 1793456 w 6228"/>
                <a:gd name="T33" fmla="*/ 2116248 h 7152"/>
                <a:gd name="T34" fmla="*/ 1924825 w 6228"/>
                <a:gd name="T35" fmla="*/ 1925073 h 7152"/>
                <a:gd name="T36" fmla="*/ 2060873 w 6228"/>
                <a:gd name="T37" fmla="*/ 1717337 h 7152"/>
                <a:gd name="T38" fmla="*/ 2233632 w 6228"/>
                <a:gd name="T39" fmla="*/ 1182334 h 7152"/>
                <a:gd name="T40" fmla="*/ 2233632 w 6228"/>
                <a:gd name="T41" fmla="*/ 952996 h 715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228" h="7152">
                  <a:moveTo>
                    <a:pt x="6206" y="2647"/>
                  </a:moveTo>
                  <a:cubicBezTo>
                    <a:pt x="6198" y="2559"/>
                    <a:pt x="6186" y="2473"/>
                    <a:pt x="6169" y="2388"/>
                  </a:cubicBezTo>
                  <a:cubicBezTo>
                    <a:pt x="6105" y="2044"/>
                    <a:pt x="5977" y="1715"/>
                    <a:pt x="5773" y="1406"/>
                  </a:cubicBezTo>
                  <a:cubicBezTo>
                    <a:pt x="5177" y="500"/>
                    <a:pt x="4177" y="0"/>
                    <a:pt x="3144" y="6"/>
                  </a:cubicBezTo>
                  <a:cubicBezTo>
                    <a:pt x="2701" y="9"/>
                    <a:pt x="2252" y="105"/>
                    <a:pt x="1825" y="302"/>
                  </a:cubicBezTo>
                  <a:cubicBezTo>
                    <a:pt x="1162" y="609"/>
                    <a:pt x="651" y="1084"/>
                    <a:pt x="347" y="1754"/>
                  </a:cubicBezTo>
                  <a:cubicBezTo>
                    <a:pt x="251" y="1965"/>
                    <a:pt x="183" y="2177"/>
                    <a:pt x="139" y="2388"/>
                  </a:cubicBezTo>
                  <a:cubicBezTo>
                    <a:pt x="0" y="3064"/>
                    <a:pt x="116" y="3740"/>
                    <a:pt x="398" y="4408"/>
                  </a:cubicBezTo>
                  <a:cubicBezTo>
                    <a:pt x="452" y="4534"/>
                    <a:pt x="514" y="4653"/>
                    <a:pt x="581" y="4770"/>
                  </a:cubicBezTo>
                  <a:cubicBezTo>
                    <a:pt x="736" y="5036"/>
                    <a:pt x="920" y="5286"/>
                    <a:pt x="1099" y="5539"/>
                  </a:cubicBezTo>
                  <a:cubicBezTo>
                    <a:pt x="1344" y="5883"/>
                    <a:pt x="1586" y="6231"/>
                    <a:pt x="1685" y="6652"/>
                  </a:cubicBezTo>
                  <a:cubicBezTo>
                    <a:pt x="1702" y="6727"/>
                    <a:pt x="1715" y="6803"/>
                    <a:pt x="1727" y="6879"/>
                  </a:cubicBezTo>
                  <a:cubicBezTo>
                    <a:pt x="1750" y="7035"/>
                    <a:pt x="1883" y="7151"/>
                    <a:pt x="2040" y="7151"/>
                  </a:cubicBezTo>
                  <a:lnTo>
                    <a:pt x="3144" y="7151"/>
                  </a:lnTo>
                  <a:lnTo>
                    <a:pt x="4265" y="7151"/>
                  </a:lnTo>
                  <a:cubicBezTo>
                    <a:pt x="4423" y="7151"/>
                    <a:pt x="4556" y="7034"/>
                    <a:pt x="4578" y="6877"/>
                  </a:cubicBezTo>
                  <a:cubicBezTo>
                    <a:pt x="4630" y="6512"/>
                    <a:pt x="4778" y="6186"/>
                    <a:pt x="4983" y="5878"/>
                  </a:cubicBezTo>
                  <a:cubicBezTo>
                    <a:pt x="5103" y="5700"/>
                    <a:pt x="5220" y="5519"/>
                    <a:pt x="5348" y="5347"/>
                  </a:cubicBezTo>
                  <a:cubicBezTo>
                    <a:pt x="5487" y="5160"/>
                    <a:pt x="5614" y="4968"/>
                    <a:pt x="5726" y="4770"/>
                  </a:cubicBezTo>
                  <a:cubicBezTo>
                    <a:pt x="5983" y="4315"/>
                    <a:pt x="6158" y="3826"/>
                    <a:pt x="6206" y="3284"/>
                  </a:cubicBezTo>
                  <a:cubicBezTo>
                    <a:pt x="6226" y="3067"/>
                    <a:pt x="6227" y="2855"/>
                    <a:pt x="6206" y="2647"/>
                  </a:cubicBezTo>
                </a:path>
              </a:pathLst>
            </a:custGeom>
            <a:solidFill>
              <a:schemeClr val="tx2">
                <a:lumMod val="75000"/>
                <a:alpha val="29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2">
              <a:extLst>
                <a:ext uri="{FF2B5EF4-FFF2-40B4-BE49-F238E27FC236}">
                  <a16:creationId xmlns:a16="http://schemas.microsoft.com/office/drawing/2014/main" id="{FA94A0AF-C785-2544-83CE-F76ACE04C8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81204" y="10078469"/>
              <a:ext cx="3274617" cy="582725"/>
            </a:xfrm>
            <a:custGeom>
              <a:avLst/>
              <a:gdLst>
                <a:gd name="T0" fmla="*/ 918025 w 2799"/>
                <a:gd name="T1" fmla="*/ 0 h 498"/>
                <a:gd name="T2" fmla="*/ 89678 w 2799"/>
                <a:gd name="T3" fmla="*/ 0 h 498"/>
                <a:gd name="T4" fmla="*/ 0 w 2799"/>
                <a:gd name="T5" fmla="*/ 89333 h 498"/>
                <a:gd name="T6" fmla="*/ 89678 w 2799"/>
                <a:gd name="T7" fmla="*/ 179027 h 498"/>
                <a:gd name="T8" fmla="*/ 918025 w 2799"/>
                <a:gd name="T9" fmla="*/ 179027 h 498"/>
                <a:gd name="T10" fmla="*/ 1007703 w 2799"/>
                <a:gd name="T11" fmla="*/ 89333 h 498"/>
                <a:gd name="T12" fmla="*/ 918025 w 2799"/>
                <a:gd name="T13" fmla="*/ 0 h 49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99" h="498">
                  <a:moveTo>
                    <a:pt x="2549" y="0"/>
                  </a:moveTo>
                  <a:lnTo>
                    <a:pt x="249" y="0"/>
                  </a:lnTo>
                  <a:cubicBezTo>
                    <a:pt x="111" y="0"/>
                    <a:pt x="0" y="111"/>
                    <a:pt x="0" y="248"/>
                  </a:cubicBezTo>
                  <a:cubicBezTo>
                    <a:pt x="0" y="386"/>
                    <a:pt x="111" y="497"/>
                    <a:pt x="249" y="497"/>
                  </a:cubicBezTo>
                  <a:lnTo>
                    <a:pt x="2549" y="497"/>
                  </a:lnTo>
                  <a:cubicBezTo>
                    <a:pt x="2687" y="497"/>
                    <a:pt x="2798" y="386"/>
                    <a:pt x="2798" y="248"/>
                  </a:cubicBezTo>
                  <a:cubicBezTo>
                    <a:pt x="2798" y="111"/>
                    <a:pt x="2687" y="0"/>
                    <a:pt x="2549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Freeform 3">
              <a:extLst>
                <a:ext uri="{FF2B5EF4-FFF2-40B4-BE49-F238E27FC236}">
                  <a16:creationId xmlns:a16="http://schemas.microsoft.com/office/drawing/2014/main" id="{321C2C8C-D791-E24F-9C5F-D7675797A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9500" y="10919038"/>
              <a:ext cx="3063183" cy="598197"/>
            </a:xfrm>
            <a:custGeom>
              <a:avLst/>
              <a:gdLst>
                <a:gd name="T0" fmla="*/ 818085 w 2620"/>
                <a:gd name="T1" fmla="*/ 0 h 511"/>
                <a:gd name="T2" fmla="*/ 124170 w 2620"/>
                <a:gd name="T3" fmla="*/ 0 h 511"/>
                <a:gd name="T4" fmla="*/ 99336 w 2620"/>
                <a:gd name="T5" fmla="*/ 175141 h 511"/>
                <a:gd name="T6" fmla="*/ 156923 w 2620"/>
                <a:gd name="T7" fmla="*/ 183069 h 511"/>
                <a:gd name="T8" fmla="*/ 783893 w 2620"/>
                <a:gd name="T9" fmla="*/ 182709 h 511"/>
                <a:gd name="T10" fmla="*/ 840759 w 2620"/>
                <a:gd name="T11" fmla="*/ 175501 h 511"/>
                <a:gd name="T12" fmla="*/ 843639 w 2620"/>
                <a:gd name="T13" fmla="*/ 174780 h 511"/>
                <a:gd name="T14" fmla="*/ 818085 w 2620"/>
                <a:gd name="T15" fmla="*/ 0 h 5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620" h="511">
                  <a:moveTo>
                    <a:pt x="2273" y="0"/>
                  </a:moveTo>
                  <a:lnTo>
                    <a:pt x="345" y="0"/>
                  </a:lnTo>
                  <a:cubicBezTo>
                    <a:pt x="59" y="0"/>
                    <a:pt x="0" y="408"/>
                    <a:pt x="276" y="486"/>
                  </a:cubicBezTo>
                  <a:cubicBezTo>
                    <a:pt x="326" y="499"/>
                    <a:pt x="379" y="507"/>
                    <a:pt x="436" y="508"/>
                  </a:cubicBezTo>
                  <a:cubicBezTo>
                    <a:pt x="1016" y="510"/>
                    <a:pt x="1597" y="509"/>
                    <a:pt x="2178" y="507"/>
                  </a:cubicBezTo>
                  <a:cubicBezTo>
                    <a:pt x="2231" y="507"/>
                    <a:pt x="2285" y="500"/>
                    <a:pt x="2336" y="487"/>
                  </a:cubicBezTo>
                  <a:cubicBezTo>
                    <a:pt x="2339" y="486"/>
                    <a:pt x="2341" y="486"/>
                    <a:pt x="2344" y="485"/>
                  </a:cubicBezTo>
                  <a:cubicBezTo>
                    <a:pt x="2619" y="410"/>
                    <a:pt x="2558" y="0"/>
                    <a:pt x="2273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Freeform 4">
              <a:extLst>
                <a:ext uri="{FF2B5EF4-FFF2-40B4-BE49-F238E27FC236}">
                  <a16:creationId xmlns:a16="http://schemas.microsoft.com/office/drawing/2014/main" id="{24022F09-0A68-AE40-88A9-F312814B9F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28051" y="11671942"/>
              <a:ext cx="1180923" cy="582728"/>
            </a:xfrm>
            <a:custGeom>
              <a:avLst/>
              <a:gdLst>
                <a:gd name="T0" fmla="*/ 285997 w 1008"/>
                <a:gd name="T1" fmla="*/ 0 h 500"/>
                <a:gd name="T2" fmla="*/ 77179 w 1008"/>
                <a:gd name="T3" fmla="*/ 0 h 500"/>
                <a:gd name="T4" fmla="*/ 23442 w 1008"/>
                <a:gd name="T5" fmla="*/ 90053 h 500"/>
                <a:gd name="T6" fmla="*/ 181408 w 1008"/>
                <a:gd name="T7" fmla="*/ 179029 h 500"/>
                <a:gd name="T8" fmla="*/ 339734 w 1008"/>
                <a:gd name="T9" fmla="*/ 90053 h 500"/>
                <a:gd name="T10" fmla="*/ 285997 w 1008"/>
                <a:gd name="T11" fmla="*/ 0 h 5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08" h="500">
                  <a:moveTo>
                    <a:pt x="793" y="0"/>
                  </a:moveTo>
                  <a:lnTo>
                    <a:pt x="214" y="0"/>
                  </a:lnTo>
                  <a:cubicBezTo>
                    <a:pt x="85" y="0"/>
                    <a:pt x="0" y="140"/>
                    <a:pt x="65" y="251"/>
                  </a:cubicBezTo>
                  <a:cubicBezTo>
                    <a:pt x="152" y="398"/>
                    <a:pt x="316" y="498"/>
                    <a:pt x="503" y="499"/>
                  </a:cubicBezTo>
                  <a:cubicBezTo>
                    <a:pt x="691" y="499"/>
                    <a:pt x="855" y="402"/>
                    <a:pt x="942" y="251"/>
                  </a:cubicBezTo>
                  <a:cubicBezTo>
                    <a:pt x="1007" y="139"/>
                    <a:pt x="922" y="0"/>
                    <a:pt x="793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95F3CC4-97F9-194A-BC0C-FA7061FD9765}"/>
              </a:ext>
            </a:extLst>
          </p:cNvPr>
          <p:cNvGrpSpPr/>
          <p:nvPr/>
        </p:nvGrpSpPr>
        <p:grpSpPr>
          <a:xfrm>
            <a:off x="11966547" y="2224549"/>
            <a:ext cx="12411104" cy="5839969"/>
            <a:chOff x="12969285" y="2224549"/>
            <a:chExt cx="11408365" cy="5332209"/>
          </a:xfrm>
        </p:grpSpPr>
        <p:sp>
          <p:nvSpPr>
            <p:cNvPr id="45" name="Freeform 5">
              <a:extLst>
                <a:ext uri="{FF2B5EF4-FFF2-40B4-BE49-F238E27FC236}">
                  <a16:creationId xmlns:a16="http://schemas.microsoft.com/office/drawing/2014/main" id="{4219DCEB-A110-894B-8334-645DDD7C0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8932" y="2224549"/>
              <a:ext cx="10988718" cy="1660514"/>
            </a:xfrm>
            <a:custGeom>
              <a:avLst/>
              <a:gdLst>
                <a:gd name="T0" fmla="*/ 3704865 w 10291"/>
                <a:gd name="T1" fmla="*/ 510815 h 1418"/>
                <a:gd name="T2" fmla="*/ 0 w 10291"/>
                <a:gd name="T3" fmla="*/ 510815 h 1418"/>
                <a:gd name="T4" fmla="*/ 510184 w 10291"/>
                <a:gd name="T5" fmla="*/ 0 h 1418"/>
                <a:gd name="T6" fmla="*/ 3704865 w 10291"/>
                <a:gd name="T7" fmla="*/ 0 h 1418"/>
                <a:gd name="T8" fmla="*/ 3704865 w 10291"/>
                <a:gd name="T9" fmla="*/ 510815 h 14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291" h="1418">
                  <a:moveTo>
                    <a:pt x="10290" y="1417"/>
                  </a:moveTo>
                  <a:lnTo>
                    <a:pt x="0" y="1417"/>
                  </a:lnTo>
                  <a:cubicBezTo>
                    <a:pt x="0" y="635"/>
                    <a:pt x="634" y="0"/>
                    <a:pt x="1417" y="0"/>
                  </a:cubicBezTo>
                  <a:lnTo>
                    <a:pt x="10290" y="0"/>
                  </a:lnTo>
                  <a:lnTo>
                    <a:pt x="10290" y="141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Freeform 6">
              <a:extLst>
                <a:ext uri="{FF2B5EF4-FFF2-40B4-BE49-F238E27FC236}">
                  <a16:creationId xmlns:a16="http://schemas.microsoft.com/office/drawing/2014/main" id="{826EF0B8-2F66-A44E-B14A-7AA86A986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8932" y="5896244"/>
              <a:ext cx="10988718" cy="1660514"/>
            </a:xfrm>
            <a:custGeom>
              <a:avLst/>
              <a:gdLst>
                <a:gd name="T0" fmla="*/ 3704865 w 10291"/>
                <a:gd name="T1" fmla="*/ 0 h 1418"/>
                <a:gd name="T2" fmla="*/ 0 w 10291"/>
                <a:gd name="T3" fmla="*/ 0 h 1418"/>
                <a:gd name="T4" fmla="*/ 510184 w 10291"/>
                <a:gd name="T5" fmla="*/ 510815 h 1418"/>
                <a:gd name="T6" fmla="*/ 3704865 w 10291"/>
                <a:gd name="T7" fmla="*/ 510815 h 1418"/>
                <a:gd name="T8" fmla="*/ 3704865 w 10291"/>
                <a:gd name="T9" fmla="*/ 0 h 14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291" h="1418">
                  <a:moveTo>
                    <a:pt x="10290" y="0"/>
                  </a:moveTo>
                  <a:lnTo>
                    <a:pt x="0" y="0"/>
                  </a:lnTo>
                  <a:cubicBezTo>
                    <a:pt x="0" y="782"/>
                    <a:pt x="634" y="1417"/>
                    <a:pt x="1417" y="1417"/>
                  </a:cubicBezTo>
                  <a:lnTo>
                    <a:pt x="10290" y="1417"/>
                  </a:lnTo>
                  <a:lnTo>
                    <a:pt x="1029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Freeform 7">
              <a:extLst>
                <a:ext uri="{FF2B5EF4-FFF2-40B4-BE49-F238E27FC236}">
                  <a16:creationId xmlns:a16="http://schemas.microsoft.com/office/drawing/2014/main" id="{5EBFDFF7-5E40-A347-A873-C41910F549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9285" y="4060396"/>
              <a:ext cx="11408365" cy="1660514"/>
            </a:xfrm>
            <a:custGeom>
              <a:avLst/>
              <a:gdLst>
                <a:gd name="T0" fmla="*/ 3862027 w 10727"/>
                <a:gd name="T1" fmla="*/ 510815 h 1418"/>
                <a:gd name="T2" fmla="*/ 68412 w 10727"/>
                <a:gd name="T3" fmla="*/ 510815 h 1418"/>
                <a:gd name="T4" fmla="*/ 0 w 10727"/>
                <a:gd name="T5" fmla="*/ 442321 h 1418"/>
                <a:gd name="T6" fmla="*/ 0 w 10727"/>
                <a:gd name="T7" fmla="*/ 68493 h 1418"/>
                <a:gd name="T8" fmla="*/ 68412 w 10727"/>
                <a:gd name="T9" fmla="*/ 0 h 1418"/>
                <a:gd name="T10" fmla="*/ 3862027 w 10727"/>
                <a:gd name="T11" fmla="*/ 0 h 1418"/>
                <a:gd name="T12" fmla="*/ 3862027 w 10727"/>
                <a:gd name="T13" fmla="*/ 510815 h 14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727" h="1418">
                  <a:moveTo>
                    <a:pt x="10726" y="1417"/>
                  </a:moveTo>
                  <a:lnTo>
                    <a:pt x="190" y="1417"/>
                  </a:lnTo>
                  <a:cubicBezTo>
                    <a:pt x="86" y="1417"/>
                    <a:pt x="0" y="1332"/>
                    <a:pt x="0" y="1227"/>
                  </a:cubicBezTo>
                  <a:lnTo>
                    <a:pt x="0" y="190"/>
                  </a:lnTo>
                  <a:cubicBezTo>
                    <a:pt x="0" y="85"/>
                    <a:pt x="86" y="0"/>
                    <a:pt x="190" y="0"/>
                  </a:cubicBezTo>
                  <a:lnTo>
                    <a:pt x="10726" y="0"/>
                  </a:lnTo>
                  <a:lnTo>
                    <a:pt x="10726" y="141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71" name="Rectangle 56">
            <a:extLst>
              <a:ext uri="{FF2B5EF4-FFF2-40B4-BE49-F238E27FC236}">
                <a16:creationId xmlns:a16="http://schemas.microsoft.com/office/drawing/2014/main" id="{6669BFCC-9A38-B144-9E8A-35CE9D28FCC1}"/>
              </a:ext>
            </a:extLst>
          </p:cNvPr>
          <p:cNvSpPr/>
          <p:nvPr/>
        </p:nvSpPr>
        <p:spPr>
          <a:xfrm flipH="1">
            <a:off x="13436082" y="2694044"/>
            <a:ext cx="86508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Our practice is currently working on the following  Quality Improvement Activity:</a:t>
            </a:r>
          </a:p>
        </p:txBody>
      </p:sp>
      <p:sp>
        <p:nvSpPr>
          <p:cNvPr id="73" name="Rectangle 56">
            <a:extLst>
              <a:ext uri="{FF2B5EF4-FFF2-40B4-BE49-F238E27FC236}">
                <a16:creationId xmlns:a16="http://schemas.microsoft.com/office/drawing/2014/main" id="{2C20AB7F-15E2-EC41-8A34-0FD30287FB47}"/>
              </a:ext>
            </a:extLst>
          </p:cNvPr>
          <p:cNvSpPr/>
          <p:nvPr/>
        </p:nvSpPr>
        <p:spPr>
          <a:xfrm flipH="1">
            <a:off x="14425165" y="6678215"/>
            <a:ext cx="76618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We are doing this to support our patient’s needs. </a:t>
            </a:r>
          </a:p>
        </p:txBody>
      </p:sp>
      <p:grpSp>
        <p:nvGrpSpPr>
          <p:cNvPr id="27" name="Grupo 349">
            <a:extLst>
              <a:ext uri="{FF2B5EF4-FFF2-40B4-BE49-F238E27FC236}">
                <a16:creationId xmlns:a16="http://schemas.microsoft.com/office/drawing/2014/main" id="{224BC344-1DED-7444-9ABB-9F06580623BB}"/>
              </a:ext>
            </a:extLst>
          </p:cNvPr>
          <p:cNvGrpSpPr/>
          <p:nvPr/>
        </p:nvGrpSpPr>
        <p:grpSpPr>
          <a:xfrm>
            <a:off x="835543" y="1165506"/>
            <a:ext cx="10207524" cy="11360848"/>
            <a:chOff x="3050965" y="-2719719"/>
            <a:chExt cx="24233814" cy="6863130"/>
          </a:xfrm>
        </p:grpSpPr>
        <p:sp>
          <p:nvSpPr>
            <p:cNvPr id="28" name="CuadroTexto 350">
              <a:extLst>
                <a:ext uri="{FF2B5EF4-FFF2-40B4-BE49-F238E27FC236}">
                  <a16:creationId xmlns:a16="http://schemas.microsoft.com/office/drawing/2014/main" id="{79951EA5-5760-BB4F-BAF6-1317D653751D}"/>
                </a:ext>
              </a:extLst>
            </p:cNvPr>
            <p:cNvSpPr txBox="1"/>
            <p:nvPr/>
          </p:nvSpPr>
          <p:spPr>
            <a:xfrm>
              <a:off x="3050967" y="-2719719"/>
              <a:ext cx="22841435" cy="502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chemeClr val="bg1"/>
                  </a:solidFill>
                  <a:latin typeface="Raleway" panose="020B0503030101060003" pitchFamily="34" charset="0"/>
                  <a:ea typeface="Lato Heavy" charset="0"/>
                  <a:cs typeface="Lato Heavy" charset="0"/>
                </a:rPr>
                <a:t>Quality Improvement </a:t>
              </a:r>
            </a:p>
          </p:txBody>
        </p:sp>
        <p:sp>
          <p:nvSpPr>
            <p:cNvPr id="29" name="CuadroTexto 351">
              <a:extLst>
                <a:ext uri="{FF2B5EF4-FFF2-40B4-BE49-F238E27FC236}">
                  <a16:creationId xmlns:a16="http://schemas.microsoft.com/office/drawing/2014/main" id="{89186A33-D6FB-C245-BFEA-29C07E62D9B5}"/>
                </a:ext>
              </a:extLst>
            </p:cNvPr>
            <p:cNvSpPr txBox="1"/>
            <p:nvPr/>
          </p:nvSpPr>
          <p:spPr>
            <a:xfrm>
              <a:off x="3050965" y="-2048023"/>
              <a:ext cx="24233814" cy="6191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000" dirty="0">
                  <a:solidFill>
                    <a:schemeClr val="bg1"/>
                  </a:solidFill>
                  <a:latin typeface="Raleway" panose="020B05030301010600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Quality Improvement (QI) is a system of regularly reviewing and refining our processes in order to improve them, and therefore improve the quality of care </a:t>
              </a:r>
              <a:r>
                <a:rPr lang="en-AU" sz="3000" b="1" dirty="0">
                  <a:solidFill>
                    <a:schemeClr val="bg1"/>
                  </a:solidFill>
                  <a:latin typeface="Raleway" panose="020B05030301010600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you</a:t>
              </a:r>
              <a:r>
                <a:rPr lang="en-AU" sz="3000" dirty="0">
                  <a:solidFill>
                    <a:schemeClr val="bg1"/>
                  </a:solidFill>
                  <a:latin typeface="Raleway" panose="020B05030301010600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receive and </a:t>
              </a:r>
              <a:r>
                <a:rPr lang="en-AU" sz="3000" b="1" dirty="0">
                  <a:solidFill>
                    <a:schemeClr val="bg1"/>
                  </a:solidFill>
                  <a:latin typeface="Raleway" panose="020B05030301010600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your</a:t>
              </a:r>
              <a:r>
                <a:rPr lang="en-AU" sz="3000" dirty="0">
                  <a:solidFill>
                    <a:schemeClr val="bg1"/>
                  </a:solidFill>
                  <a:latin typeface="Raleway" panose="020B05030301010600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health outcomes. </a:t>
              </a:r>
            </a:p>
            <a:p>
              <a:endParaRPr lang="en-AU" sz="3000" dirty="0">
                <a:solidFill>
                  <a:schemeClr val="bg1"/>
                </a:solidFill>
                <a:latin typeface="Raleway" panose="020B05030301010600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  <a:p>
              <a:r>
                <a:rPr lang="en-AU" sz="3000" dirty="0">
                  <a:solidFill>
                    <a:schemeClr val="bg1"/>
                  </a:solidFill>
                  <a:latin typeface="Raleway" panose="020B05030301010600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Continuous QI also makes the practice a better place to work and a stronger and more viable business.</a:t>
              </a:r>
            </a:p>
            <a:p>
              <a:endParaRPr lang="en-AU" sz="3000" dirty="0">
                <a:solidFill>
                  <a:schemeClr val="bg1"/>
                </a:solidFill>
                <a:latin typeface="Raleway" panose="020B05030301010600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  <a:p>
              <a:r>
                <a:rPr lang="en-AU" sz="3000" dirty="0">
                  <a:solidFill>
                    <a:schemeClr val="bg1"/>
                  </a:solidFill>
                  <a:latin typeface="Raleway" panose="020B05030301010600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Benefits and outcomes of QI are often categorised into the following areas:</a:t>
              </a:r>
            </a:p>
            <a:p>
              <a:endParaRPr lang="en-AU" sz="3000" dirty="0">
                <a:solidFill>
                  <a:schemeClr val="bg1"/>
                </a:solidFill>
                <a:latin typeface="Raleway" panose="020B05030301010600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AU" sz="3000" b="1" dirty="0">
                  <a:solidFill>
                    <a:schemeClr val="bg1"/>
                  </a:solidFill>
                  <a:latin typeface="Raleway" panose="020B05030301010600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Patient Experience: </a:t>
              </a:r>
              <a:r>
                <a:rPr lang="en-AU" sz="3000" dirty="0">
                  <a:solidFill>
                    <a:schemeClr val="bg1"/>
                  </a:solidFill>
                  <a:latin typeface="Raleway" panose="020B05030301010600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Improving patients’ access to care; quality and safety; and outcomes.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AU" sz="3000" b="1" dirty="0">
                  <a:solidFill>
                    <a:schemeClr val="bg1"/>
                  </a:solidFill>
                  <a:latin typeface="Raleway" panose="020B05030301010600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Provider Satisfaction: </a:t>
              </a:r>
              <a:r>
                <a:rPr lang="en-AU" sz="3000" dirty="0">
                  <a:solidFill>
                    <a:schemeClr val="bg1"/>
                  </a:solidFill>
                  <a:latin typeface="Raleway" panose="020B05030301010600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Improving staff/team care and wellbeing, morale, team-work, and workforce sustainability.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AU" sz="3000" b="1" dirty="0">
                  <a:solidFill>
                    <a:schemeClr val="bg1"/>
                  </a:solidFill>
                  <a:latin typeface="Raleway" panose="020B05030301010600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Population Health: </a:t>
              </a:r>
              <a:r>
                <a:rPr lang="en-AU" sz="3000" dirty="0">
                  <a:solidFill>
                    <a:schemeClr val="bg1"/>
                  </a:solidFill>
                  <a:latin typeface="Raleway" panose="020B05030301010600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Reducing the burden of disease and health inequalities across your region.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AU" sz="3000" b="1" dirty="0">
                  <a:solidFill>
                    <a:schemeClr val="bg1"/>
                  </a:solidFill>
                  <a:latin typeface="Raleway" panose="020B05030301010600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Cost and Sustainability: </a:t>
              </a:r>
              <a:r>
                <a:rPr lang="en-AU" sz="3000" dirty="0">
                  <a:solidFill>
                    <a:schemeClr val="bg1"/>
                  </a:solidFill>
                  <a:latin typeface="Raleway" panose="020B05030301010600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Reducing unnecessary hospital admissions; improving the return on innovative investments.</a:t>
              </a:r>
            </a:p>
            <a:p>
              <a:endParaRPr lang="en-US" sz="30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</p:grpSp>
      <p:sp>
        <p:nvSpPr>
          <p:cNvPr id="26" name="Rectangle 56">
            <a:extLst>
              <a:ext uri="{FF2B5EF4-FFF2-40B4-BE49-F238E27FC236}">
                <a16:creationId xmlns:a16="http://schemas.microsoft.com/office/drawing/2014/main" id="{4F0308D2-8AAF-46E2-8B6F-ED90AC3AB278}"/>
              </a:ext>
            </a:extLst>
          </p:cNvPr>
          <p:cNvSpPr/>
          <p:nvPr/>
        </p:nvSpPr>
        <p:spPr>
          <a:xfrm flipH="1">
            <a:off x="13334585" y="4413945"/>
            <a:ext cx="875239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66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&lt;&lt;Insert QI Name&gt;&gt; </a:t>
            </a:r>
          </a:p>
        </p:txBody>
      </p:sp>
      <p:pic>
        <p:nvPicPr>
          <p:cNvPr id="5" name="Graphic 4" descr="Good Inventory outline">
            <a:extLst>
              <a:ext uri="{FF2B5EF4-FFF2-40B4-BE49-F238E27FC236}">
                <a16:creationId xmlns:a16="http://schemas.microsoft.com/office/drawing/2014/main" id="{B1CC3998-6140-4D77-85EB-13AA24881A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555634" y="2511844"/>
            <a:ext cx="1136307" cy="1136307"/>
          </a:xfrm>
          <a:prstGeom prst="rect">
            <a:avLst/>
          </a:prstGeom>
        </p:spPr>
      </p:pic>
      <p:pic>
        <p:nvPicPr>
          <p:cNvPr id="7" name="Graphic 6" descr="Lights On with solid fill">
            <a:extLst>
              <a:ext uri="{FF2B5EF4-FFF2-40B4-BE49-F238E27FC236}">
                <a16:creationId xmlns:a16="http://schemas.microsoft.com/office/drawing/2014/main" id="{81824677-5632-41B3-8C15-0F32D1F24B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518785" y="4440152"/>
            <a:ext cx="1173156" cy="1173156"/>
          </a:xfrm>
          <a:prstGeom prst="rect">
            <a:avLst/>
          </a:prstGeom>
        </p:spPr>
      </p:pic>
      <p:pic>
        <p:nvPicPr>
          <p:cNvPr id="9" name="Graphic 8" descr="Business Growth outline">
            <a:extLst>
              <a:ext uri="{FF2B5EF4-FFF2-40B4-BE49-F238E27FC236}">
                <a16:creationId xmlns:a16="http://schemas.microsoft.com/office/drawing/2014/main" id="{5354B4E7-E1B7-4FF8-95B7-82B385F31C5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flipH="1">
            <a:off x="22555634" y="6678215"/>
            <a:ext cx="1139352" cy="1139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818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HN">
      <a:dk1>
        <a:sysClr val="windowText" lastClr="000000"/>
      </a:dk1>
      <a:lt1>
        <a:sysClr val="window" lastClr="FFFFFF"/>
      </a:lt1>
      <a:dk2>
        <a:srgbClr val="393536"/>
      </a:dk2>
      <a:lt2>
        <a:srgbClr val="E7E6E6"/>
      </a:lt2>
      <a:accent1>
        <a:srgbClr val="003D69"/>
      </a:accent1>
      <a:accent2>
        <a:srgbClr val="73BCC2"/>
      </a:accent2>
      <a:accent3>
        <a:srgbClr val="F2C345"/>
      </a:accent3>
      <a:accent4>
        <a:srgbClr val="F24545"/>
      </a:accent4>
      <a:accent5>
        <a:srgbClr val="35757A"/>
      </a:accent5>
      <a:accent6>
        <a:srgbClr val="73BCC2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E629EE9950E645A259091583987556" ma:contentTypeVersion="12" ma:contentTypeDescription="Create a new document." ma:contentTypeScope="" ma:versionID="f6b63b497400c611a068c73a859d2f96">
  <xsd:schema xmlns:xsd="http://www.w3.org/2001/XMLSchema" xmlns:xs="http://www.w3.org/2001/XMLSchema" xmlns:p="http://schemas.microsoft.com/office/2006/metadata/properties" xmlns:ns2="22743ace-2650-4517-99b3-481dd2f30b5e" xmlns:ns3="c723d471-e00d-45c9-bc17-3d93943bfe90" targetNamespace="http://schemas.microsoft.com/office/2006/metadata/properties" ma:root="true" ma:fieldsID="25ab15812fc36519faff93b30ef91730" ns2:_="" ns3:_="">
    <xsd:import namespace="22743ace-2650-4517-99b3-481dd2f30b5e"/>
    <xsd:import namespace="c723d471-e00d-45c9-bc17-3d93943bfe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743ace-2650-4517-99b3-481dd2f30b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23d471-e00d-45c9-bc17-3d93943bfe9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CC50B4-F7B1-4CC2-A975-D709BD3CB5D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48151E2-F0AC-47C9-80BA-F0D77E72F6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63F71B-64FA-448E-9D75-9984436910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743ace-2650-4517-99b3-481dd2f30b5e"/>
    <ds:schemaRef ds:uri="c723d471-e00d-45c9-bc17-3d93943bfe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114489</TotalTime>
  <Words>164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Lato Light</vt:lpstr>
      <vt:lpstr>Montserrat Light</vt:lpstr>
      <vt:lpstr>Raleway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Diana Carli-Seebohm</dc:creator>
  <cp:keywords/>
  <dc:description/>
  <cp:lastModifiedBy>Diana Carli-Seebohm</cp:lastModifiedBy>
  <cp:revision>18340</cp:revision>
  <dcterms:created xsi:type="dcterms:W3CDTF">2014-11-12T21:47:38Z</dcterms:created>
  <dcterms:modified xsi:type="dcterms:W3CDTF">2021-10-23T05:40:07Z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0x010100E4E629EE9950E645A259091583987556</vt:lpwstr>
  </property>
</Properties>
</file>